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4" r:id="rId4"/>
  </p:sldMasterIdLst>
  <p:notesMasterIdLst>
    <p:notesMasterId r:id="rId73"/>
  </p:notesMasterIdLst>
  <p:sldIdLst>
    <p:sldId id="1312" r:id="rId5"/>
    <p:sldId id="1313" r:id="rId6"/>
    <p:sldId id="519" r:id="rId7"/>
    <p:sldId id="412" r:id="rId8"/>
    <p:sldId id="516" r:id="rId9"/>
    <p:sldId id="997" r:id="rId10"/>
    <p:sldId id="291" r:id="rId11"/>
    <p:sldId id="449" r:id="rId12"/>
    <p:sldId id="993" r:id="rId13"/>
    <p:sldId id="995" r:id="rId14"/>
    <p:sldId id="1304" r:id="rId15"/>
    <p:sldId id="293" r:id="rId16"/>
    <p:sldId id="996" r:id="rId17"/>
    <p:sldId id="558" r:id="rId18"/>
    <p:sldId id="505" r:id="rId19"/>
    <p:sldId id="506" r:id="rId20"/>
    <p:sldId id="1309" r:id="rId21"/>
    <p:sldId id="451" r:id="rId22"/>
    <p:sldId id="771" r:id="rId23"/>
    <p:sldId id="508" r:id="rId24"/>
    <p:sldId id="1310" r:id="rId25"/>
    <p:sldId id="1311" r:id="rId26"/>
    <p:sldId id="262" r:id="rId27"/>
    <p:sldId id="1942" r:id="rId28"/>
    <p:sldId id="1929" r:id="rId29"/>
    <p:sldId id="1943" r:id="rId30"/>
    <p:sldId id="518" r:id="rId31"/>
    <p:sldId id="1979" r:id="rId32"/>
    <p:sldId id="1980" r:id="rId33"/>
    <p:sldId id="459" r:id="rId34"/>
    <p:sldId id="1981" r:id="rId35"/>
    <p:sldId id="1982" r:id="rId36"/>
    <p:sldId id="478" r:id="rId37"/>
    <p:sldId id="1953" r:id="rId38"/>
    <p:sldId id="1983" r:id="rId39"/>
    <p:sldId id="1984" r:id="rId40"/>
    <p:sldId id="479" r:id="rId41"/>
    <p:sldId id="1985" r:id="rId42"/>
    <p:sldId id="1986" r:id="rId43"/>
    <p:sldId id="480" r:id="rId44"/>
    <p:sldId id="1987" r:id="rId45"/>
    <p:sldId id="1988" r:id="rId46"/>
    <p:sldId id="481" r:id="rId47"/>
    <p:sldId id="1946" r:id="rId48"/>
    <p:sldId id="1989" r:id="rId49"/>
    <p:sldId id="482" r:id="rId50"/>
    <p:sldId id="1947" r:id="rId51"/>
    <p:sldId id="1990" r:id="rId52"/>
    <p:sldId id="483" r:id="rId53"/>
    <p:sldId id="1991" r:id="rId54"/>
    <p:sldId id="1992" r:id="rId55"/>
    <p:sldId id="484" r:id="rId56"/>
    <p:sldId id="1993" r:id="rId57"/>
    <p:sldId id="1994" r:id="rId58"/>
    <p:sldId id="485" r:id="rId59"/>
    <p:sldId id="1995" r:id="rId60"/>
    <p:sldId id="1996" r:id="rId61"/>
    <p:sldId id="486" r:id="rId62"/>
    <p:sldId id="1997" r:id="rId63"/>
    <p:sldId id="487" r:id="rId64"/>
    <p:sldId id="1998" r:id="rId65"/>
    <p:sldId id="488" r:id="rId66"/>
    <p:sldId id="1999" r:id="rId67"/>
    <p:sldId id="2000" r:id="rId68"/>
    <p:sldId id="489" r:id="rId69"/>
    <p:sldId id="2001" r:id="rId70"/>
    <p:sldId id="490" r:id="rId71"/>
    <p:sldId id="2002" r:id="rId72"/>
  </p:sldIdLst>
  <p:sldSz cx="9144000" cy="5143500" type="screen16x9"/>
  <p:notesSz cx="7010400" cy="9296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Operations Integration and Domains Core" id="{558068F0-0901-B74B-9712-83D5C8B7493C}">
          <p14:sldIdLst>
            <p14:sldId id="1312"/>
            <p14:sldId id="1313"/>
            <p14:sldId id="519"/>
            <p14:sldId id="412"/>
            <p14:sldId id="516"/>
            <p14:sldId id="997"/>
            <p14:sldId id="291"/>
            <p14:sldId id="449"/>
            <p14:sldId id="993"/>
            <p14:sldId id="995"/>
            <p14:sldId id="1304"/>
            <p14:sldId id="293"/>
            <p14:sldId id="996"/>
            <p14:sldId id="558"/>
            <p14:sldId id="505"/>
            <p14:sldId id="506"/>
            <p14:sldId id="1309"/>
            <p14:sldId id="451"/>
            <p14:sldId id="771"/>
            <p14:sldId id="508"/>
            <p14:sldId id="1310"/>
            <p14:sldId id="1311"/>
            <p14:sldId id="262"/>
            <p14:sldId id="1942"/>
            <p14:sldId id="1929"/>
            <p14:sldId id="1943"/>
            <p14:sldId id="518"/>
            <p14:sldId id="1979"/>
            <p14:sldId id="1980"/>
            <p14:sldId id="459"/>
            <p14:sldId id="1981"/>
            <p14:sldId id="1982"/>
            <p14:sldId id="478"/>
            <p14:sldId id="1953"/>
            <p14:sldId id="1983"/>
            <p14:sldId id="1984"/>
            <p14:sldId id="479"/>
            <p14:sldId id="1985"/>
            <p14:sldId id="1986"/>
            <p14:sldId id="480"/>
            <p14:sldId id="1987"/>
            <p14:sldId id="1988"/>
            <p14:sldId id="481"/>
            <p14:sldId id="1946"/>
            <p14:sldId id="1989"/>
            <p14:sldId id="482"/>
            <p14:sldId id="1947"/>
            <p14:sldId id="1990"/>
            <p14:sldId id="483"/>
            <p14:sldId id="1991"/>
            <p14:sldId id="1992"/>
            <p14:sldId id="484"/>
            <p14:sldId id="1993"/>
            <p14:sldId id="1994"/>
            <p14:sldId id="485"/>
            <p14:sldId id="1995"/>
            <p14:sldId id="1996"/>
            <p14:sldId id="486"/>
            <p14:sldId id="1997"/>
            <p14:sldId id="487"/>
            <p14:sldId id="1998"/>
            <p14:sldId id="488"/>
            <p14:sldId id="1999"/>
            <p14:sldId id="2000"/>
            <p14:sldId id="489"/>
            <p14:sldId id="2001"/>
            <p14:sldId id="490"/>
            <p14:sldId id="2002"/>
          </p14:sldIdLst>
        </p14:section>
      </p14:sectionLst>
    </p:ext>
    <p:ext uri="{EFAFB233-063F-42B5-8137-9DF3F51BA10A}">
      <p15:sldGuideLst xmlns:p15="http://schemas.microsoft.com/office/powerpoint/2012/main">
        <p15:guide id="1" orient="horz" pos="644">
          <p15:clr>
            <a:srgbClr val="A4A3A4"/>
          </p15:clr>
        </p15:guide>
        <p15:guide id="2" orient="horz" pos="2898">
          <p15:clr>
            <a:srgbClr val="A4A3A4"/>
          </p15:clr>
        </p15:guide>
        <p15:guide id="3" orient="horz" pos="2412">
          <p15:clr>
            <a:srgbClr val="A4A3A4"/>
          </p15:clr>
        </p15:guide>
        <p15:guide id="4" orient="horz" pos="3196">
          <p15:clr>
            <a:srgbClr val="A4A3A4"/>
          </p15:clr>
        </p15:guide>
        <p15:guide id="5" orient="horz" pos="1350">
          <p15:clr>
            <a:srgbClr val="A4A3A4"/>
          </p15:clr>
        </p15:guide>
        <p15:guide id="6" orient="horz" pos="1378">
          <p15:clr>
            <a:srgbClr val="A4A3A4"/>
          </p15:clr>
        </p15:guide>
        <p15:guide id="7" orient="horz" pos="2078">
          <p15:clr>
            <a:srgbClr val="A4A3A4"/>
          </p15:clr>
        </p15:guide>
        <p15:guide id="8" orient="horz" pos="125">
          <p15:clr>
            <a:srgbClr val="A4A3A4"/>
          </p15:clr>
        </p15:guide>
        <p15:guide id="9" orient="horz" pos="2106">
          <p15:clr>
            <a:srgbClr val="A4A3A4"/>
          </p15:clr>
        </p15:guide>
        <p15:guide id="10" orient="horz" pos="2859">
          <p15:clr>
            <a:srgbClr val="A4A3A4"/>
          </p15:clr>
        </p15:guide>
        <p15:guide id="11" pos="960">
          <p15:clr>
            <a:srgbClr val="A4A3A4"/>
          </p15:clr>
        </p15:guide>
        <p15:guide id="12" pos="1755">
          <p15:clr>
            <a:srgbClr val="A4A3A4"/>
          </p15:clr>
        </p15:guide>
        <p15:guide id="13" pos="2883">
          <p15:clr>
            <a:srgbClr val="A4A3A4"/>
          </p15:clr>
        </p15:guide>
        <p15:guide id="14" pos="2519">
          <p15:clr>
            <a:srgbClr val="A4A3A4"/>
          </p15:clr>
        </p15:guide>
        <p15:guide id="15" pos="4790">
          <p15:clr>
            <a:srgbClr val="A4A3A4"/>
          </p15:clr>
        </p15:guide>
        <p15:guide id="16" pos="2487">
          <p15:clr>
            <a:srgbClr val="A4A3A4"/>
          </p15:clr>
        </p15:guide>
        <p15:guide id="17" pos="1722">
          <p15:clr>
            <a:srgbClr val="A4A3A4"/>
          </p15:clr>
        </p15:guide>
        <p15:guide id="18" pos="987">
          <p15:clr>
            <a:srgbClr val="A4A3A4"/>
          </p15:clr>
        </p15:guide>
        <p15:guide id="19" pos="4818">
          <p15:clr>
            <a:srgbClr val="A4A3A4"/>
          </p15:clr>
        </p15:guide>
        <p15:guide id="20" pos="3257">
          <p15:clr>
            <a:srgbClr val="A4A3A4"/>
          </p15:clr>
        </p15:guide>
        <p15:guide id="21">
          <p15:clr>
            <a:srgbClr val="A4A3A4"/>
          </p15:clr>
        </p15:guide>
        <p15:guide id="22" pos="3285">
          <p15:clr>
            <a:srgbClr val="A4A3A4"/>
          </p15:clr>
        </p15:guide>
        <p15:guide id="23" pos="4022">
          <p15:clr>
            <a:srgbClr val="A4A3A4"/>
          </p15:clr>
        </p15:guide>
        <p15:guide id="24" pos="4053">
          <p15:clr>
            <a:srgbClr val="A4A3A4"/>
          </p15:clr>
        </p15:guide>
        <p15:guide id="25" pos="5544">
          <p15:clr>
            <a:srgbClr val="A4A3A4"/>
          </p15:clr>
        </p15:guide>
        <p15:guide id="26" pos="220">
          <p15:clr>
            <a:srgbClr val="A4A3A4"/>
          </p15:clr>
        </p15:guide>
        <p15:guide id="27" pos="3485">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Catalano, Alec" initials="" lastIdx="23" clrIdx="0"/>
  <p:cmAuthor id="1" name="Alec Catalano" initials="" lastIdx="1" clrIdx="1"/>
  <p:cmAuthor id="2" name="Kristi Larsen" initials="KL" lastIdx="6" clrIdx="2"/>
  <p:cmAuthor id="3" name="Andy Ruth" initials="AR" lastIdx="1" clrIdx="3"/>
  <p:cmAuthor id="4" name="Microsoft Office User" initials="Office" lastIdx="1" clrIdx="4"/>
  <p:cmAuthor id="5" name="Microsoft Office User" initials="Office [2]" lastIdx="1" clrIdx="5"/>
  <p:cmAuthor id="6" name="Microsoft Office User" initials="Office [3]" lastIdx="1" clrIdx="6"/>
  <p:cmAuthor id="7" name="Microsoft Office User" initials="Office [4]" lastIdx="1" clrIdx="7"/>
  <p:cmAuthor id="8" name="Microsoft Office User" initials="Office [5]" lastIdx="1" clrIdx="8"/>
  <p:cmAuthor id="9" name="Microsoft Office User" initials="Office [6]" lastIdx="1" clrIdx="9"/>
  <p:cmAuthor id="10" name="Microsoft Office User" initials="Office [7]" lastIdx="1" clrIdx="10"/>
  <p:cmAuthor id="11" name="Microsoft Office User" initials="Office [8]" lastIdx="1" clrIdx="11"/>
  <p:cmAuthor id="12" name="Microsoft Office User" initials="Office [9]" lastIdx="1" clrIdx="12"/>
  <p:cmAuthor id="13" name="Microsoft Office User" initials="Office [10]" lastIdx="1" clrIdx="13"/>
  <p:cmAuthor id="14" name="Microsoft Office User" initials="Office [11]" lastIdx="1" clrIdx="14"/>
  <p:cmAuthor id="15" name="Microsoft Office User" initials="Office [12]" lastIdx="1" clrIdx="15"/>
  <p:cmAuthor id="16" name="Microsoft Office User" initials="Office [13]" lastIdx="1" clrIdx="16"/>
  <p:cmAuthor id="17" name="Microsoft Office User" initials="Office [14]" lastIdx="1" clrIdx="17"/>
  <p:cmAuthor id="18" name="Microsoft Office User" initials="Office [15]" lastIdx="1" clrIdx="18"/>
  <p:cmAuthor id="19" name="Microsoft Office User" initials="Office [16]" lastIdx="1" clrIdx="19"/>
  <p:cmAuthor id="20" name="Microsoft Office User" initials="Office [17]" lastIdx="1" clrIdx="20"/>
  <p:cmAuthor id="21" name="Microsoft Office User" initials="Office [18]" lastIdx="1" clrIdx="21"/>
  <p:cmAuthor id="22" name="Microsoft Office User" initials="Office [19]" lastIdx="1" clrIdx="22"/>
  <p:cmAuthor id="23" name="Microsoft Office User" initials="Office [20]" lastIdx="1" clrIdx="23"/>
  <p:cmAuthor id="24" name="Microsoft Office User" initials="Office [21]" lastIdx="1" clrIdx="24"/>
  <p:cmAuthor id="25" name="Khurram Nizami" initials="KN" lastIdx="3" clrIdx="25">
    <p:extLst>
      <p:ext uri="{19B8F6BF-5375-455C-9EA6-DF929625EA0E}">
        <p15:presenceInfo xmlns:p15="http://schemas.microsoft.com/office/powerpoint/2012/main" userId="Khurram Nizami"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14042"/>
    <a:srgbClr val="DCDCDC"/>
    <a:srgbClr val="595A5D"/>
    <a:srgbClr val="FAA634"/>
    <a:srgbClr val="4F81BD"/>
    <a:srgbClr val="0C9B2E"/>
    <a:srgbClr val="FFFAD0"/>
    <a:srgbClr val="FFF8AE"/>
    <a:srgbClr val="FCB64C"/>
    <a:srgbClr val="FEC46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671" autoAdjust="0"/>
    <p:restoredTop sz="96405" autoAdjust="0"/>
  </p:normalViewPr>
  <p:slideViewPr>
    <p:cSldViewPr snapToGrid="0" showGuides="1">
      <p:cViewPr varScale="1">
        <p:scale>
          <a:sx n="128" d="100"/>
          <a:sy n="128" d="100"/>
        </p:scale>
        <p:origin x="176" y="824"/>
      </p:cViewPr>
      <p:guideLst>
        <p:guide orient="horz" pos="644"/>
        <p:guide orient="horz" pos="2898"/>
        <p:guide orient="horz" pos="2412"/>
        <p:guide orient="horz" pos="3196"/>
        <p:guide orient="horz" pos="1350"/>
        <p:guide orient="horz" pos="1378"/>
        <p:guide orient="horz" pos="2078"/>
        <p:guide orient="horz" pos="125"/>
        <p:guide orient="horz" pos="2106"/>
        <p:guide orient="horz" pos="2859"/>
        <p:guide pos="960"/>
        <p:guide pos="1755"/>
        <p:guide pos="2883"/>
        <p:guide pos="2519"/>
        <p:guide pos="4790"/>
        <p:guide pos="2487"/>
        <p:guide pos="1722"/>
        <p:guide pos="987"/>
        <p:guide pos="4818"/>
        <p:guide pos="3257"/>
        <p:guide/>
        <p:guide pos="3285"/>
        <p:guide pos="4022"/>
        <p:guide pos="4053"/>
        <p:guide pos="5544"/>
        <p:guide pos="220"/>
        <p:guide pos="3485"/>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snapToGrid="0">
      <p:cViewPr varScale="1">
        <p:scale>
          <a:sx n="50" d="100"/>
          <a:sy n="50" d="100"/>
        </p:scale>
        <p:origin x="3432" y="184"/>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16" Type="http://schemas.openxmlformats.org/officeDocument/2006/relationships/slide" Target="slides/slide1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commentAuthors" Target="commentAuthors.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notesMaster" Target="notesMasters/notesMaster1.xml"/><Relationship Id="rId78"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viewProps" Target="viewProps.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29" Type="http://schemas.openxmlformats.org/officeDocument/2006/relationships/slide" Target="slides/slide25.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2B0E742-8C7A-B944-B633-8E7CCAFA200E}" type="doc">
      <dgm:prSet loTypeId="urn:microsoft.com/office/officeart/2009/layout/CircleArrowProcess" loCatId="" qsTypeId="urn:microsoft.com/office/officeart/2005/8/quickstyle/simple1" qsCatId="simple" csTypeId="urn:microsoft.com/office/officeart/2005/8/colors/accent1_2" csCatId="accent1" phldr="1"/>
      <dgm:spPr/>
      <dgm:t>
        <a:bodyPr/>
        <a:lstStyle/>
        <a:p>
          <a:endParaRPr lang="en-US"/>
        </a:p>
      </dgm:t>
    </dgm:pt>
    <dgm:pt modelId="{4259C388-4697-5647-9C33-2E924EACC1D8}">
      <dgm:prSet phldrT="[Text]"/>
      <dgm:spPr/>
      <dgm:t>
        <a:bodyPr/>
        <a:lstStyle/>
        <a:p>
          <a:r>
            <a:rPr lang="en-US" dirty="0"/>
            <a:t>    </a:t>
          </a:r>
        </a:p>
      </dgm:t>
    </dgm:pt>
    <dgm:pt modelId="{B00A30C0-5664-CB46-90D5-956C4B20B007}" type="parTrans" cxnId="{29494F47-E4BD-F244-B194-C92D1F966FA4}">
      <dgm:prSet/>
      <dgm:spPr/>
      <dgm:t>
        <a:bodyPr/>
        <a:lstStyle/>
        <a:p>
          <a:endParaRPr lang="en-US"/>
        </a:p>
      </dgm:t>
    </dgm:pt>
    <dgm:pt modelId="{E45C4179-175A-554A-9211-960FFA05A16C}" type="sibTrans" cxnId="{29494F47-E4BD-F244-B194-C92D1F966FA4}">
      <dgm:prSet/>
      <dgm:spPr/>
      <dgm:t>
        <a:bodyPr/>
        <a:lstStyle/>
        <a:p>
          <a:endParaRPr lang="en-US"/>
        </a:p>
      </dgm:t>
    </dgm:pt>
    <dgm:pt modelId="{7797E67C-525B-B84C-9BE5-673C09F74F36}">
      <dgm:prSet phldrT="[Text]"/>
      <dgm:spPr/>
      <dgm:t>
        <a:bodyPr/>
        <a:lstStyle/>
        <a:p>
          <a:endParaRPr lang="en-US" dirty="0"/>
        </a:p>
      </dgm:t>
    </dgm:pt>
    <dgm:pt modelId="{39E2CB9C-2431-4B40-A6DE-333350F3A3E0}" type="parTrans" cxnId="{E2F6E499-2F62-3B46-BE39-D43017461C81}">
      <dgm:prSet/>
      <dgm:spPr/>
      <dgm:t>
        <a:bodyPr/>
        <a:lstStyle/>
        <a:p>
          <a:endParaRPr lang="en-US"/>
        </a:p>
      </dgm:t>
    </dgm:pt>
    <dgm:pt modelId="{A5C3D17A-C496-E74D-A459-E43A302B434C}" type="sibTrans" cxnId="{E2F6E499-2F62-3B46-BE39-D43017461C81}">
      <dgm:prSet/>
      <dgm:spPr/>
      <dgm:t>
        <a:bodyPr/>
        <a:lstStyle/>
        <a:p>
          <a:endParaRPr lang="en-US"/>
        </a:p>
      </dgm:t>
    </dgm:pt>
    <dgm:pt modelId="{02708B2D-CEF6-7948-BE56-4ACB157C9B0D}">
      <dgm:prSet phldrT="[Text]"/>
      <dgm:spPr/>
      <dgm:t>
        <a:bodyPr/>
        <a:lstStyle/>
        <a:p>
          <a:endParaRPr lang="en-US" dirty="0"/>
        </a:p>
      </dgm:t>
    </dgm:pt>
    <dgm:pt modelId="{FD1B72CE-CD2C-C648-82B4-8353C3C2CA33}" type="parTrans" cxnId="{16E95E8E-42D4-4C4F-ABDC-3672B24B72B2}">
      <dgm:prSet/>
      <dgm:spPr/>
      <dgm:t>
        <a:bodyPr/>
        <a:lstStyle/>
        <a:p>
          <a:endParaRPr lang="en-US"/>
        </a:p>
      </dgm:t>
    </dgm:pt>
    <dgm:pt modelId="{871E48E3-00F6-2A4A-92BD-58E5F14FAF10}" type="sibTrans" cxnId="{16E95E8E-42D4-4C4F-ABDC-3672B24B72B2}">
      <dgm:prSet/>
      <dgm:spPr/>
      <dgm:t>
        <a:bodyPr/>
        <a:lstStyle/>
        <a:p>
          <a:endParaRPr lang="en-US"/>
        </a:p>
      </dgm:t>
    </dgm:pt>
    <dgm:pt modelId="{1ED9C942-0776-B349-92C8-5D2471997739}" type="pres">
      <dgm:prSet presAssocID="{22B0E742-8C7A-B944-B633-8E7CCAFA200E}" presName="Name0" presStyleCnt="0">
        <dgm:presLayoutVars>
          <dgm:chMax val="7"/>
          <dgm:chPref val="7"/>
          <dgm:dir/>
          <dgm:animLvl val="lvl"/>
        </dgm:presLayoutVars>
      </dgm:prSet>
      <dgm:spPr/>
    </dgm:pt>
    <dgm:pt modelId="{197D43EC-64D1-D34B-AA03-2F0887240C58}" type="pres">
      <dgm:prSet presAssocID="{4259C388-4697-5647-9C33-2E924EACC1D8}" presName="Accent1" presStyleCnt="0"/>
      <dgm:spPr/>
    </dgm:pt>
    <dgm:pt modelId="{3863A731-DA48-2845-9D48-BCFBE5494EA3}" type="pres">
      <dgm:prSet presAssocID="{4259C388-4697-5647-9C33-2E924EACC1D8}" presName="Accent" presStyleLbl="node1" presStyleIdx="0" presStyleCnt="3"/>
      <dgm:spPr/>
    </dgm:pt>
    <dgm:pt modelId="{6200235A-DF72-1140-9072-F7E2DACBB8D9}" type="pres">
      <dgm:prSet presAssocID="{4259C388-4697-5647-9C33-2E924EACC1D8}" presName="Parent1" presStyleLbl="revTx" presStyleIdx="0" presStyleCnt="3">
        <dgm:presLayoutVars>
          <dgm:chMax val="1"/>
          <dgm:chPref val="1"/>
          <dgm:bulletEnabled val="1"/>
        </dgm:presLayoutVars>
      </dgm:prSet>
      <dgm:spPr/>
    </dgm:pt>
    <dgm:pt modelId="{9BB3013A-2F86-594D-ADFE-0B7B282A8D06}" type="pres">
      <dgm:prSet presAssocID="{02708B2D-CEF6-7948-BE56-4ACB157C9B0D}" presName="Accent2" presStyleCnt="0"/>
      <dgm:spPr/>
    </dgm:pt>
    <dgm:pt modelId="{5C23C261-AC06-A941-8CF0-3D67C54F4DB2}" type="pres">
      <dgm:prSet presAssocID="{02708B2D-CEF6-7948-BE56-4ACB157C9B0D}" presName="Accent" presStyleLbl="node1" presStyleIdx="1" presStyleCnt="3"/>
      <dgm:spPr/>
    </dgm:pt>
    <dgm:pt modelId="{4F57E1E2-CB85-1743-94AF-D996423A4B46}" type="pres">
      <dgm:prSet presAssocID="{02708B2D-CEF6-7948-BE56-4ACB157C9B0D}" presName="Parent2" presStyleLbl="revTx" presStyleIdx="1" presStyleCnt="3">
        <dgm:presLayoutVars>
          <dgm:chMax val="1"/>
          <dgm:chPref val="1"/>
          <dgm:bulletEnabled val="1"/>
        </dgm:presLayoutVars>
      </dgm:prSet>
      <dgm:spPr/>
    </dgm:pt>
    <dgm:pt modelId="{A0E9C0C2-AEBB-F04B-B382-E94EAE5F8BD0}" type="pres">
      <dgm:prSet presAssocID="{7797E67C-525B-B84C-9BE5-673C09F74F36}" presName="Accent3" presStyleCnt="0"/>
      <dgm:spPr/>
    </dgm:pt>
    <dgm:pt modelId="{D3F9D358-A127-A44D-B7D4-4EE7277DEFDC}" type="pres">
      <dgm:prSet presAssocID="{7797E67C-525B-B84C-9BE5-673C09F74F36}" presName="Accent" presStyleLbl="node1" presStyleIdx="2" presStyleCnt="3"/>
      <dgm:spPr/>
    </dgm:pt>
    <dgm:pt modelId="{FB26C34F-D23C-9941-BECC-2FA689DB88E9}" type="pres">
      <dgm:prSet presAssocID="{7797E67C-525B-B84C-9BE5-673C09F74F36}" presName="Parent3" presStyleLbl="revTx" presStyleIdx="2" presStyleCnt="3">
        <dgm:presLayoutVars>
          <dgm:chMax val="1"/>
          <dgm:chPref val="1"/>
          <dgm:bulletEnabled val="1"/>
        </dgm:presLayoutVars>
      </dgm:prSet>
      <dgm:spPr/>
    </dgm:pt>
  </dgm:ptLst>
  <dgm:cxnLst>
    <dgm:cxn modelId="{29494F47-E4BD-F244-B194-C92D1F966FA4}" srcId="{22B0E742-8C7A-B944-B633-8E7CCAFA200E}" destId="{4259C388-4697-5647-9C33-2E924EACC1D8}" srcOrd="0" destOrd="0" parTransId="{B00A30C0-5664-CB46-90D5-956C4B20B007}" sibTransId="{E45C4179-175A-554A-9211-960FFA05A16C}"/>
    <dgm:cxn modelId="{26B02449-E137-654D-9AAE-DE6B134F1D3A}" type="presOf" srcId="{4259C388-4697-5647-9C33-2E924EACC1D8}" destId="{6200235A-DF72-1140-9072-F7E2DACBB8D9}" srcOrd="0" destOrd="0" presId="urn:microsoft.com/office/officeart/2009/layout/CircleArrowProcess"/>
    <dgm:cxn modelId="{AE103C55-D2D4-6E4F-8D17-81632D6B00FC}" type="presOf" srcId="{7797E67C-525B-B84C-9BE5-673C09F74F36}" destId="{FB26C34F-D23C-9941-BECC-2FA689DB88E9}" srcOrd="0" destOrd="0" presId="urn:microsoft.com/office/officeart/2009/layout/CircleArrowProcess"/>
    <dgm:cxn modelId="{51AB9974-2F15-6A4C-A789-DEBD75804335}" type="presOf" srcId="{22B0E742-8C7A-B944-B633-8E7CCAFA200E}" destId="{1ED9C942-0776-B349-92C8-5D2471997739}" srcOrd="0" destOrd="0" presId="urn:microsoft.com/office/officeart/2009/layout/CircleArrowProcess"/>
    <dgm:cxn modelId="{16E95E8E-42D4-4C4F-ABDC-3672B24B72B2}" srcId="{22B0E742-8C7A-B944-B633-8E7CCAFA200E}" destId="{02708B2D-CEF6-7948-BE56-4ACB157C9B0D}" srcOrd="1" destOrd="0" parTransId="{FD1B72CE-CD2C-C648-82B4-8353C3C2CA33}" sibTransId="{871E48E3-00F6-2A4A-92BD-58E5F14FAF10}"/>
    <dgm:cxn modelId="{E2F6E499-2F62-3B46-BE39-D43017461C81}" srcId="{22B0E742-8C7A-B944-B633-8E7CCAFA200E}" destId="{7797E67C-525B-B84C-9BE5-673C09F74F36}" srcOrd="2" destOrd="0" parTransId="{39E2CB9C-2431-4B40-A6DE-333350F3A3E0}" sibTransId="{A5C3D17A-C496-E74D-A459-E43A302B434C}"/>
    <dgm:cxn modelId="{DC273D9F-CD1F-BB42-AE67-702A9D4E5D1A}" type="presOf" srcId="{02708B2D-CEF6-7948-BE56-4ACB157C9B0D}" destId="{4F57E1E2-CB85-1743-94AF-D996423A4B46}" srcOrd="0" destOrd="0" presId="urn:microsoft.com/office/officeart/2009/layout/CircleArrowProcess"/>
    <dgm:cxn modelId="{815F683E-68CE-D549-A7E0-AD6DB613BF52}" type="presParOf" srcId="{1ED9C942-0776-B349-92C8-5D2471997739}" destId="{197D43EC-64D1-D34B-AA03-2F0887240C58}" srcOrd="0" destOrd="0" presId="urn:microsoft.com/office/officeart/2009/layout/CircleArrowProcess"/>
    <dgm:cxn modelId="{9B53713F-7D66-F94F-93BA-9EEC26E47509}" type="presParOf" srcId="{197D43EC-64D1-D34B-AA03-2F0887240C58}" destId="{3863A731-DA48-2845-9D48-BCFBE5494EA3}" srcOrd="0" destOrd="0" presId="urn:microsoft.com/office/officeart/2009/layout/CircleArrowProcess"/>
    <dgm:cxn modelId="{CC95E180-3395-2143-B4DC-CC8DFB929EEF}" type="presParOf" srcId="{1ED9C942-0776-B349-92C8-5D2471997739}" destId="{6200235A-DF72-1140-9072-F7E2DACBB8D9}" srcOrd="1" destOrd="0" presId="urn:microsoft.com/office/officeart/2009/layout/CircleArrowProcess"/>
    <dgm:cxn modelId="{2B933C92-374B-9640-A885-51D69B7B3FBE}" type="presParOf" srcId="{1ED9C942-0776-B349-92C8-5D2471997739}" destId="{9BB3013A-2F86-594D-ADFE-0B7B282A8D06}" srcOrd="2" destOrd="0" presId="urn:microsoft.com/office/officeart/2009/layout/CircleArrowProcess"/>
    <dgm:cxn modelId="{9956F2CF-B1DB-FA47-9B92-2ECEC2D3383F}" type="presParOf" srcId="{9BB3013A-2F86-594D-ADFE-0B7B282A8D06}" destId="{5C23C261-AC06-A941-8CF0-3D67C54F4DB2}" srcOrd="0" destOrd="0" presId="urn:microsoft.com/office/officeart/2009/layout/CircleArrowProcess"/>
    <dgm:cxn modelId="{7F904615-6D55-3F40-8B64-AB5EB8A6289A}" type="presParOf" srcId="{1ED9C942-0776-B349-92C8-5D2471997739}" destId="{4F57E1E2-CB85-1743-94AF-D996423A4B46}" srcOrd="3" destOrd="0" presId="urn:microsoft.com/office/officeart/2009/layout/CircleArrowProcess"/>
    <dgm:cxn modelId="{6CD1D086-08C9-FA4C-9ACE-9902F16F3DCB}" type="presParOf" srcId="{1ED9C942-0776-B349-92C8-5D2471997739}" destId="{A0E9C0C2-AEBB-F04B-B382-E94EAE5F8BD0}" srcOrd="4" destOrd="0" presId="urn:microsoft.com/office/officeart/2009/layout/CircleArrowProcess"/>
    <dgm:cxn modelId="{D8906603-2A99-0D47-9E04-1643F93BC91E}" type="presParOf" srcId="{A0E9C0C2-AEBB-F04B-B382-E94EAE5F8BD0}" destId="{D3F9D358-A127-A44D-B7D4-4EE7277DEFDC}" srcOrd="0" destOrd="0" presId="urn:microsoft.com/office/officeart/2009/layout/CircleArrowProcess"/>
    <dgm:cxn modelId="{A260A3BB-77CE-D04E-B22D-F34A3D5D7DC7}" type="presParOf" srcId="{1ED9C942-0776-B349-92C8-5D2471997739}" destId="{FB26C34F-D23C-9941-BECC-2FA689DB88E9}" srcOrd="5" destOrd="0" presId="urn:microsoft.com/office/officeart/2009/layout/CircleArrowProces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2B0E742-8C7A-B944-B633-8E7CCAFA200E}" type="doc">
      <dgm:prSet loTypeId="urn:microsoft.com/office/officeart/2009/layout/CircleArrowProcess" loCatId="" qsTypeId="urn:microsoft.com/office/officeart/2005/8/quickstyle/simple1" qsCatId="simple" csTypeId="urn:microsoft.com/office/officeart/2005/8/colors/accent1_2" csCatId="accent1" phldr="1"/>
      <dgm:spPr/>
      <dgm:t>
        <a:bodyPr/>
        <a:lstStyle/>
        <a:p>
          <a:endParaRPr lang="en-US"/>
        </a:p>
      </dgm:t>
    </dgm:pt>
    <dgm:pt modelId="{4259C388-4697-5647-9C33-2E924EACC1D8}">
      <dgm:prSet phldrT="[Text]"/>
      <dgm:spPr/>
      <dgm:t>
        <a:bodyPr/>
        <a:lstStyle/>
        <a:p>
          <a:r>
            <a:rPr lang="en-US" dirty="0"/>
            <a:t>    </a:t>
          </a:r>
        </a:p>
      </dgm:t>
    </dgm:pt>
    <dgm:pt modelId="{B00A30C0-5664-CB46-90D5-956C4B20B007}" type="parTrans" cxnId="{29494F47-E4BD-F244-B194-C92D1F966FA4}">
      <dgm:prSet/>
      <dgm:spPr/>
      <dgm:t>
        <a:bodyPr/>
        <a:lstStyle/>
        <a:p>
          <a:endParaRPr lang="en-US"/>
        </a:p>
      </dgm:t>
    </dgm:pt>
    <dgm:pt modelId="{E45C4179-175A-554A-9211-960FFA05A16C}" type="sibTrans" cxnId="{29494F47-E4BD-F244-B194-C92D1F966FA4}">
      <dgm:prSet/>
      <dgm:spPr/>
      <dgm:t>
        <a:bodyPr/>
        <a:lstStyle/>
        <a:p>
          <a:endParaRPr lang="en-US"/>
        </a:p>
      </dgm:t>
    </dgm:pt>
    <dgm:pt modelId="{7797E67C-525B-B84C-9BE5-673C09F74F36}">
      <dgm:prSet phldrT="[Text]"/>
      <dgm:spPr/>
      <dgm:t>
        <a:bodyPr/>
        <a:lstStyle/>
        <a:p>
          <a:endParaRPr lang="en-US" dirty="0"/>
        </a:p>
      </dgm:t>
    </dgm:pt>
    <dgm:pt modelId="{39E2CB9C-2431-4B40-A6DE-333350F3A3E0}" type="parTrans" cxnId="{E2F6E499-2F62-3B46-BE39-D43017461C81}">
      <dgm:prSet/>
      <dgm:spPr/>
      <dgm:t>
        <a:bodyPr/>
        <a:lstStyle/>
        <a:p>
          <a:endParaRPr lang="en-US"/>
        </a:p>
      </dgm:t>
    </dgm:pt>
    <dgm:pt modelId="{A5C3D17A-C496-E74D-A459-E43A302B434C}" type="sibTrans" cxnId="{E2F6E499-2F62-3B46-BE39-D43017461C81}">
      <dgm:prSet/>
      <dgm:spPr/>
      <dgm:t>
        <a:bodyPr/>
        <a:lstStyle/>
        <a:p>
          <a:endParaRPr lang="en-US"/>
        </a:p>
      </dgm:t>
    </dgm:pt>
    <dgm:pt modelId="{02708B2D-CEF6-7948-BE56-4ACB157C9B0D}">
      <dgm:prSet phldrT="[Text]"/>
      <dgm:spPr/>
      <dgm:t>
        <a:bodyPr/>
        <a:lstStyle/>
        <a:p>
          <a:endParaRPr lang="en-US" dirty="0"/>
        </a:p>
      </dgm:t>
    </dgm:pt>
    <dgm:pt modelId="{FD1B72CE-CD2C-C648-82B4-8353C3C2CA33}" type="parTrans" cxnId="{16E95E8E-42D4-4C4F-ABDC-3672B24B72B2}">
      <dgm:prSet/>
      <dgm:spPr/>
      <dgm:t>
        <a:bodyPr/>
        <a:lstStyle/>
        <a:p>
          <a:endParaRPr lang="en-US"/>
        </a:p>
      </dgm:t>
    </dgm:pt>
    <dgm:pt modelId="{871E48E3-00F6-2A4A-92BD-58E5F14FAF10}" type="sibTrans" cxnId="{16E95E8E-42D4-4C4F-ABDC-3672B24B72B2}">
      <dgm:prSet/>
      <dgm:spPr/>
      <dgm:t>
        <a:bodyPr/>
        <a:lstStyle/>
        <a:p>
          <a:endParaRPr lang="en-US"/>
        </a:p>
      </dgm:t>
    </dgm:pt>
    <dgm:pt modelId="{1ED9C942-0776-B349-92C8-5D2471997739}" type="pres">
      <dgm:prSet presAssocID="{22B0E742-8C7A-B944-B633-8E7CCAFA200E}" presName="Name0" presStyleCnt="0">
        <dgm:presLayoutVars>
          <dgm:chMax val="7"/>
          <dgm:chPref val="7"/>
          <dgm:dir/>
          <dgm:animLvl val="lvl"/>
        </dgm:presLayoutVars>
      </dgm:prSet>
      <dgm:spPr/>
    </dgm:pt>
    <dgm:pt modelId="{197D43EC-64D1-D34B-AA03-2F0887240C58}" type="pres">
      <dgm:prSet presAssocID="{4259C388-4697-5647-9C33-2E924EACC1D8}" presName="Accent1" presStyleCnt="0"/>
      <dgm:spPr/>
    </dgm:pt>
    <dgm:pt modelId="{3863A731-DA48-2845-9D48-BCFBE5494EA3}" type="pres">
      <dgm:prSet presAssocID="{4259C388-4697-5647-9C33-2E924EACC1D8}" presName="Accent" presStyleLbl="node1" presStyleIdx="0" presStyleCnt="3"/>
      <dgm:spPr/>
    </dgm:pt>
    <dgm:pt modelId="{6200235A-DF72-1140-9072-F7E2DACBB8D9}" type="pres">
      <dgm:prSet presAssocID="{4259C388-4697-5647-9C33-2E924EACC1D8}" presName="Parent1" presStyleLbl="revTx" presStyleIdx="0" presStyleCnt="3">
        <dgm:presLayoutVars>
          <dgm:chMax val="1"/>
          <dgm:chPref val="1"/>
          <dgm:bulletEnabled val="1"/>
        </dgm:presLayoutVars>
      </dgm:prSet>
      <dgm:spPr/>
    </dgm:pt>
    <dgm:pt modelId="{9BB3013A-2F86-594D-ADFE-0B7B282A8D06}" type="pres">
      <dgm:prSet presAssocID="{02708B2D-CEF6-7948-BE56-4ACB157C9B0D}" presName="Accent2" presStyleCnt="0"/>
      <dgm:spPr/>
    </dgm:pt>
    <dgm:pt modelId="{5C23C261-AC06-A941-8CF0-3D67C54F4DB2}" type="pres">
      <dgm:prSet presAssocID="{02708B2D-CEF6-7948-BE56-4ACB157C9B0D}" presName="Accent" presStyleLbl="node1" presStyleIdx="1" presStyleCnt="3"/>
      <dgm:spPr/>
    </dgm:pt>
    <dgm:pt modelId="{4F57E1E2-CB85-1743-94AF-D996423A4B46}" type="pres">
      <dgm:prSet presAssocID="{02708B2D-CEF6-7948-BE56-4ACB157C9B0D}" presName="Parent2" presStyleLbl="revTx" presStyleIdx="1" presStyleCnt="3">
        <dgm:presLayoutVars>
          <dgm:chMax val="1"/>
          <dgm:chPref val="1"/>
          <dgm:bulletEnabled val="1"/>
        </dgm:presLayoutVars>
      </dgm:prSet>
      <dgm:spPr/>
    </dgm:pt>
    <dgm:pt modelId="{A0E9C0C2-AEBB-F04B-B382-E94EAE5F8BD0}" type="pres">
      <dgm:prSet presAssocID="{7797E67C-525B-B84C-9BE5-673C09F74F36}" presName="Accent3" presStyleCnt="0"/>
      <dgm:spPr/>
    </dgm:pt>
    <dgm:pt modelId="{D3F9D358-A127-A44D-B7D4-4EE7277DEFDC}" type="pres">
      <dgm:prSet presAssocID="{7797E67C-525B-B84C-9BE5-673C09F74F36}" presName="Accent" presStyleLbl="node1" presStyleIdx="2" presStyleCnt="3"/>
      <dgm:spPr/>
    </dgm:pt>
    <dgm:pt modelId="{FB26C34F-D23C-9941-BECC-2FA689DB88E9}" type="pres">
      <dgm:prSet presAssocID="{7797E67C-525B-B84C-9BE5-673C09F74F36}" presName="Parent3" presStyleLbl="revTx" presStyleIdx="2" presStyleCnt="3">
        <dgm:presLayoutVars>
          <dgm:chMax val="1"/>
          <dgm:chPref val="1"/>
          <dgm:bulletEnabled val="1"/>
        </dgm:presLayoutVars>
      </dgm:prSet>
      <dgm:spPr/>
    </dgm:pt>
  </dgm:ptLst>
  <dgm:cxnLst>
    <dgm:cxn modelId="{29494F47-E4BD-F244-B194-C92D1F966FA4}" srcId="{22B0E742-8C7A-B944-B633-8E7CCAFA200E}" destId="{4259C388-4697-5647-9C33-2E924EACC1D8}" srcOrd="0" destOrd="0" parTransId="{B00A30C0-5664-CB46-90D5-956C4B20B007}" sibTransId="{E45C4179-175A-554A-9211-960FFA05A16C}"/>
    <dgm:cxn modelId="{26B02449-E137-654D-9AAE-DE6B134F1D3A}" type="presOf" srcId="{4259C388-4697-5647-9C33-2E924EACC1D8}" destId="{6200235A-DF72-1140-9072-F7E2DACBB8D9}" srcOrd="0" destOrd="0" presId="urn:microsoft.com/office/officeart/2009/layout/CircleArrowProcess"/>
    <dgm:cxn modelId="{AE103C55-D2D4-6E4F-8D17-81632D6B00FC}" type="presOf" srcId="{7797E67C-525B-B84C-9BE5-673C09F74F36}" destId="{FB26C34F-D23C-9941-BECC-2FA689DB88E9}" srcOrd="0" destOrd="0" presId="urn:microsoft.com/office/officeart/2009/layout/CircleArrowProcess"/>
    <dgm:cxn modelId="{51AB9974-2F15-6A4C-A789-DEBD75804335}" type="presOf" srcId="{22B0E742-8C7A-B944-B633-8E7CCAFA200E}" destId="{1ED9C942-0776-B349-92C8-5D2471997739}" srcOrd="0" destOrd="0" presId="urn:microsoft.com/office/officeart/2009/layout/CircleArrowProcess"/>
    <dgm:cxn modelId="{16E95E8E-42D4-4C4F-ABDC-3672B24B72B2}" srcId="{22B0E742-8C7A-B944-B633-8E7CCAFA200E}" destId="{02708B2D-CEF6-7948-BE56-4ACB157C9B0D}" srcOrd="1" destOrd="0" parTransId="{FD1B72CE-CD2C-C648-82B4-8353C3C2CA33}" sibTransId="{871E48E3-00F6-2A4A-92BD-58E5F14FAF10}"/>
    <dgm:cxn modelId="{E2F6E499-2F62-3B46-BE39-D43017461C81}" srcId="{22B0E742-8C7A-B944-B633-8E7CCAFA200E}" destId="{7797E67C-525B-B84C-9BE5-673C09F74F36}" srcOrd="2" destOrd="0" parTransId="{39E2CB9C-2431-4B40-A6DE-333350F3A3E0}" sibTransId="{A5C3D17A-C496-E74D-A459-E43A302B434C}"/>
    <dgm:cxn modelId="{DC273D9F-CD1F-BB42-AE67-702A9D4E5D1A}" type="presOf" srcId="{02708B2D-CEF6-7948-BE56-4ACB157C9B0D}" destId="{4F57E1E2-CB85-1743-94AF-D996423A4B46}" srcOrd="0" destOrd="0" presId="urn:microsoft.com/office/officeart/2009/layout/CircleArrowProcess"/>
    <dgm:cxn modelId="{815F683E-68CE-D549-A7E0-AD6DB613BF52}" type="presParOf" srcId="{1ED9C942-0776-B349-92C8-5D2471997739}" destId="{197D43EC-64D1-D34B-AA03-2F0887240C58}" srcOrd="0" destOrd="0" presId="urn:microsoft.com/office/officeart/2009/layout/CircleArrowProcess"/>
    <dgm:cxn modelId="{9B53713F-7D66-F94F-93BA-9EEC26E47509}" type="presParOf" srcId="{197D43EC-64D1-D34B-AA03-2F0887240C58}" destId="{3863A731-DA48-2845-9D48-BCFBE5494EA3}" srcOrd="0" destOrd="0" presId="urn:microsoft.com/office/officeart/2009/layout/CircleArrowProcess"/>
    <dgm:cxn modelId="{CC95E180-3395-2143-B4DC-CC8DFB929EEF}" type="presParOf" srcId="{1ED9C942-0776-B349-92C8-5D2471997739}" destId="{6200235A-DF72-1140-9072-F7E2DACBB8D9}" srcOrd="1" destOrd="0" presId="urn:microsoft.com/office/officeart/2009/layout/CircleArrowProcess"/>
    <dgm:cxn modelId="{2B933C92-374B-9640-A885-51D69B7B3FBE}" type="presParOf" srcId="{1ED9C942-0776-B349-92C8-5D2471997739}" destId="{9BB3013A-2F86-594D-ADFE-0B7B282A8D06}" srcOrd="2" destOrd="0" presId="urn:microsoft.com/office/officeart/2009/layout/CircleArrowProcess"/>
    <dgm:cxn modelId="{9956F2CF-B1DB-FA47-9B92-2ECEC2D3383F}" type="presParOf" srcId="{9BB3013A-2F86-594D-ADFE-0B7B282A8D06}" destId="{5C23C261-AC06-A941-8CF0-3D67C54F4DB2}" srcOrd="0" destOrd="0" presId="urn:microsoft.com/office/officeart/2009/layout/CircleArrowProcess"/>
    <dgm:cxn modelId="{7F904615-6D55-3F40-8B64-AB5EB8A6289A}" type="presParOf" srcId="{1ED9C942-0776-B349-92C8-5D2471997739}" destId="{4F57E1E2-CB85-1743-94AF-D996423A4B46}" srcOrd="3" destOrd="0" presId="urn:microsoft.com/office/officeart/2009/layout/CircleArrowProcess"/>
    <dgm:cxn modelId="{6CD1D086-08C9-FA4C-9ACE-9902F16F3DCB}" type="presParOf" srcId="{1ED9C942-0776-B349-92C8-5D2471997739}" destId="{A0E9C0C2-AEBB-F04B-B382-E94EAE5F8BD0}" srcOrd="4" destOrd="0" presId="urn:microsoft.com/office/officeart/2009/layout/CircleArrowProcess"/>
    <dgm:cxn modelId="{D8906603-2A99-0D47-9E04-1643F93BC91E}" type="presParOf" srcId="{A0E9C0C2-AEBB-F04B-B382-E94EAE5F8BD0}" destId="{D3F9D358-A127-A44D-B7D4-4EE7277DEFDC}" srcOrd="0" destOrd="0" presId="urn:microsoft.com/office/officeart/2009/layout/CircleArrowProcess"/>
    <dgm:cxn modelId="{A260A3BB-77CE-D04E-B22D-F34A3D5D7DC7}" type="presParOf" srcId="{1ED9C942-0776-B349-92C8-5D2471997739}" destId="{FB26C34F-D23C-9941-BECC-2FA689DB88E9}" srcOrd="5" destOrd="0" presId="urn:microsoft.com/office/officeart/2009/layout/CircleArrow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372329D-4BFC-2D4D-B0DE-3F3161A27B26}" type="doc">
      <dgm:prSet loTypeId="urn:microsoft.com/office/officeart/2008/layout/VerticalCurvedList" loCatId="" qsTypeId="urn:microsoft.com/office/officeart/2005/8/quickstyle/simple1" qsCatId="simple" csTypeId="urn:microsoft.com/office/officeart/2005/8/colors/colorful1" csCatId="colorful" phldr="1"/>
      <dgm:spPr/>
      <dgm:t>
        <a:bodyPr/>
        <a:lstStyle/>
        <a:p>
          <a:endParaRPr lang="en-US"/>
        </a:p>
      </dgm:t>
    </dgm:pt>
    <dgm:pt modelId="{1FAD8F9A-393D-2F49-8F11-920AA820DDB2}">
      <dgm:prSet custT="1"/>
      <dgm:spPr>
        <a:ln>
          <a:noFill/>
        </a:ln>
        <a:effectLst>
          <a:outerShdw blurRad="50800" dist="38100" dir="2700000" algn="tl" rotWithShape="0">
            <a:prstClr val="black">
              <a:alpha val="40000"/>
            </a:prstClr>
          </a:outerShdw>
        </a:effectLst>
      </dgm:spPr>
      <dgm:t>
        <a:bodyPr/>
        <a:lstStyle/>
        <a:p>
          <a:r>
            <a:rPr lang="en-AU" sz="1200" b="1" i="0" dirty="0">
              <a:latin typeface="Amazon Ember" panose="020B0603020204020204" pitchFamily="34" charset="0"/>
              <a:ea typeface="Amazon Ember" panose="020B0603020204020204" pitchFamily="34" charset="0"/>
              <a:cs typeface="Amazon Ember" panose="020B0603020204020204" pitchFamily="34" charset="0"/>
            </a:rPr>
            <a:t>Iterative Release Cycle </a:t>
          </a:r>
          <a:endParaRPr lang="en-US" sz="1200" b="1" i="0" dirty="0">
            <a:latin typeface="Amazon Ember" panose="020B0603020204020204" pitchFamily="34" charset="0"/>
            <a:ea typeface="Amazon Ember" panose="020B0603020204020204" pitchFamily="34" charset="0"/>
            <a:cs typeface="Amazon Ember" panose="020B0603020204020204" pitchFamily="34" charset="0"/>
          </a:endParaRPr>
        </a:p>
      </dgm:t>
    </dgm:pt>
    <dgm:pt modelId="{AD9A4A02-C6F5-774E-9032-E01DF7DC33A6}" type="parTrans" cxnId="{5C8EF077-8725-E24E-8D2F-13529F26B908}">
      <dgm:prSet/>
      <dgm:spPr/>
      <dgm:t>
        <a:bodyPr/>
        <a:lstStyle/>
        <a:p>
          <a:endParaRPr lang="en-US" b="0" i="0">
            <a:latin typeface="Amazon Ember" panose="020B0603020204020204" pitchFamily="34" charset="0"/>
            <a:ea typeface="Amazon Ember" panose="020B0603020204020204" pitchFamily="34" charset="0"/>
            <a:cs typeface="Amazon Ember" panose="020B0603020204020204" pitchFamily="34" charset="0"/>
          </a:endParaRPr>
        </a:p>
      </dgm:t>
    </dgm:pt>
    <dgm:pt modelId="{5893D6A2-16A1-1646-A5F8-0160874E1C44}" type="sibTrans" cxnId="{5C8EF077-8725-E24E-8D2F-13529F26B908}">
      <dgm:prSet/>
      <dgm:spPr/>
      <dgm:t>
        <a:bodyPr/>
        <a:lstStyle/>
        <a:p>
          <a:endParaRPr lang="en-US" b="0" i="0">
            <a:latin typeface="Amazon Ember" panose="020B0603020204020204" pitchFamily="34" charset="0"/>
            <a:ea typeface="Amazon Ember" panose="020B0603020204020204" pitchFamily="34" charset="0"/>
            <a:cs typeface="Amazon Ember" panose="020B0603020204020204" pitchFamily="34" charset="0"/>
          </a:endParaRPr>
        </a:p>
      </dgm:t>
    </dgm:pt>
    <dgm:pt modelId="{300B268E-C220-A64C-BCEB-850DF261A6F6}">
      <dgm:prSet phldrT="[Text]" custT="1"/>
      <dgm:spPr>
        <a:ln>
          <a:noFill/>
        </a:ln>
        <a:effectLst>
          <a:outerShdw blurRad="50800" dist="38100" dir="2700000" algn="tl" rotWithShape="0">
            <a:prstClr val="black">
              <a:alpha val="40000"/>
            </a:prstClr>
          </a:outerShdw>
        </a:effectLst>
      </dgm:spPr>
      <dgm:t>
        <a:bodyPr/>
        <a:lstStyle/>
        <a:p>
          <a:pPr>
            <a:buNone/>
          </a:pPr>
          <a:r>
            <a:rPr lang="en-AU" sz="1200" b="1" i="0" dirty="0">
              <a:latin typeface="Amazon Ember" panose="020B0603020204020204" pitchFamily="34" charset="0"/>
              <a:ea typeface="Amazon Ember" panose="020B0603020204020204" pitchFamily="34" charset="0"/>
              <a:cs typeface="Amazon Ember" panose="020B0603020204020204" pitchFamily="34" charset="0"/>
            </a:rPr>
            <a:t>‘You Build it, You Own it’ / ’You Own it, You Build it’</a:t>
          </a:r>
          <a:endParaRPr lang="en-US" sz="1200" b="1" i="0" dirty="0">
            <a:latin typeface="Amazon Ember" panose="020B0603020204020204" pitchFamily="34" charset="0"/>
            <a:ea typeface="Amazon Ember" panose="020B0603020204020204" pitchFamily="34" charset="0"/>
            <a:cs typeface="Amazon Ember" panose="020B0603020204020204" pitchFamily="34" charset="0"/>
          </a:endParaRPr>
        </a:p>
      </dgm:t>
    </dgm:pt>
    <dgm:pt modelId="{4F6CA0CC-637F-D64F-9D30-8C856021AC13}" type="parTrans" cxnId="{E57A1A3C-4677-E94A-A0C4-3EFF68025145}">
      <dgm:prSet/>
      <dgm:spPr/>
      <dgm:t>
        <a:bodyPr/>
        <a:lstStyle/>
        <a:p>
          <a:endParaRPr lang="en-US" b="0" i="0">
            <a:latin typeface="Amazon Ember" panose="020B0603020204020204" pitchFamily="34" charset="0"/>
            <a:ea typeface="Amazon Ember" panose="020B0603020204020204" pitchFamily="34" charset="0"/>
            <a:cs typeface="Amazon Ember" panose="020B0603020204020204" pitchFamily="34" charset="0"/>
          </a:endParaRPr>
        </a:p>
      </dgm:t>
    </dgm:pt>
    <dgm:pt modelId="{170F731F-A7A1-5540-A885-2B8AA0137F05}" type="sibTrans" cxnId="{E57A1A3C-4677-E94A-A0C4-3EFF68025145}">
      <dgm:prSet/>
      <dgm:spPr/>
      <dgm:t>
        <a:bodyPr/>
        <a:lstStyle/>
        <a:p>
          <a:endParaRPr lang="en-US" b="0" i="0">
            <a:latin typeface="Amazon Ember" panose="020B0603020204020204" pitchFamily="34" charset="0"/>
            <a:ea typeface="Amazon Ember" panose="020B0603020204020204" pitchFamily="34" charset="0"/>
            <a:cs typeface="Amazon Ember" panose="020B0603020204020204" pitchFamily="34" charset="0"/>
          </a:endParaRPr>
        </a:p>
      </dgm:t>
    </dgm:pt>
    <dgm:pt modelId="{995D1B65-65E8-0647-914C-867480057006}">
      <dgm:prSet phldrT="[Text]" custT="1"/>
      <dgm:spPr>
        <a:ln>
          <a:noFill/>
        </a:ln>
        <a:effectLst>
          <a:outerShdw blurRad="50800" dist="38100" dir="2700000" algn="tl" rotWithShape="0">
            <a:prstClr val="black">
              <a:alpha val="40000"/>
            </a:prstClr>
          </a:outerShdw>
        </a:effectLst>
      </dgm:spPr>
      <dgm:t>
        <a:bodyPr/>
        <a:lstStyle/>
        <a:p>
          <a:pPr>
            <a:buNone/>
          </a:pPr>
          <a:r>
            <a:rPr lang="en-AU" sz="1200" b="1" i="0" dirty="0">
              <a:latin typeface="Amazon Ember" panose="020B0603020204020204" pitchFamily="34" charset="0"/>
              <a:ea typeface="Amazon Ember" panose="020B0603020204020204" pitchFamily="34" charset="0"/>
              <a:cs typeface="Amazon Ember" panose="020B0603020204020204" pitchFamily="34" charset="0"/>
            </a:rPr>
            <a:t>Management by exception</a:t>
          </a:r>
          <a:endParaRPr lang="en-US" sz="1200" b="1" i="0" dirty="0">
            <a:latin typeface="Amazon Ember" panose="020B0603020204020204" pitchFamily="34" charset="0"/>
            <a:ea typeface="Amazon Ember" panose="020B0603020204020204" pitchFamily="34" charset="0"/>
            <a:cs typeface="Amazon Ember" panose="020B0603020204020204" pitchFamily="34" charset="0"/>
          </a:endParaRPr>
        </a:p>
      </dgm:t>
    </dgm:pt>
    <dgm:pt modelId="{26630A19-6B13-3841-A99A-B73566218EBD}" type="parTrans" cxnId="{8BA2AD19-4A8E-1349-A82C-4E93E6BEB85D}">
      <dgm:prSet/>
      <dgm:spPr/>
      <dgm:t>
        <a:bodyPr/>
        <a:lstStyle/>
        <a:p>
          <a:endParaRPr lang="en-US" b="0" i="0">
            <a:latin typeface="Amazon Ember" panose="020B0603020204020204" pitchFamily="34" charset="0"/>
            <a:ea typeface="Amazon Ember" panose="020B0603020204020204" pitchFamily="34" charset="0"/>
            <a:cs typeface="Amazon Ember" panose="020B0603020204020204" pitchFamily="34" charset="0"/>
          </a:endParaRPr>
        </a:p>
      </dgm:t>
    </dgm:pt>
    <dgm:pt modelId="{F72EF7B8-93B9-F243-A136-34F393665B65}" type="sibTrans" cxnId="{8BA2AD19-4A8E-1349-A82C-4E93E6BEB85D}">
      <dgm:prSet/>
      <dgm:spPr/>
      <dgm:t>
        <a:bodyPr/>
        <a:lstStyle/>
        <a:p>
          <a:endParaRPr lang="en-US" b="0" i="0">
            <a:latin typeface="Amazon Ember" panose="020B0603020204020204" pitchFamily="34" charset="0"/>
            <a:ea typeface="Amazon Ember" panose="020B0603020204020204" pitchFamily="34" charset="0"/>
            <a:cs typeface="Amazon Ember" panose="020B0603020204020204" pitchFamily="34" charset="0"/>
          </a:endParaRPr>
        </a:p>
      </dgm:t>
    </dgm:pt>
    <dgm:pt modelId="{542645C5-3CB2-7547-A8FD-8A6D7FB1AE5F}">
      <dgm:prSet phldrT="[Text]" custT="1"/>
      <dgm:spPr>
        <a:ln>
          <a:noFill/>
        </a:ln>
        <a:effectLst>
          <a:outerShdw blurRad="50800" dist="38100" dir="2700000" algn="tl" rotWithShape="0">
            <a:prstClr val="black">
              <a:alpha val="40000"/>
            </a:prstClr>
          </a:outerShdw>
        </a:effectLst>
      </dgm:spPr>
      <dgm:t>
        <a:bodyPr/>
        <a:lstStyle/>
        <a:p>
          <a:pPr>
            <a:buNone/>
          </a:pPr>
          <a:r>
            <a:rPr lang="en-AU" sz="1200" b="1" i="0" dirty="0">
              <a:latin typeface="Amazon Ember" panose="020B0603020204020204" pitchFamily="34" charset="0"/>
              <a:ea typeface="Amazon Ember" panose="020B0603020204020204" pitchFamily="34" charset="0"/>
              <a:cs typeface="Amazon Ember" panose="020B0603020204020204" pitchFamily="34" charset="0"/>
            </a:rPr>
            <a:t>Test Driven Development</a:t>
          </a:r>
          <a:endParaRPr lang="en-US" sz="1200" b="1" i="0" dirty="0">
            <a:latin typeface="Amazon Ember" panose="020B0603020204020204" pitchFamily="34" charset="0"/>
            <a:ea typeface="Amazon Ember" panose="020B0603020204020204" pitchFamily="34" charset="0"/>
            <a:cs typeface="Amazon Ember" panose="020B0603020204020204" pitchFamily="34" charset="0"/>
          </a:endParaRPr>
        </a:p>
      </dgm:t>
    </dgm:pt>
    <dgm:pt modelId="{A5075B49-0F43-4B43-8265-C6ED49ABF4D7}" type="parTrans" cxnId="{8ECD1A65-30BE-D44B-8EEF-3922387E8DBD}">
      <dgm:prSet/>
      <dgm:spPr/>
      <dgm:t>
        <a:bodyPr/>
        <a:lstStyle/>
        <a:p>
          <a:endParaRPr lang="en-US" b="0" i="0">
            <a:latin typeface="Amazon Ember" panose="020B0603020204020204" pitchFamily="34" charset="0"/>
            <a:ea typeface="Amazon Ember" panose="020B0603020204020204" pitchFamily="34" charset="0"/>
            <a:cs typeface="Amazon Ember" panose="020B0603020204020204" pitchFamily="34" charset="0"/>
          </a:endParaRPr>
        </a:p>
      </dgm:t>
    </dgm:pt>
    <dgm:pt modelId="{DF2DA84E-0351-4043-B444-D40CB142964A}" type="sibTrans" cxnId="{8ECD1A65-30BE-D44B-8EEF-3922387E8DBD}">
      <dgm:prSet/>
      <dgm:spPr/>
      <dgm:t>
        <a:bodyPr/>
        <a:lstStyle/>
        <a:p>
          <a:endParaRPr lang="en-US" b="0" i="0">
            <a:latin typeface="Amazon Ember" panose="020B0603020204020204" pitchFamily="34" charset="0"/>
            <a:ea typeface="Amazon Ember" panose="020B0603020204020204" pitchFamily="34" charset="0"/>
            <a:cs typeface="Amazon Ember" panose="020B0603020204020204" pitchFamily="34" charset="0"/>
          </a:endParaRPr>
        </a:p>
      </dgm:t>
    </dgm:pt>
    <dgm:pt modelId="{F694F2C3-C375-B243-8E45-7D1AB437236E}">
      <dgm:prSet custT="1"/>
      <dgm:spPr>
        <a:solidFill>
          <a:schemeClr val="tx2"/>
        </a:solidFill>
        <a:ln>
          <a:noFill/>
        </a:ln>
        <a:effectLst>
          <a:outerShdw blurRad="50800" dist="38100" dir="2700000" algn="tl" rotWithShape="0">
            <a:prstClr val="black">
              <a:alpha val="40000"/>
            </a:prstClr>
          </a:outerShdw>
        </a:effectLst>
      </dgm:spPr>
      <dgm:t>
        <a:bodyPr/>
        <a:lstStyle/>
        <a:p>
          <a:pPr>
            <a:buNone/>
          </a:pPr>
          <a:r>
            <a:rPr lang="en-AU" sz="1200" b="1" i="0" dirty="0">
              <a:latin typeface="Amazon Ember" panose="020B0603020204020204" pitchFamily="34" charset="0"/>
              <a:ea typeface="Amazon Ember" panose="020B0603020204020204" pitchFamily="34" charset="0"/>
              <a:cs typeface="Amazon Ember" panose="020B0603020204020204" pitchFamily="34" charset="0"/>
            </a:rPr>
            <a:t>Pets vs. Cattle</a:t>
          </a:r>
          <a:endParaRPr lang="en-US" sz="1200" b="1" i="0" dirty="0">
            <a:latin typeface="Amazon Ember" panose="020B0603020204020204" pitchFamily="34" charset="0"/>
            <a:ea typeface="Amazon Ember" panose="020B0603020204020204" pitchFamily="34" charset="0"/>
            <a:cs typeface="Amazon Ember" panose="020B0603020204020204" pitchFamily="34" charset="0"/>
          </a:endParaRPr>
        </a:p>
      </dgm:t>
    </dgm:pt>
    <dgm:pt modelId="{BF0F5297-6E16-E246-9090-6122F351C3E0}" type="parTrans" cxnId="{041BF2C1-DA04-B14C-861D-317DF3054B30}">
      <dgm:prSet/>
      <dgm:spPr/>
      <dgm:t>
        <a:bodyPr/>
        <a:lstStyle/>
        <a:p>
          <a:endParaRPr lang="en-US" b="0" i="0">
            <a:latin typeface="Amazon Ember" panose="020B0603020204020204" pitchFamily="34" charset="0"/>
            <a:ea typeface="Amazon Ember" panose="020B0603020204020204" pitchFamily="34" charset="0"/>
            <a:cs typeface="Amazon Ember" panose="020B0603020204020204" pitchFamily="34" charset="0"/>
          </a:endParaRPr>
        </a:p>
      </dgm:t>
    </dgm:pt>
    <dgm:pt modelId="{1F27BBBC-D03B-5C4F-9A8C-C84431485BD9}" type="sibTrans" cxnId="{041BF2C1-DA04-B14C-861D-317DF3054B30}">
      <dgm:prSet/>
      <dgm:spPr/>
      <dgm:t>
        <a:bodyPr/>
        <a:lstStyle/>
        <a:p>
          <a:endParaRPr lang="en-US" b="0" i="0">
            <a:latin typeface="Amazon Ember" panose="020B0603020204020204" pitchFamily="34" charset="0"/>
            <a:ea typeface="Amazon Ember" panose="020B0603020204020204" pitchFamily="34" charset="0"/>
            <a:cs typeface="Amazon Ember" panose="020B0603020204020204" pitchFamily="34" charset="0"/>
          </a:endParaRPr>
        </a:p>
      </dgm:t>
    </dgm:pt>
    <dgm:pt modelId="{BF1B791F-253A-3043-B7F0-E76A1B6E8258}">
      <dgm:prSet custT="1"/>
      <dgm:spPr>
        <a:ln>
          <a:noFill/>
        </a:ln>
        <a:effectLst>
          <a:outerShdw blurRad="50800" dist="38100" dir="2700000" algn="tl" rotWithShape="0">
            <a:prstClr val="black">
              <a:alpha val="40000"/>
            </a:prstClr>
          </a:outerShdw>
        </a:effectLst>
      </dgm:spPr>
      <dgm:t>
        <a:bodyPr/>
        <a:lstStyle/>
        <a:p>
          <a:pPr>
            <a:buNone/>
          </a:pPr>
          <a:r>
            <a:rPr lang="en-AU" sz="1200" b="1" i="0" dirty="0">
              <a:latin typeface="Amazon Ember" panose="020B0603020204020204" pitchFamily="34" charset="0"/>
              <a:ea typeface="Amazon Ember" panose="020B0603020204020204" pitchFamily="34" charset="0"/>
              <a:cs typeface="Amazon Ember" panose="020B0603020204020204" pitchFamily="34" charset="0"/>
            </a:rPr>
            <a:t>‘Build Once, Use Many’</a:t>
          </a:r>
          <a:endParaRPr lang="en-US" sz="1200" b="1" i="0" dirty="0">
            <a:latin typeface="Amazon Ember" panose="020B0603020204020204" pitchFamily="34" charset="0"/>
            <a:ea typeface="Amazon Ember" panose="020B0603020204020204" pitchFamily="34" charset="0"/>
            <a:cs typeface="Amazon Ember" panose="020B0603020204020204" pitchFamily="34" charset="0"/>
          </a:endParaRPr>
        </a:p>
      </dgm:t>
    </dgm:pt>
    <dgm:pt modelId="{CDB21593-E01C-5B4A-B784-7999B377C6C0}" type="parTrans" cxnId="{9EDAF329-2271-BB45-A871-C3C4794E10DA}">
      <dgm:prSet/>
      <dgm:spPr/>
      <dgm:t>
        <a:bodyPr/>
        <a:lstStyle/>
        <a:p>
          <a:endParaRPr lang="en-US" b="0" i="0">
            <a:latin typeface="Amazon Ember" panose="020B0603020204020204" pitchFamily="34" charset="0"/>
            <a:ea typeface="Amazon Ember" panose="020B0603020204020204" pitchFamily="34" charset="0"/>
            <a:cs typeface="Amazon Ember" panose="020B0603020204020204" pitchFamily="34" charset="0"/>
          </a:endParaRPr>
        </a:p>
      </dgm:t>
    </dgm:pt>
    <dgm:pt modelId="{84B76A44-7AEF-694D-8C6F-10C1955AE475}" type="sibTrans" cxnId="{9EDAF329-2271-BB45-A871-C3C4794E10DA}">
      <dgm:prSet/>
      <dgm:spPr/>
      <dgm:t>
        <a:bodyPr/>
        <a:lstStyle/>
        <a:p>
          <a:endParaRPr lang="en-US" b="0" i="0">
            <a:latin typeface="Amazon Ember" panose="020B0603020204020204" pitchFamily="34" charset="0"/>
            <a:ea typeface="Amazon Ember" panose="020B0603020204020204" pitchFamily="34" charset="0"/>
            <a:cs typeface="Amazon Ember" panose="020B0603020204020204" pitchFamily="34" charset="0"/>
          </a:endParaRPr>
        </a:p>
      </dgm:t>
    </dgm:pt>
    <dgm:pt modelId="{C1150D68-FF66-E84B-85AF-8085BEA52E7C}">
      <dgm:prSet/>
      <dgm:spPr>
        <a:ln>
          <a:noFill/>
        </a:ln>
        <a:effectLst>
          <a:outerShdw blurRad="50800" dist="38100" dir="2700000" algn="tl" rotWithShape="0">
            <a:prstClr val="black">
              <a:alpha val="40000"/>
            </a:prstClr>
          </a:outerShdw>
        </a:effectLst>
      </dgm:spPr>
      <dgm:t>
        <a:bodyPr/>
        <a:lstStyle/>
        <a:p>
          <a:pPr>
            <a:buNone/>
          </a:pPr>
          <a:r>
            <a:rPr lang="en-AU" b="1" i="0" dirty="0">
              <a:latin typeface="Amazon Ember" panose="020B0603020204020204" pitchFamily="34" charset="0"/>
              <a:ea typeface="Amazon Ember" panose="020B0603020204020204" pitchFamily="34" charset="0"/>
              <a:cs typeface="Amazon Ember" panose="020B0603020204020204" pitchFamily="34" charset="0"/>
            </a:rPr>
            <a:t>Tools are fit for purpose</a:t>
          </a:r>
          <a:endParaRPr lang="en-US" b="1" i="0" dirty="0">
            <a:latin typeface="Amazon Ember" panose="020B0603020204020204" pitchFamily="34" charset="0"/>
            <a:ea typeface="Amazon Ember" panose="020B0603020204020204" pitchFamily="34" charset="0"/>
            <a:cs typeface="Amazon Ember" panose="020B0603020204020204" pitchFamily="34" charset="0"/>
          </a:endParaRPr>
        </a:p>
      </dgm:t>
    </dgm:pt>
    <dgm:pt modelId="{7B3ECEF2-2A9C-0E4C-B3D1-54BFDFFE460A}" type="parTrans" cxnId="{372ACFC5-198B-9D47-AEE8-A456AE4CEB62}">
      <dgm:prSet/>
      <dgm:spPr/>
      <dgm:t>
        <a:bodyPr/>
        <a:lstStyle/>
        <a:p>
          <a:endParaRPr lang="en-US" b="0" i="0">
            <a:latin typeface="Amazon Ember" panose="020B0603020204020204" pitchFamily="34" charset="0"/>
            <a:ea typeface="Amazon Ember" panose="020B0603020204020204" pitchFamily="34" charset="0"/>
            <a:cs typeface="Amazon Ember" panose="020B0603020204020204" pitchFamily="34" charset="0"/>
          </a:endParaRPr>
        </a:p>
      </dgm:t>
    </dgm:pt>
    <dgm:pt modelId="{5BA383A9-3C20-994B-8CAD-893F5FC16F96}" type="sibTrans" cxnId="{372ACFC5-198B-9D47-AEE8-A456AE4CEB62}">
      <dgm:prSet/>
      <dgm:spPr/>
      <dgm:t>
        <a:bodyPr/>
        <a:lstStyle/>
        <a:p>
          <a:endParaRPr lang="en-US" b="0" i="0">
            <a:latin typeface="Amazon Ember" panose="020B0603020204020204" pitchFamily="34" charset="0"/>
            <a:ea typeface="Amazon Ember" panose="020B0603020204020204" pitchFamily="34" charset="0"/>
            <a:cs typeface="Amazon Ember" panose="020B0603020204020204" pitchFamily="34" charset="0"/>
          </a:endParaRPr>
        </a:p>
      </dgm:t>
    </dgm:pt>
    <dgm:pt modelId="{DB9662B1-ED16-C947-BFAC-648B0A1F0861}">
      <dgm:prSet custT="1"/>
      <dgm:spPr>
        <a:ln>
          <a:noFill/>
        </a:ln>
        <a:effectLst>
          <a:outerShdw blurRad="50800" dist="38100" dir="2700000" algn="tl" rotWithShape="0">
            <a:prstClr val="black">
              <a:alpha val="40000"/>
            </a:prstClr>
          </a:outerShdw>
        </a:effectLst>
      </dgm:spPr>
      <dgm:t>
        <a:bodyPr/>
        <a:lstStyle/>
        <a:p>
          <a:r>
            <a:rPr lang="en-AU" sz="900" b="0" i="0" dirty="0">
              <a:latin typeface="Amazon Ember" panose="020B0603020204020204" pitchFamily="34" charset="0"/>
              <a:ea typeface="Amazon Ember" panose="020B0603020204020204" pitchFamily="34" charset="0"/>
              <a:cs typeface="Amazon Ember" panose="020B0603020204020204" pitchFamily="34" charset="0"/>
            </a:rPr>
            <a:t>Operations capability roadmaps and development must be driven by customer demand, and be able to be changed continuously</a:t>
          </a:r>
          <a:endParaRPr lang="en-US" sz="900" b="0" i="0" dirty="0">
            <a:latin typeface="Amazon Ember" panose="020B0603020204020204" pitchFamily="34" charset="0"/>
            <a:ea typeface="Amazon Ember" panose="020B0603020204020204" pitchFamily="34" charset="0"/>
            <a:cs typeface="Amazon Ember" panose="020B0603020204020204" pitchFamily="34" charset="0"/>
          </a:endParaRPr>
        </a:p>
      </dgm:t>
    </dgm:pt>
    <dgm:pt modelId="{38A2DAEF-E8F6-CC4C-BC28-17E1D2F222A1}" type="parTrans" cxnId="{9285D2A3-3022-EE4E-AE53-3C494BEA456D}">
      <dgm:prSet/>
      <dgm:spPr/>
      <dgm:t>
        <a:bodyPr/>
        <a:lstStyle/>
        <a:p>
          <a:endParaRPr lang="en-US" b="0" i="0">
            <a:latin typeface="Amazon Ember" panose="020B0603020204020204" pitchFamily="34" charset="0"/>
            <a:ea typeface="Amazon Ember" panose="020B0603020204020204" pitchFamily="34" charset="0"/>
            <a:cs typeface="Amazon Ember" panose="020B0603020204020204" pitchFamily="34" charset="0"/>
          </a:endParaRPr>
        </a:p>
      </dgm:t>
    </dgm:pt>
    <dgm:pt modelId="{9BB3C394-8121-A546-878F-F353500EB1B7}" type="sibTrans" cxnId="{9285D2A3-3022-EE4E-AE53-3C494BEA456D}">
      <dgm:prSet/>
      <dgm:spPr/>
      <dgm:t>
        <a:bodyPr/>
        <a:lstStyle/>
        <a:p>
          <a:endParaRPr lang="en-US" b="0" i="0">
            <a:latin typeface="Amazon Ember" panose="020B0603020204020204" pitchFamily="34" charset="0"/>
            <a:ea typeface="Amazon Ember" panose="020B0603020204020204" pitchFamily="34" charset="0"/>
            <a:cs typeface="Amazon Ember" panose="020B0603020204020204" pitchFamily="34" charset="0"/>
          </a:endParaRPr>
        </a:p>
      </dgm:t>
    </dgm:pt>
    <dgm:pt modelId="{DA8254F3-202E-D74E-B19A-5B7709AA6A42}">
      <dgm:prSet phldrT="[Text]" custT="1"/>
      <dgm:spPr>
        <a:ln>
          <a:noFill/>
        </a:ln>
        <a:effectLst>
          <a:outerShdw blurRad="50800" dist="38100" dir="2700000" algn="tl" rotWithShape="0">
            <a:prstClr val="black">
              <a:alpha val="40000"/>
            </a:prstClr>
          </a:outerShdw>
        </a:effectLst>
      </dgm:spPr>
      <dgm:t>
        <a:bodyPr/>
        <a:lstStyle/>
        <a:p>
          <a:r>
            <a:rPr lang="en-AU" sz="900" b="0" i="0" dirty="0">
              <a:latin typeface="Amazon Ember" panose="020B0603020204020204" pitchFamily="34" charset="0"/>
              <a:ea typeface="Amazon Ember" panose="020B0603020204020204" pitchFamily="34" charset="0"/>
              <a:cs typeface="Amazon Ember" panose="020B0603020204020204" pitchFamily="34" charset="0"/>
            </a:rPr>
            <a:t>Use a discrete services model, and each service team should have complete control over design, build, test and operate</a:t>
          </a:r>
          <a:endParaRPr lang="en-US" sz="900" b="0" i="0" dirty="0">
            <a:latin typeface="Amazon Ember" panose="020B0603020204020204" pitchFamily="34" charset="0"/>
            <a:ea typeface="Amazon Ember" panose="020B0603020204020204" pitchFamily="34" charset="0"/>
            <a:cs typeface="Amazon Ember" panose="020B0603020204020204" pitchFamily="34" charset="0"/>
          </a:endParaRPr>
        </a:p>
      </dgm:t>
    </dgm:pt>
    <dgm:pt modelId="{1F5E87E9-0C73-864B-B3DA-3811D859BAD2}" type="parTrans" cxnId="{F819CCFA-1DD1-D547-8D0D-95CBBDDE3433}">
      <dgm:prSet/>
      <dgm:spPr/>
      <dgm:t>
        <a:bodyPr/>
        <a:lstStyle/>
        <a:p>
          <a:endParaRPr lang="en-US" b="0" i="0">
            <a:latin typeface="Amazon Ember" panose="020B0603020204020204" pitchFamily="34" charset="0"/>
            <a:ea typeface="Amazon Ember" panose="020B0603020204020204" pitchFamily="34" charset="0"/>
            <a:cs typeface="Amazon Ember" panose="020B0603020204020204" pitchFamily="34" charset="0"/>
          </a:endParaRPr>
        </a:p>
      </dgm:t>
    </dgm:pt>
    <dgm:pt modelId="{A6F990AC-0D85-774F-8BE5-C6B77ACADDAA}" type="sibTrans" cxnId="{F819CCFA-1DD1-D547-8D0D-95CBBDDE3433}">
      <dgm:prSet/>
      <dgm:spPr/>
      <dgm:t>
        <a:bodyPr/>
        <a:lstStyle/>
        <a:p>
          <a:endParaRPr lang="en-US" b="0" i="0">
            <a:latin typeface="Amazon Ember" panose="020B0603020204020204" pitchFamily="34" charset="0"/>
            <a:ea typeface="Amazon Ember" panose="020B0603020204020204" pitchFamily="34" charset="0"/>
            <a:cs typeface="Amazon Ember" panose="020B0603020204020204" pitchFamily="34" charset="0"/>
          </a:endParaRPr>
        </a:p>
      </dgm:t>
    </dgm:pt>
    <dgm:pt modelId="{073D9DC1-25F6-B64B-8533-81C026D0446E}">
      <dgm:prSet phldrT="[Text]" custT="1"/>
      <dgm:spPr>
        <a:ln>
          <a:noFill/>
        </a:ln>
        <a:effectLst>
          <a:outerShdw blurRad="50800" dist="38100" dir="2700000" algn="tl" rotWithShape="0">
            <a:prstClr val="black">
              <a:alpha val="40000"/>
            </a:prstClr>
          </a:outerShdw>
        </a:effectLst>
      </dgm:spPr>
      <dgm:t>
        <a:bodyPr/>
        <a:lstStyle/>
        <a:p>
          <a:r>
            <a:rPr lang="en-AU" sz="900" b="0" i="0" dirty="0">
              <a:latin typeface="Amazon Ember" panose="020B0603020204020204" pitchFamily="34" charset="0"/>
              <a:ea typeface="Amazon Ember" panose="020B0603020204020204" pitchFamily="34" charset="0"/>
              <a:cs typeface="Amazon Ember" panose="020B0603020204020204" pitchFamily="34" charset="0"/>
            </a:rPr>
            <a:t>Operations should be based on managing exceptions from expected behaviour</a:t>
          </a:r>
          <a:endParaRPr lang="en-US" sz="900" b="0" i="0" dirty="0">
            <a:latin typeface="Amazon Ember" panose="020B0603020204020204" pitchFamily="34" charset="0"/>
            <a:ea typeface="Amazon Ember" panose="020B0603020204020204" pitchFamily="34" charset="0"/>
            <a:cs typeface="Amazon Ember" panose="020B0603020204020204" pitchFamily="34" charset="0"/>
          </a:endParaRPr>
        </a:p>
      </dgm:t>
    </dgm:pt>
    <dgm:pt modelId="{5E67CA2F-5979-DE47-988C-9B42CC5448FC}" type="parTrans" cxnId="{AB5F8EA7-7B14-E745-AAE6-05043C390A07}">
      <dgm:prSet/>
      <dgm:spPr/>
      <dgm:t>
        <a:bodyPr/>
        <a:lstStyle/>
        <a:p>
          <a:endParaRPr lang="en-US" b="0" i="0">
            <a:latin typeface="Amazon Ember" panose="020B0603020204020204" pitchFamily="34" charset="0"/>
            <a:ea typeface="Amazon Ember" panose="020B0603020204020204" pitchFamily="34" charset="0"/>
            <a:cs typeface="Amazon Ember" panose="020B0603020204020204" pitchFamily="34" charset="0"/>
          </a:endParaRPr>
        </a:p>
      </dgm:t>
    </dgm:pt>
    <dgm:pt modelId="{32DE38ED-3882-6A4A-B428-78B69DB235C4}" type="sibTrans" cxnId="{AB5F8EA7-7B14-E745-AAE6-05043C390A07}">
      <dgm:prSet/>
      <dgm:spPr/>
      <dgm:t>
        <a:bodyPr/>
        <a:lstStyle/>
        <a:p>
          <a:endParaRPr lang="en-US" b="0" i="0">
            <a:latin typeface="Amazon Ember" panose="020B0603020204020204" pitchFamily="34" charset="0"/>
            <a:ea typeface="Amazon Ember" panose="020B0603020204020204" pitchFamily="34" charset="0"/>
            <a:cs typeface="Amazon Ember" panose="020B0603020204020204" pitchFamily="34" charset="0"/>
          </a:endParaRPr>
        </a:p>
      </dgm:t>
    </dgm:pt>
    <dgm:pt modelId="{80AA0345-1077-7446-9FEA-E96230220E47}">
      <dgm:prSet phldrT="[Text]" custT="1"/>
      <dgm:spPr>
        <a:ln>
          <a:noFill/>
        </a:ln>
        <a:effectLst>
          <a:outerShdw blurRad="50800" dist="38100" dir="2700000" algn="tl" rotWithShape="0">
            <a:prstClr val="black">
              <a:alpha val="40000"/>
            </a:prstClr>
          </a:outerShdw>
        </a:effectLst>
      </dgm:spPr>
      <dgm:t>
        <a:bodyPr/>
        <a:lstStyle/>
        <a:p>
          <a:r>
            <a:rPr lang="en-AU" sz="900" b="0" i="0" dirty="0">
              <a:latin typeface="Amazon Ember" panose="020B0603020204020204" pitchFamily="34" charset="0"/>
              <a:ea typeface="Amazon Ember" panose="020B0603020204020204" pitchFamily="34" charset="0"/>
              <a:cs typeface="Amazon Ember" panose="020B0603020204020204" pitchFamily="34" charset="0"/>
            </a:rPr>
            <a:t>The entire service, including operations functions, should be testable using automation</a:t>
          </a:r>
          <a:endParaRPr lang="en-US" sz="900" b="0" i="0" dirty="0">
            <a:latin typeface="Amazon Ember" panose="020B0603020204020204" pitchFamily="34" charset="0"/>
            <a:ea typeface="Amazon Ember" panose="020B0603020204020204" pitchFamily="34" charset="0"/>
            <a:cs typeface="Amazon Ember" panose="020B0603020204020204" pitchFamily="34" charset="0"/>
          </a:endParaRPr>
        </a:p>
      </dgm:t>
    </dgm:pt>
    <dgm:pt modelId="{3733635B-3F73-CF45-BC51-F58070CD2229}" type="parTrans" cxnId="{AC19B2D2-281A-2845-8005-F7A03AF3262A}">
      <dgm:prSet/>
      <dgm:spPr/>
      <dgm:t>
        <a:bodyPr/>
        <a:lstStyle/>
        <a:p>
          <a:endParaRPr lang="en-US" b="0" i="0">
            <a:latin typeface="Amazon Ember" panose="020B0603020204020204" pitchFamily="34" charset="0"/>
            <a:ea typeface="Amazon Ember" panose="020B0603020204020204" pitchFamily="34" charset="0"/>
            <a:cs typeface="Amazon Ember" panose="020B0603020204020204" pitchFamily="34" charset="0"/>
          </a:endParaRPr>
        </a:p>
      </dgm:t>
    </dgm:pt>
    <dgm:pt modelId="{C30BEF55-4C53-BB44-9770-EDC75B886E35}" type="sibTrans" cxnId="{AC19B2D2-281A-2845-8005-F7A03AF3262A}">
      <dgm:prSet/>
      <dgm:spPr/>
      <dgm:t>
        <a:bodyPr/>
        <a:lstStyle/>
        <a:p>
          <a:endParaRPr lang="en-US" b="0" i="0">
            <a:latin typeface="Amazon Ember" panose="020B0603020204020204" pitchFamily="34" charset="0"/>
            <a:ea typeface="Amazon Ember" panose="020B0603020204020204" pitchFamily="34" charset="0"/>
            <a:cs typeface="Amazon Ember" panose="020B0603020204020204" pitchFamily="34" charset="0"/>
          </a:endParaRPr>
        </a:p>
      </dgm:t>
    </dgm:pt>
    <dgm:pt modelId="{FD9FF376-3132-6B42-9D90-D92E7DA8539E}">
      <dgm:prSet custT="1"/>
      <dgm:spPr>
        <a:solidFill>
          <a:schemeClr val="tx2"/>
        </a:solidFill>
        <a:ln>
          <a:noFill/>
        </a:ln>
        <a:effectLst>
          <a:outerShdw blurRad="50800" dist="38100" dir="2700000" algn="tl" rotWithShape="0">
            <a:prstClr val="black">
              <a:alpha val="40000"/>
            </a:prstClr>
          </a:outerShdw>
        </a:effectLst>
      </dgm:spPr>
      <dgm:t>
        <a:bodyPr/>
        <a:lstStyle/>
        <a:p>
          <a:r>
            <a:rPr lang="en-AU" sz="900" b="0" i="0" dirty="0">
              <a:latin typeface="Amazon Ember" panose="020B0603020204020204" pitchFamily="34" charset="0"/>
              <a:ea typeface="Amazon Ember" panose="020B0603020204020204" pitchFamily="34" charset="0"/>
              <a:cs typeface="Amazon Ember" panose="020B0603020204020204" pitchFamily="34" charset="0"/>
            </a:rPr>
            <a:t>Cloud workloads should be short-lived, disposable, stateless. Operations must support and promote these workloads</a:t>
          </a:r>
          <a:endParaRPr lang="en-US" sz="900" b="0" i="0" dirty="0">
            <a:latin typeface="Amazon Ember" panose="020B0603020204020204" pitchFamily="34" charset="0"/>
            <a:ea typeface="Amazon Ember" panose="020B0603020204020204" pitchFamily="34" charset="0"/>
            <a:cs typeface="Amazon Ember" panose="020B0603020204020204" pitchFamily="34" charset="0"/>
          </a:endParaRPr>
        </a:p>
      </dgm:t>
    </dgm:pt>
    <dgm:pt modelId="{A78596D1-8C23-DC44-919F-570917343126}" type="parTrans" cxnId="{F905A0EE-B778-094D-96AD-20FD0AACE0D5}">
      <dgm:prSet/>
      <dgm:spPr/>
      <dgm:t>
        <a:bodyPr/>
        <a:lstStyle/>
        <a:p>
          <a:endParaRPr lang="en-US" b="0" i="0">
            <a:latin typeface="Amazon Ember" panose="020B0603020204020204" pitchFamily="34" charset="0"/>
            <a:ea typeface="Amazon Ember" panose="020B0603020204020204" pitchFamily="34" charset="0"/>
            <a:cs typeface="Amazon Ember" panose="020B0603020204020204" pitchFamily="34" charset="0"/>
          </a:endParaRPr>
        </a:p>
      </dgm:t>
    </dgm:pt>
    <dgm:pt modelId="{5A018438-9D71-4D4C-8460-76275ECE11FD}" type="sibTrans" cxnId="{F905A0EE-B778-094D-96AD-20FD0AACE0D5}">
      <dgm:prSet/>
      <dgm:spPr/>
      <dgm:t>
        <a:bodyPr/>
        <a:lstStyle/>
        <a:p>
          <a:endParaRPr lang="en-US" b="0" i="0">
            <a:latin typeface="Amazon Ember" panose="020B0603020204020204" pitchFamily="34" charset="0"/>
            <a:ea typeface="Amazon Ember" panose="020B0603020204020204" pitchFamily="34" charset="0"/>
            <a:cs typeface="Amazon Ember" panose="020B0603020204020204" pitchFamily="34" charset="0"/>
          </a:endParaRPr>
        </a:p>
      </dgm:t>
    </dgm:pt>
    <dgm:pt modelId="{5BC99AF0-9AD5-564F-9064-C26CC4C66A8A}">
      <dgm:prSet custT="1"/>
      <dgm:spPr>
        <a:ln>
          <a:noFill/>
        </a:ln>
        <a:effectLst>
          <a:outerShdw blurRad="50800" dist="38100" dir="2700000" algn="tl" rotWithShape="0">
            <a:prstClr val="black">
              <a:alpha val="40000"/>
            </a:prstClr>
          </a:outerShdw>
        </a:effectLst>
      </dgm:spPr>
      <dgm:t>
        <a:bodyPr/>
        <a:lstStyle/>
        <a:p>
          <a:r>
            <a:rPr lang="en-AU" sz="900" b="0" i="0" dirty="0">
              <a:latin typeface="Amazon Ember" panose="020B0603020204020204" pitchFamily="34" charset="0"/>
              <a:ea typeface="Amazon Ember" panose="020B0603020204020204" pitchFamily="34" charset="0"/>
              <a:cs typeface="Amazon Ember" panose="020B0603020204020204" pitchFamily="34" charset="0"/>
            </a:rPr>
            <a:t>Service </a:t>
          </a:r>
          <a:r>
            <a:rPr lang="en-AU" sz="900" b="0" i="0" dirty="0" err="1">
              <a:latin typeface="Amazon Ember" panose="020B0603020204020204" pitchFamily="34" charset="0"/>
              <a:ea typeface="Amazon Ember" panose="020B0603020204020204" pitchFamily="34" charset="0"/>
              <a:cs typeface="Amazon Ember" panose="020B0603020204020204" pitchFamily="34" charset="0"/>
            </a:rPr>
            <a:t>artifacts</a:t>
          </a:r>
          <a:r>
            <a:rPr lang="en-AU" sz="900" b="0" i="0" dirty="0">
              <a:latin typeface="Amazon Ember" panose="020B0603020204020204" pitchFamily="34" charset="0"/>
              <a:ea typeface="Amazon Ember" panose="020B0603020204020204" pitchFamily="34" charset="0"/>
              <a:cs typeface="Amazon Ember" panose="020B0603020204020204" pitchFamily="34" charset="0"/>
            </a:rPr>
            <a:t> should be created once and then reused as widely as possible. This is only possible with a discrete service model</a:t>
          </a:r>
          <a:endParaRPr lang="en-US" sz="900" b="0" i="0" dirty="0">
            <a:latin typeface="Amazon Ember" panose="020B0603020204020204" pitchFamily="34" charset="0"/>
            <a:ea typeface="Amazon Ember" panose="020B0603020204020204" pitchFamily="34" charset="0"/>
            <a:cs typeface="Amazon Ember" panose="020B0603020204020204" pitchFamily="34" charset="0"/>
          </a:endParaRPr>
        </a:p>
      </dgm:t>
    </dgm:pt>
    <dgm:pt modelId="{A8EFACFD-75EF-3848-8BB0-ECABDEBB3B12}" type="parTrans" cxnId="{8624074D-20CD-A045-A637-3EAE7FB0339F}">
      <dgm:prSet/>
      <dgm:spPr/>
      <dgm:t>
        <a:bodyPr/>
        <a:lstStyle/>
        <a:p>
          <a:endParaRPr lang="en-US" b="0" i="0">
            <a:latin typeface="Amazon Ember" panose="020B0603020204020204" pitchFamily="34" charset="0"/>
            <a:ea typeface="Amazon Ember" panose="020B0603020204020204" pitchFamily="34" charset="0"/>
            <a:cs typeface="Amazon Ember" panose="020B0603020204020204" pitchFamily="34" charset="0"/>
          </a:endParaRPr>
        </a:p>
      </dgm:t>
    </dgm:pt>
    <dgm:pt modelId="{AC6C163C-7405-3F4D-877C-2D97840B5F3B}" type="sibTrans" cxnId="{8624074D-20CD-A045-A637-3EAE7FB0339F}">
      <dgm:prSet/>
      <dgm:spPr/>
      <dgm:t>
        <a:bodyPr/>
        <a:lstStyle/>
        <a:p>
          <a:endParaRPr lang="en-US" b="0" i="0">
            <a:latin typeface="Amazon Ember" panose="020B0603020204020204" pitchFamily="34" charset="0"/>
            <a:ea typeface="Amazon Ember" panose="020B0603020204020204" pitchFamily="34" charset="0"/>
            <a:cs typeface="Amazon Ember" panose="020B0603020204020204" pitchFamily="34" charset="0"/>
          </a:endParaRPr>
        </a:p>
      </dgm:t>
    </dgm:pt>
    <dgm:pt modelId="{654E13E8-289F-4040-BC95-1E2834DA2ECE}">
      <dgm:prSet/>
      <dgm:spPr>
        <a:ln>
          <a:noFill/>
        </a:ln>
        <a:effectLst>
          <a:outerShdw blurRad="50800" dist="38100" dir="2700000" algn="tl" rotWithShape="0">
            <a:prstClr val="black">
              <a:alpha val="40000"/>
            </a:prstClr>
          </a:outerShdw>
        </a:effectLst>
      </dgm:spPr>
      <dgm:t>
        <a:bodyPr/>
        <a:lstStyle/>
        <a:p>
          <a:r>
            <a:rPr lang="en-AU" b="0" i="0" dirty="0">
              <a:latin typeface="Amazon Ember" panose="020B0603020204020204" pitchFamily="34" charset="0"/>
              <a:ea typeface="Amazon Ember" panose="020B0603020204020204" pitchFamily="34" charset="0"/>
              <a:cs typeface="Amazon Ember" panose="020B0603020204020204" pitchFamily="34" charset="0"/>
            </a:rPr>
            <a:t>Use the tools which are the best for the desired result. </a:t>
          </a:r>
          <a:endParaRPr lang="en-US" b="0" i="0" dirty="0">
            <a:latin typeface="Amazon Ember" panose="020B0603020204020204" pitchFamily="34" charset="0"/>
            <a:ea typeface="Amazon Ember" panose="020B0603020204020204" pitchFamily="34" charset="0"/>
            <a:cs typeface="Amazon Ember" panose="020B0603020204020204" pitchFamily="34" charset="0"/>
          </a:endParaRPr>
        </a:p>
      </dgm:t>
    </dgm:pt>
    <dgm:pt modelId="{684B28F6-9DCD-9543-A9E2-282A9A0FC33F}" type="parTrans" cxnId="{DEEE0834-0B6E-9F44-97B8-8892F8399D7B}">
      <dgm:prSet/>
      <dgm:spPr/>
      <dgm:t>
        <a:bodyPr/>
        <a:lstStyle/>
        <a:p>
          <a:endParaRPr lang="en-US" b="0" i="0">
            <a:latin typeface="Amazon Ember" panose="020B0603020204020204" pitchFamily="34" charset="0"/>
            <a:ea typeface="Amazon Ember" panose="020B0603020204020204" pitchFamily="34" charset="0"/>
            <a:cs typeface="Amazon Ember" panose="020B0603020204020204" pitchFamily="34" charset="0"/>
          </a:endParaRPr>
        </a:p>
      </dgm:t>
    </dgm:pt>
    <dgm:pt modelId="{9A597D03-9641-6A49-A365-E92FFC2BE510}" type="sibTrans" cxnId="{DEEE0834-0B6E-9F44-97B8-8892F8399D7B}">
      <dgm:prSet/>
      <dgm:spPr/>
      <dgm:t>
        <a:bodyPr/>
        <a:lstStyle/>
        <a:p>
          <a:endParaRPr lang="en-US" b="0" i="0">
            <a:latin typeface="Amazon Ember" panose="020B0603020204020204" pitchFamily="34" charset="0"/>
            <a:ea typeface="Amazon Ember" panose="020B0603020204020204" pitchFamily="34" charset="0"/>
            <a:cs typeface="Amazon Ember" panose="020B0603020204020204" pitchFamily="34" charset="0"/>
          </a:endParaRPr>
        </a:p>
      </dgm:t>
    </dgm:pt>
    <dgm:pt modelId="{08ADE6E8-26AD-554F-B883-506B2A2C3D71}" type="pres">
      <dgm:prSet presAssocID="{1372329D-4BFC-2D4D-B0DE-3F3161A27B26}" presName="Name0" presStyleCnt="0">
        <dgm:presLayoutVars>
          <dgm:chMax val="7"/>
          <dgm:chPref val="7"/>
          <dgm:dir/>
        </dgm:presLayoutVars>
      </dgm:prSet>
      <dgm:spPr/>
    </dgm:pt>
    <dgm:pt modelId="{BE72F19F-C2B9-BD4B-9B9B-EF20145FD723}" type="pres">
      <dgm:prSet presAssocID="{1372329D-4BFC-2D4D-B0DE-3F3161A27B26}" presName="Name1" presStyleCnt="0"/>
      <dgm:spPr/>
    </dgm:pt>
    <dgm:pt modelId="{41A7DCFC-7963-424B-9D96-B43BF1BBABAB}" type="pres">
      <dgm:prSet presAssocID="{1372329D-4BFC-2D4D-B0DE-3F3161A27B26}" presName="cycle" presStyleCnt="0"/>
      <dgm:spPr/>
    </dgm:pt>
    <dgm:pt modelId="{02AEE66A-8F51-584C-A2B2-6A3B70A63CD6}" type="pres">
      <dgm:prSet presAssocID="{1372329D-4BFC-2D4D-B0DE-3F3161A27B26}" presName="srcNode" presStyleLbl="node1" presStyleIdx="0" presStyleCnt="7"/>
      <dgm:spPr/>
    </dgm:pt>
    <dgm:pt modelId="{BB692CC1-A6B8-8E47-89D9-2BDDD4872130}" type="pres">
      <dgm:prSet presAssocID="{1372329D-4BFC-2D4D-B0DE-3F3161A27B26}" presName="conn" presStyleLbl="parChTrans1D2" presStyleIdx="0" presStyleCnt="1"/>
      <dgm:spPr/>
    </dgm:pt>
    <dgm:pt modelId="{C116E167-BE5C-C84C-9AC0-DE438E9851DB}" type="pres">
      <dgm:prSet presAssocID="{1372329D-4BFC-2D4D-B0DE-3F3161A27B26}" presName="extraNode" presStyleLbl="node1" presStyleIdx="0" presStyleCnt="7"/>
      <dgm:spPr/>
    </dgm:pt>
    <dgm:pt modelId="{F271991A-28FE-3F46-AC32-FD638FBDB6EA}" type="pres">
      <dgm:prSet presAssocID="{1372329D-4BFC-2D4D-B0DE-3F3161A27B26}" presName="dstNode" presStyleLbl="node1" presStyleIdx="0" presStyleCnt="7"/>
      <dgm:spPr/>
    </dgm:pt>
    <dgm:pt modelId="{0CF52C2A-61B5-B040-BD10-54AAA9353DD4}" type="pres">
      <dgm:prSet presAssocID="{1FAD8F9A-393D-2F49-8F11-920AA820DDB2}" presName="text_1" presStyleLbl="node1" presStyleIdx="0" presStyleCnt="7" custScaleY="111508">
        <dgm:presLayoutVars>
          <dgm:bulletEnabled val="1"/>
        </dgm:presLayoutVars>
      </dgm:prSet>
      <dgm:spPr>
        <a:prstGeom prst="roundRect">
          <a:avLst/>
        </a:prstGeom>
      </dgm:spPr>
    </dgm:pt>
    <dgm:pt modelId="{4FA7A0CF-4D88-694B-8FAE-B83CD4C50872}" type="pres">
      <dgm:prSet presAssocID="{1FAD8F9A-393D-2F49-8F11-920AA820DDB2}" presName="accent_1" presStyleCnt="0"/>
      <dgm:spPr/>
    </dgm:pt>
    <dgm:pt modelId="{8388372D-3A90-CE43-85D7-2F9998D30860}" type="pres">
      <dgm:prSet presAssocID="{1FAD8F9A-393D-2F49-8F11-920AA820DDB2}" presName="accentRepeatNode" presStyleLbl="solidFgAcc1" presStyleIdx="0" presStyleCnt="7"/>
      <dgm:spPr>
        <a:effectLst>
          <a:outerShdw blurRad="50800" dist="38100" dir="2700000" algn="tl" rotWithShape="0">
            <a:prstClr val="black">
              <a:alpha val="40000"/>
            </a:prstClr>
          </a:outerShdw>
        </a:effectLst>
      </dgm:spPr>
    </dgm:pt>
    <dgm:pt modelId="{ADB6F10E-2EEB-234B-91F2-40587BDB5A04}" type="pres">
      <dgm:prSet presAssocID="{300B268E-C220-A64C-BCEB-850DF261A6F6}" presName="text_2" presStyleLbl="node1" presStyleIdx="1" presStyleCnt="7" custScaleY="111508">
        <dgm:presLayoutVars>
          <dgm:bulletEnabled val="1"/>
        </dgm:presLayoutVars>
      </dgm:prSet>
      <dgm:spPr>
        <a:prstGeom prst="roundRect">
          <a:avLst/>
        </a:prstGeom>
      </dgm:spPr>
    </dgm:pt>
    <dgm:pt modelId="{152BFDED-A575-3248-948F-C2D05185D9AB}" type="pres">
      <dgm:prSet presAssocID="{300B268E-C220-A64C-BCEB-850DF261A6F6}" presName="accent_2" presStyleCnt="0"/>
      <dgm:spPr/>
    </dgm:pt>
    <dgm:pt modelId="{03486F34-9279-8549-8E30-494132DE3A03}" type="pres">
      <dgm:prSet presAssocID="{300B268E-C220-A64C-BCEB-850DF261A6F6}" presName="accentRepeatNode" presStyleLbl="solidFgAcc1" presStyleIdx="1" presStyleCnt="7"/>
      <dgm:spPr>
        <a:effectLst>
          <a:outerShdw blurRad="50800" dist="38100" dir="2700000" algn="tl" rotWithShape="0">
            <a:prstClr val="black">
              <a:alpha val="40000"/>
            </a:prstClr>
          </a:outerShdw>
        </a:effectLst>
      </dgm:spPr>
    </dgm:pt>
    <dgm:pt modelId="{E171F66D-9061-6F48-B649-B06E88296D96}" type="pres">
      <dgm:prSet presAssocID="{995D1B65-65E8-0647-914C-867480057006}" presName="text_3" presStyleLbl="node1" presStyleIdx="2" presStyleCnt="7" custScaleY="111508">
        <dgm:presLayoutVars>
          <dgm:bulletEnabled val="1"/>
        </dgm:presLayoutVars>
      </dgm:prSet>
      <dgm:spPr>
        <a:prstGeom prst="roundRect">
          <a:avLst/>
        </a:prstGeom>
      </dgm:spPr>
    </dgm:pt>
    <dgm:pt modelId="{6315509A-21E5-114A-929D-403F5BBBABD6}" type="pres">
      <dgm:prSet presAssocID="{995D1B65-65E8-0647-914C-867480057006}" presName="accent_3" presStyleCnt="0"/>
      <dgm:spPr/>
    </dgm:pt>
    <dgm:pt modelId="{03B44D4F-39F8-EB4D-863C-E4934F0FF7A4}" type="pres">
      <dgm:prSet presAssocID="{995D1B65-65E8-0647-914C-867480057006}" presName="accentRepeatNode" presStyleLbl="solidFgAcc1" presStyleIdx="2" presStyleCnt="7"/>
      <dgm:spPr>
        <a:effectLst>
          <a:outerShdw blurRad="50800" dist="38100" dir="2700000" algn="tl" rotWithShape="0">
            <a:prstClr val="black">
              <a:alpha val="40000"/>
            </a:prstClr>
          </a:outerShdw>
        </a:effectLst>
      </dgm:spPr>
    </dgm:pt>
    <dgm:pt modelId="{6D6A5312-FB0B-B348-AB27-E2299D43BC72}" type="pres">
      <dgm:prSet presAssocID="{542645C5-3CB2-7547-A8FD-8A6D7FB1AE5F}" presName="text_4" presStyleLbl="node1" presStyleIdx="3" presStyleCnt="7" custScaleY="111508">
        <dgm:presLayoutVars>
          <dgm:bulletEnabled val="1"/>
        </dgm:presLayoutVars>
      </dgm:prSet>
      <dgm:spPr>
        <a:prstGeom prst="roundRect">
          <a:avLst/>
        </a:prstGeom>
      </dgm:spPr>
    </dgm:pt>
    <dgm:pt modelId="{E97332B0-1B5D-E74D-8B24-9D059A3192A2}" type="pres">
      <dgm:prSet presAssocID="{542645C5-3CB2-7547-A8FD-8A6D7FB1AE5F}" presName="accent_4" presStyleCnt="0"/>
      <dgm:spPr/>
    </dgm:pt>
    <dgm:pt modelId="{616CF8BA-041A-6A40-8FA0-080B084587CE}" type="pres">
      <dgm:prSet presAssocID="{542645C5-3CB2-7547-A8FD-8A6D7FB1AE5F}" presName="accentRepeatNode" presStyleLbl="solidFgAcc1" presStyleIdx="3" presStyleCnt="7"/>
      <dgm:spPr>
        <a:effectLst>
          <a:outerShdw blurRad="50800" dist="38100" dir="2700000" algn="tl" rotWithShape="0">
            <a:prstClr val="black">
              <a:alpha val="40000"/>
            </a:prstClr>
          </a:outerShdw>
        </a:effectLst>
      </dgm:spPr>
    </dgm:pt>
    <dgm:pt modelId="{493FC935-37F9-B844-BFC4-E327F8330630}" type="pres">
      <dgm:prSet presAssocID="{F694F2C3-C375-B243-8E45-7D1AB437236E}" presName="text_5" presStyleLbl="node1" presStyleIdx="4" presStyleCnt="7" custScaleY="111508">
        <dgm:presLayoutVars>
          <dgm:bulletEnabled val="1"/>
        </dgm:presLayoutVars>
      </dgm:prSet>
      <dgm:spPr>
        <a:prstGeom prst="roundRect">
          <a:avLst/>
        </a:prstGeom>
      </dgm:spPr>
    </dgm:pt>
    <dgm:pt modelId="{D8A10AAB-9694-5E41-923A-5D86E8F06B6F}" type="pres">
      <dgm:prSet presAssocID="{F694F2C3-C375-B243-8E45-7D1AB437236E}" presName="accent_5" presStyleCnt="0"/>
      <dgm:spPr/>
    </dgm:pt>
    <dgm:pt modelId="{26A9AE12-AC8E-9B40-9F3B-1BF20EF9B02A}" type="pres">
      <dgm:prSet presAssocID="{F694F2C3-C375-B243-8E45-7D1AB437236E}" presName="accentRepeatNode" presStyleLbl="solidFgAcc1" presStyleIdx="4" presStyleCnt="7"/>
      <dgm:spPr>
        <a:effectLst>
          <a:outerShdw blurRad="50800" dist="38100" dir="2700000" algn="tl" rotWithShape="0">
            <a:prstClr val="black">
              <a:alpha val="40000"/>
            </a:prstClr>
          </a:outerShdw>
        </a:effectLst>
      </dgm:spPr>
    </dgm:pt>
    <dgm:pt modelId="{5D2610CC-D701-C04D-A379-9B2ECB8249F2}" type="pres">
      <dgm:prSet presAssocID="{BF1B791F-253A-3043-B7F0-E76A1B6E8258}" presName="text_6" presStyleLbl="node1" presStyleIdx="5" presStyleCnt="7" custScaleY="111508">
        <dgm:presLayoutVars>
          <dgm:bulletEnabled val="1"/>
        </dgm:presLayoutVars>
      </dgm:prSet>
      <dgm:spPr>
        <a:prstGeom prst="roundRect">
          <a:avLst/>
        </a:prstGeom>
      </dgm:spPr>
    </dgm:pt>
    <dgm:pt modelId="{015FFBFE-D4D1-B542-9269-3E6C0DA0EBEA}" type="pres">
      <dgm:prSet presAssocID="{BF1B791F-253A-3043-B7F0-E76A1B6E8258}" presName="accent_6" presStyleCnt="0"/>
      <dgm:spPr/>
    </dgm:pt>
    <dgm:pt modelId="{507E8405-1BBC-5644-90E5-4E00AFBC7200}" type="pres">
      <dgm:prSet presAssocID="{BF1B791F-253A-3043-B7F0-E76A1B6E8258}" presName="accentRepeatNode" presStyleLbl="solidFgAcc1" presStyleIdx="5" presStyleCnt="7"/>
      <dgm:spPr>
        <a:effectLst>
          <a:outerShdw blurRad="50800" dist="38100" dir="2700000" algn="tl" rotWithShape="0">
            <a:prstClr val="black">
              <a:alpha val="40000"/>
            </a:prstClr>
          </a:outerShdw>
        </a:effectLst>
      </dgm:spPr>
    </dgm:pt>
    <dgm:pt modelId="{F11AEAA4-9A53-5542-B887-5EF45D9557D6}" type="pres">
      <dgm:prSet presAssocID="{C1150D68-FF66-E84B-85AF-8085BEA52E7C}" presName="text_7" presStyleLbl="node1" presStyleIdx="6" presStyleCnt="7" custScaleY="111508">
        <dgm:presLayoutVars>
          <dgm:bulletEnabled val="1"/>
        </dgm:presLayoutVars>
      </dgm:prSet>
      <dgm:spPr>
        <a:prstGeom prst="roundRect">
          <a:avLst/>
        </a:prstGeom>
      </dgm:spPr>
    </dgm:pt>
    <dgm:pt modelId="{468EC2F7-B7F8-6D45-8D9A-A10B02CB5AB0}" type="pres">
      <dgm:prSet presAssocID="{C1150D68-FF66-E84B-85AF-8085BEA52E7C}" presName="accent_7" presStyleCnt="0"/>
      <dgm:spPr/>
    </dgm:pt>
    <dgm:pt modelId="{A2B61F3E-E363-DF47-B5B0-7CD9377434C6}" type="pres">
      <dgm:prSet presAssocID="{C1150D68-FF66-E84B-85AF-8085BEA52E7C}" presName="accentRepeatNode" presStyleLbl="solidFgAcc1" presStyleIdx="6" presStyleCnt="7"/>
      <dgm:spPr>
        <a:effectLst>
          <a:outerShdw blurRad="50800" dist="38100" dir="2700000" algn="tl" rotWithShape="0">
            <a:prstClr val="black">
              <a:alpha val="40000"/>
            </a:prstClr>
          </a:outerShdw>
        </a:effectLst>
      </dgm:spPr>
    </dgm:pt>
  </dgm:ptLst>
  <dgm:cxnLst>
    <dgm:cxn modelId="{7C2B8F0B-B554-FF4B-843C-15A6E65F8E0F}" type="presOf" srcId="{1FAD8F9A-393D-2F49-8F11-920AA820DDB2}" destId="{0CF52C2A-61B5-B040-BD10-54AAA9353DD4}" srcOrd="0" destOrd="0" presId="urn:microsoft.com/office/officeart/2008/layout/VerticalCurvedList"/>
    <dgm:cxn modelId="{C6FDAE14-2AAA-534C-983D-3FFA3E85A23C}" type="presOf" srcId="{DB9662B1-ED16-C947-BFAC-648B0A1F0861}" destId="{0CF52C2A-61B5-B040-BD10-54AAA9353DD4}" srcOrd="0" destOrd="1" presId="urn:microsoft.com/office/officeart/2008/layout/VerticalCurvedList"/>
    <dgm:cxn modelId="{8BA2AD19-4A8E-1349-A82C-4E93E6BEB85D}" srcId="{1372329D-4BFC-2D4D-B0DE-3F3161A27B26}" destId="{995D1B65-65E8-0647-914C-867480057006}" srcOrd="2" destOrd="0" parTransId="{26630A19-6B13-3841-A99A-B73566218EBD}" sibTransId="{F72EF7B8-93B9-F243-A136-34F393665B65}"/>
    <dgm:cxn modelId="{9ED04622-DDDF-824C-A75C-147D02C14D30}" type="presOf" srcId="{C1150D68-FF66-E84B-85AF-8085BEA52E7C}" destId="{F11AEAA4-9A53-5542-B887-5EF45D9557D6}" srcOrd="0" destOrd="0" presId="urn:microsoft.com/office/officeart/2008/layout/VerticalCurvedList"/>
    <dgm:cxn modelId="{C0988324-4289-A449-8BEA-FC23E25FE665}" type="presOf" srcId="{073D9DC1-25F6-B64B-8533-81C026D0446E}" destId="{E171F66D-9061-6F48-B649-B06E88296D96}" srcOrd="0" destOrd="1" presId="urn:microsoft.com/office/officeart/2008/layout/VerticalCurvedList"/>
    <dgm:cxn modelId="{9EDAF329-2271-BB45-A871-C3C4794E10DA}" srcId="{1372329D-4BFC-2D4D-B0DE-3F3161A27B26}" destId="{BF1B791F-253A-3043-B7F0-E76A1B6E8258}" srcOrd="5" destOrd="0" parTransId="{CDB21593-E01C-5B4A-B784-7999B377C6C0}" sibTransId="{84B76A44-7AEF-694D-8C6F-10C1955AE475}"/>
    <dgm:cxn modelId="{DEEE0834-0B6E-9F44-97B8-8892F8399D7B}" srcId="{C1150D68-FF66-E84B-85AF-8085BEA52E7C}" destId="{654E13E8-289F-4040-BC95-1E2834DA2ECE}" srcOrd="0" destOrd="0" parTransId="{684B28F6-9DCD-9543-A9E2-282A9A0FC33F}" sibTransId="{9A597D03-9641-6A49-A365-E92FFC2BE510}"/>
    <dgm:cxn modelId="{E57A1A3C-4677-E94A-A0C4-3EFF68025145}" srcId="{1372329D-4BFC-2D4D-B0DE-3F3161A27B26}" destId="{300B268E-C220-A64C-BCEB-850DF261A6F6}" srcOrd="1" destOrd="0" parTransId="{4F6CA0CC-637F-D64F-9D30-8C856021AC13}" sibTransId="{170F731F-A7A1-5540-A885-2B8AA0137F05}"/>
    <dgm:cxn modelId="{2AAEEF3D-A65F-3148-928C-4CDCA85E6FBF}" type="presOf" srcId="{DA8254F3-202E-D74E-B19A-5B7709AA6A42}" destId="{ADB6F10E-2EEB-234B-91F2-40587BDB5A04}" srcOrd="0" destOrd="1" presId="urn:microsoft.com/office/officeart/2008/layout/VerticalCurvedList"/>
    <dgm:cxn modelId="{B67B8442-6427-7940-B677-8C4F6F0A6F51}" type="presOf" srcId="{995D1B65-65E8-0647-914C-867480057006}" destId="{E171F66D-9061-6F48-B649-B06E88296D96}" srcOrd="0" destOrd="0" presId="urn:microsoft.com/office/officeart/2008/layout/VerticalCurvedList"/>
    <dgm:cxn modelId="{8624074D-20CD-A045-A637-3EAE7FB0339F}" srcId="{BF1B791F-253A-3043-B7F0-E76A1B6E8258}" destId="{5BC99AF0-9AD5-564F-9064-C26CC4C66A8A}" srcOrd="0" destOrd="0" parTransId="{A8EFACFD-75EF-3848-8BB0-ECABDEBB3B12}" sibTransId="{AC6C163C-7405-3F4D-877C-2D97840B5F3B}"/>
    <dgm:cxn modelId="{8ECD1A65-30BE-D44B-8EEF-3922387E8DBD}" srcId="{1372329D-4BFC-2D4D-B0DE-3F3161A27B26}" destId="{542645C5-3CB2-7547-A8FD-8A6D7FB1AE5F}" srcOrd="3" destOrd="0" parTransId="{A5075B49-0F43-4B43-8265-C6ED49ABF4D7}" sibTransId="{DF2DA84E-0351-4043-B444-D40CB142964A}"/>
    <dgm:cxn modelId="{4941FF6D-149A-E548-9537-F94DD661B990}" type="presOf" srcId="{F694F2C3-C375-B243-8E45-7D1AB437236E}" destId="{493FC935-37F9-B844-BFC4-E327F8330630}" srcOrd="0" destOrd="0" presId="urn:microsoft.com/office/officeart/2008/layout/VerticalCurvedList"/>
    <dgm:cxn modelId="{6EDAFC6F-E311-6044-9F48-902BAE1CF561}" type="presOf" srcId="{80AA0345-1077-7446-9FEA-E96230220E47}" destId="{6D6A5312-FB0B-B348-AB27-E2299D43BC72}" srcOrd="0" destOrd="1" presId="urn:microsoft.com/office/officeart/2008/layout/VerticalCurvedList"/>
    <dgm:cxn modelId="{D6FB7375-CC0C-3142-83F0-022FFF38333B}" type="presOf" srcId="{1372329D-4BFC-2D4D-B0DE-3F3161A27B26}" destId="{08ADE6E8-26AD-554F-B883-506B2A2C3D71}" srcOrd="0" destOrd="0" presId="urn:microsoft.com/office/officeart/2008/layout/VerticalCurvedList"/>
    <dgm:cxn modelId="{5C8EF077-8725-E24E-8D2F-13529F26B908}" srcId="{1372329D-4BFC-2D4D-B0DE-3F3161A27B26}" destId="{1FAD8F9A-393D-2F49-8F11-920AA820DDB2}" srcOrd="0" destOrd="0" parTransId="{AD9A4A02-C6F5-774E-9032-E01DF7DC33A6}" sibTransId="{5893D6A2-16A1-1646-A5F8-0160874E1C44}"/>
    <dgm:cxn modelId="{4C556D7E-1CBC-6942-B945-AFACAAAA4BE9}" type="presOf" srcId="{FD9FF376-3132-6B42-9D90-D92E7DA8539E}" destId="{493FC935-37F9-B844-BFC4-E327F8330630}" srcOrd="0" destOrd="1" presId="urn:microsoft.com/office/officeart/2008/layout/VerticalCurvedList"/>
    <dgm:cxn modelId="{6F50A788-BD34-E143-94D7-86990D15CBD6}" type="presOf" srcId="{BF1B791F-253A-3043-B7F0-E76A1B6E8258}" destId="{5D2610CC-D701-C04D-A379-9B2ECB8249F2}" srcOrd="0" destOrd="0" presId="urn:microsoft.com/office/officeart/2008/layout/VerticalCurvedList"/>
    <dgm:cxn modelId="{B262C08B-2BA4-7A4E-99B8-C5C97467D584}" type="presOf" srcId="{542645C5-3CB2-7547-A8FD-8A6D7FB1AE5F}" destId="{6D6A5312-FB0B-B348-AB27-E2299D43BC72}" srcOrd="0" destOrd="0" presId="urn:microsoft.com/office/officeart/2008/layout/VerticalCurvedList"/>
    <dgm:cxn modelId="{30A6BD92-77B8-174B-B95B-8C865DE7F696}" type="presOf" srcId="{9BB3C394-8121-A546-878F-F353500EB1B7}" destId="{BB692CC1-A6B8-8E47-89D9-2BDDD4872130}" srcOrd="0" destOrd="0" presId="urn:microsoft.com/office/officeart/2008/layout/VerticalCurvedList"/>
    <dgm:cxn modelId="{85866095-F249-EC4C-8774-A3570CDF2D88}" type="presOf" srcId="{300B268E-C220-A64C-BCEB-850DF261A6F6}" destId="{ADB6F10E-2EEB-234B-91F2-40587BDB5A04}" srcOrd="0" destOrd="0" presId="urn:microsoft.com/office/officeart/2008/layout/VerticalCurvedList"/>
    <dgm:cxn modelId="{9285D2A3-3022-EE4E-AE53-3C494BEA456D}" srcId="{1FAD8F9A-393D-2F49-8F11-920AA820DDB2}" destId="{DB9662B1-ED16-C947-BFAC-648B0A1F0861}" srcOrd="0" destOrd="0" parTransId="{38A2DAEF-E8F6-CC4C-BC28-17E1D2F222A1}" sibTransId="{9BB3C394-8121-A546-878F-F353500EB1B7}"/>
    <dgm:cxn modelId="{AB5F8EA7-7B14-E745-AAE6-05043C390A07}" srcId="{995D1B65-65E8-0647-914C-867480057006}" destId="{073D9DC1-25F6-B64B-8533-81C026D0446E}" srcOrd="0" destOrd="0" parTransId="{5E67CA2F-5979-DE47-988C-9B42CC5448FC}" sibTransId="{32DE38ED-3882-6A4A-B428-78B69DB235C4}"/>
    <dgm:cxn modelId="{FDEF0CB2-23E8-CD45-91AC-E256D582203C}" type="presOf" srcId="{5BC99AF0-9AD5-564F-9064-C26CC4C66A8A}" destId="{5D2610CC-D701-C04D-A379-9B2ECB8249F2}" srcOrd="0" destOrd="1" presId="urn:microsoft.com/office/officeart/2008/layout/VerticalCurvedList"/>
    <dgm:cxn modelId="{041BF2C1-DA04-B14C-861D-317DF3054B30}" srcId="{1372329D-4BFC-2D4D-B0DE-3F3161A27B26}" destId="{F694F2C3-C375-B243-8E45-7D1AB437236E}" srcOrd="4" destOrd="0" parTransId="{BF0F5297-6E16-E246-9090-6122F351C3E0}" sibTransId="{1F27BBBC-D03B-5C4F-9A8C-C84431485BD9}"/>
    <dgm:cxn modelId="{372ACFC5-198B-9D47-AEE8-A456AE4CEB62}" srcId="{1372329D-4BFC-2D4D-B0DE-3F3161A27B26}" destId="{C1150D68-FF66-E84B-85AF-8085BEA52E7C}" srcOrd="6" destOrd="0" parTransId="{7B3ECEF2-2A9C-0E4C-B3D1-54BFDFFE460A}" sibTransId="{5BA383A9-3C20-994B-8CAD-893F5FC16F96}"/>
    <dgm:cxn modelId="{811A51D2-83ED-8A42-8157-4A19B202AC4E}" type="presOf" srcId="{654E13E8-289F-4040-BC95-1E2834DA2ECE}" destId="{F11AEAA4-9A53-5542-B887-5EF45D9557D6}" srcOrd="0" destOrd="1" presId="urn:microsoft.com/office/officeart/2008/layout/VerticalCurvedList"/>
    <dgm:cxn modelId="{AC19B2D2-281A-2845-8005-F7A03AF3262A}" srcId="{542645C5-3CB2-7547-A8FD-8A6D7FB1AE5F}" destId="{80AA0345-1077-7446-9FEA-E96230220E47}" srcOrd="0" destOrd="0" parTransId="{3733635B-3F73-CF45-BC51-F58070CD2229}" sibTransId="{C30BEF55-4C53-BB44-9770-EDC75B886E35}"/>
    <dgm:cxn modelId="{F905A0EE-B778-094D-96AD-20FD0AACE0D5}" srcId="{F694F2C3-C375-B243-8E45-7D1AB437236E}" destId="{FD9FF376-3132-6B42-9D90-D92E7DA8539E}" srcOrd="0" destOrd="0" parTransId="{A78596D1-8C23-DC44-919F-570917343126}" sibTransId="{5A018438-9D71-4D4C-8460-76275ECE11FD}"/>
    <dgm:cxn modelId="{F819CCFA-1DD1-D547-8D0D-95CBBDDE3433}" srcId="{300B268E-C220-A64C-BCEB-850DF261A6F6}" destId="{DA8254F3-202E-D74E-B19A-5B7709AA6A42}" srcOrd="0" destOrd="0" parTransId="{1F5E87E9-0C73-864B-B3DA-3811D859BAD2}" sibTransId="{A6F990AC-0D85-774F-8BE5-C6B77ACADDAA}"/>
    <dgm:cxn modelId="{1BA6E0C2-2093-F146-B371-4E0A40B94588}" type="presParOf" srcId="{08ADE6E8-26AD-554F-B883-506B2A2C3D71}" destId="{BE72F19F-C2B9-BD4B-9B9B-EF20145FD723}" srcOrd="0" destOrd="0" presId="urn:microsoft.com/office/officeart/2008/layout/VerticalCurvedList"/>
    <dgm:cxn modelId="{81C32E5B-539F-2248-AD6C-9FEB1F73EA4F}" type="presParOf" srcId="{BE72F19F-C2B9-BD4B-9B9B-EF20145FD723}" destId="{41A7DCFC-7963-424B-9D96-B43BF1BBABAB}" srcOrd="0" destOrd="0" presId="urn:microsoft.com/office/officeart/2008/layout/VerticalCurvedList"/>
    <dgm:cxn modelId="{382EC6F5-5A83-8D41-A42F-4EC59BAB9BF0}" type="presParOf" srcId="{41A7DCFC-7963-424B-9D96-B43BF1BBABAB}" destId="{02AEE66A-8F51-584C-A2B2-6A3B70A63CD6}" srcOrd="0" destOrd="0" presId="urn:microsoft.com/office/officeart/2008/layout/VerticalCurvedList"/>
    <dgm:cxn modelId="{7F0E658D-CEB9-FB47-8773-2991389DB645}" type="presParOf" srcId="{41A7DCFC-7963-424B-9D96-B43BF1BBABAB}" destId="{BB692CC1-A6B8-8E47-89D9-2BDDD4872130}" srcOrd="1" destOrd="0" presId="urn:microsoft.com/office/officeart/2008/layout/VerticalCurvedList"/>
    <dgm:cxn modelId="{626571D1-CD1E-9246-AB8A-E1B139E261A9}" type="presParOf" srcId="{41A7DCFC-7963-424B-9D96-B43BF1BBABAB}" destId="{C116E167-BE5C-C84C-9AC0-DE438E9851DB}" srcOrd="2" destOrd="0" presId="urn:microsoft.com/office/officeart/2008/layout/VerticalCurvedList"/>
    <dgm:cxn modelId="{4BF8E7AF-E8D0-924A-AA5C-60AD80CB62AC}" type="presParOf" srcId="{41A7DCFC-7963-424B-9D96-B43BF1BBABAB}" destId="{F271991A-28FE-3F46-AC32-FD638FBDB6EA}" srcOrd="3" destOrd="0" presId="urn:microsoft.com/office/officeart/2008/layout/VerticalCurvedList"/>
    <dgm:cxn modelId="{995840DD-163A-3645-B10F-71850FC3F0BF}" type="presParOf" srcId="{BE72F19F-C2B9-BD4B-9B9B-EF20145FD723}" destId="{0CF52C2A-61B5-B040-BD10-54AAA9353DD4}" srcOrd="1" destOrd="0" presId="urn:microsoft.com/office/officeart/2008/layout/VerticalCurvedList"/>
    <dgm:cxn modelId="{E8FB3160-131B-D842-8772-9BE10B811F0E}" type="presParOf" srcId="{BE72F19F-C2B9-BD4B-9B9B-EF20145FD723}" destId="{4FA7A0CF-4D88-694B-8FAE-B83CD4C50872}" srcOrd="2" destOrd="0" presId="urn:microsoft.com/office/officeart/2008/layout/VerticalCurvedList"/>
    <dgm:cxn modelId="{AA995754-CE38-2C44-8DDE-7D7E4A403948}" type="presParOf" srcId="{4FA7A0CF-4D88-694B-8FAE-B83CD4C50872}" destId="{8388372D-3A90-CE43-85D7-2F9998D30860}" srcOrd="0" destOrd="0" presId="urn:microsoft.com/office/officeart/2008/layout/VerticalCurvedList"/>
    <dgm:cxn modelId="{9D256004-907A-2A41-A794-484367C574FD}" type="presParOf" srcId="{BE72F19F-C2B9-BD4B-9B9B-EF20145FD723}" destId="{ADB6F10E-2EEB-234B-91F2-40587BDB5A04}" srcOrd="3" destOrd="0" presId="urn:microsoft.com/office/officeart/2008/layout/VerticalCurvedList"/>
    <dgm:cxn modelId="{8D9E29D3-C239-A64A-9B3C-5BFFFC11A19E}" type="presParOf" srcId="{BE72F19F-C2B9-BD4B-9B9B-EF20145FD723}" destId="{152BFDED-A575-3248-948F-C2D05185D9AB}" srcOrd="4" destOrd="0" presId="urn:microsoft.com/office/officeart/2008/layout/VerticalCurvedList"/>
    <dgm:cxn modelId="{AC3B1BE8-C413-FB40-B1D4-2E60D29A4161}" type="presParOf" srcId="{152BFDED-A575-3248-948F-C2D05185D9AB}" destId="{03486F34-9279-8549-8E30-494132DE3A03}" srcOrd="0" destOrd="0" presId="urn:microsoft.com/office/officeart/2008/layout/VerticalCurvedList"/>
    <dgm:cxn modelId="{7C6879B7-BC8E-AD4A-93FA-F9E0AC90DA9F}" type="presParOf" srcId="{BE72F19F-C2B9-BD4B-9B9B-EF20145FD723}" destId="{E171F66D-9061-6F48-B649-B06E88296D96}" srcOrd="5" destOrd="0" presId="urn:microsoft.com/office/officeart/2008/layout/VerticalCurvedList"/>
    <dgm:cxn modelId="{DAF40C65-2EE8-3E40-9E4F-9ECDFC76B57D}" type="presParOf" srcId="{BE72F19F-C2B9-BD4B-9B9B-EF20145FD723}" destId="{6315509A-21E5-114A-929D-403F5BBBABD6}" srcOrd="6" destOrd="0" presId="urn:microsoft.com/office/officeart/2008/layout/VerticalCurvedList"/>
    <dgm:cxn modelId="{508B580C-147B-964F-8F57-3EADBF35FB43}" type="presParOf" srcId="{6315509A-21E5-114A-929D-403F5BBBABD6}" destId="{03B44D4F-39F8-EB4D-863C-E4934F0FF7A4}" srcOrd="0" destOrd="0" presId="urn:microsoft.com/office/officeart/2008/layout/VerticalCurvedList"/>
    <dgm:cxn modelId="{21AADFD6-F928-6A40-8C4B-9C07B7860C4C}" type="presParOf" srcId="{BE72F19F-C2B9-BD4B-9B9B-EF20145FD723}" destId="{6D6A5312-FB0B-B348-AB27-E2299D43BC72}" srcOrd="7" destOrd="0" presId="urn:microsoft.com/office/officeart/2008/layout/VerticalCurvedList"/>
    <dgm:cxn modelId="{16DAF1EF-0ECC-3C43-BF6E-43C648178BE4}" type="presParOf" srcId="{BE72F19F-C2B9-BD4B-9B9B-EF20145FD723}" destId="{E97332B0-1B5D-E74D-8B24-9D059A3192A2}" srcOrd="8" destOrd="0" presId="urn:microsoft.com/office/officeart/2008/layout/VerticalCurvedList"/>
    <dgm:cxn modelId="{606705EA-DEDE-2943-8E74-4DAFC612E5E1}" type="presParOf" srcId="{E97332B0-1B5D-E74D-8B24-9D059A3192A2}" destId="{616CF8BA-041A-6A40-8FA0-080B084587CE}" srcOrd="0" destOrd="0" presId="urn:microsoft.com/office/officeart/2008/layout/VerticalCurvedList"/>
    <dgm:cxn modelId="{B99ED79A-3929-9D4A-90ED-A54E608956AD}" type="presParOf" srcId="{BE72F19F-C2B9-BD4B-9B9B-EF20145FD723}" destId="{493FC935-37F9-B844-BFC4-E327F8330630}" srcOrd="9" destOrd="0" presId="urn:microsoft.com/office/officeart/2008/layout/VerticalCurvedList"/>
    <dgm:cxn modelId="{028F7116-2133-F746-8F1A-9842BC2458B3}" type="presParOf" srcId="{BE72F19F-C2B9-BD4B-9B9B-EF20145FD723}" destId="{D8A10AAB-9694-5E41-923A-5D86E8F06B6F}" srcOrd="10" destOrd="0" presId="urn:microsoft.com/office/officeart/2008/layout/VerticalCurvedList"/>
    <dgm:cxn modelId="{C9068F37-80AC-DF4B-8AF7-D21EA2C4A56D}" type="presParOf" srcId="{D8A10AAB-9694-5E41-923A-5D86E8F06B6F}" destId="{26A9AE12-AC8E-9B40-9F3B-1BF20EF9B02A}" srcOrd="0" destOrd="0" presId="urn:microsoft.com/office/officeart/2008/layout/VerticalCurvedList"/>
    <dgm:cxn modelId="{8F183B14-AB79-5144-A58F-0CE68DCA558A}" type="presParOf" srcId="{BE72F19F-C2B9-BD4B-9B9B-EF20145FD723}" destId="{5D2610CC-D701-C04D-A379-9B2ECB8249F2}" srcOrd="11" destOrd="0" presId="urn:microsoft.com/office/officeart/2008/layout/VerticalCurvedList"/>
    <dgm:cxn modelId="{81BD36A8-2CB1-074F-9D79-995FD2EC127B}" type="presParOf" srcId="{BE72F19F-C2B9-BD4B-9B9B-EF20145FD723}" destId="{015FFBFE-D4D1-B542-9269-3E6C0DA0EBEA}" srcOrd="12" destOrd="0" presId="urn:microsoft.com/office/officeart/2008/layout/VerticalCurvedList"/>
    <dgm:cxn modelId="{E7A87009-AC3A-7F4E-8866-8AFA8FC0F859}" type="presParOf" srcId="{015FFBFE-D4D1-B542-9269-3E6C0DA0EBEA}" destId="{507E8405-1BBC-5644-90E5-4E00AFBC7200}" srcOrd="0" destOrd="0" presId="urn:microsoft.com/office/officeart/2008/layout/VerticalCurvedList"/>
    <dgm:cxn modelId="{228B90CE-788E-D141-83ED-56B54D1C9408}" type="presParOf" srcId="{BE72F19F-C2B9-BD4B-9B9B-EF20145FD723}" destId="{F11AEAA4-9A53-5542-B887-5EF45D9557D6}" srcOrd="13" destOrd="0" presId="urn:microsoft.com/office/officeart/2008/layout/VerticalCurvedList"/>
    <dgm:cxn modelId="{28312211-E464-284B-868F-B09603A5E0CC}" type="presParOf" srcId="{BE72F19F-C2B9-BD4B-9B9B-EF20145FD723}" destId="{468EC2F7-B7F8-6D45-8D9A-A10B02CB5AB0}" srcOrd="14" destOrd="0" presId="urn:microsoft.com/office/officeart/2008/layout/VerticalCurvedList"/>
    <dgm:cxn modelId="{B0A7F3EF-BB11-E24D-B48A-0E0B1859B47C}" type="presParOf" srcId="{468EC2F7-B7F8-6D45-8D9A-A10B02CB5AB0}" destId="{A2B61F3E-E363-DF47-B5B0-7CD9377434C6}" srcOrd="0" destOrd="0" presId="urn:microsoft.com/office/officeart/2008/layout/VerticalCurvedList"/>
  </dgm:cxnLst>
  <dgm:bg>
    <a:effect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63A731-DA48-2845-9D48-BCFBE5494EA3}">
      <dsp:nvSpPr>
        <dsp:cNvPr id="0" name=""/>
        <dsp:cNvSpPr/>
      </dsp:nvSpPr>
      <dsp:spPr>
        <a:xfrm>
          <a:off x="843165" y="0"/>
          <a:ext cx="750698" cy="750813"/>
        </a:xfrm>
        <a:prstGeom prst="circularArrow">
          <a:avLst>
            <a:gd name="adj1" fmla="val 10980"/>
            <a:gd name="adj2" fmla="val 1142322"/>
            <a:gd name="adj3" fmla="val 4500000"/>
            <a:gd name="adj4" fmla="val 10800000"/>
            <a:gd name="adj5" fmla="val 125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200235A-DF72-1140-9072-F7E2DACBB8D9}">
      <dsp:nvSpPr>
        <dsp:cNvPr id="0" name=""/>
        <dsp:cNvSpPr/>
      </dsp:nvSpPr>
      <dsp:spPr>
        <a:xfrm>
          <a:off x="1009094" y="271066"/>
          <a:ext cx="417148" cy="2085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    </a:t>
          </a:r>
        </a:p>
      </dsp:txBody>
      <dsp:txXfrm>
        <a:off x="1009094" y="271066"/>
        <a:ext cx="417148" cy="208524"/>
      </dsp:txXfrm>
    </dsp:sp>
    <dsp:sp modelId="{5C23C261-AC06-A941-8CF0-3D67C54F4DB2}">
      <dsp:nvSpPr>
        <dsp:cNvPr id="0" name=""/>
        <dsp:cNvSpPr/>
      </dsp:nvSpPr>
      <dsp:spPr>
        <a:xfrm>
          <a:off x="634661" y="431397"/>
          <a:ext cx="750698" cy="750813"/>
        </a:xfrm>
        <a:prstGeom prst="leftCircularArrow">
          <a:avLst>
            <a:gd name="adj1" fmla="val 10980"/>
            <a:gd name="adj2" fmla="val 1142322"/>
            <a:gd name="adj3" fmla="val 6300000"/>
            <a:gd name="adj4" fmla="val 18900000"/>
            <a:gd name="adj5" fmla="val 125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F57E1E2-CB85-1743-94AF-D996423A4B46}">
      <dsp:nvSpPr>
        <dsp:cNvPr id="0" name=""/>
        <dsp:cNvSpPr/>
      </dsp:nvSpPr>
      <dsp:spPr>
        <a:xfrm>
          <a:off x="801436" y="704959"/>
          <a:ext cx="417148" cy="2085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endParaRPr lang="en-US" sz="1400" kern="1200" dirty="0"/>
        </a:p>
      </dsp:txBody>
      <dsp:txXfrm>
        <a:off x="801436" y="704959"/>
        <a:ext cx="417148" cy="208524"/>
      </dsp:txXfrm>
    </dsp:sp>
    <dsp:sp modelId="{D3F9D358-A127-A44D-B7D4-4EE7277DEFDC}">
      <dsp:nvSpPr>
        <dsp:cNvPr id="0" name=""/>
        <dsp:cNvSpPr/>
      </dsp:nvSpPr>
      <dsp:spPr>
        <a:xfrm>
          <a:off x="896595" y="914419"/>
          <a:ext cx="644966" cy="645225"/>
        </a:xfrm>
        <a:prstGeom prst="blockArc">
          <a:avLst>
            <a:gd name="adj1" fmla="val 13500000"/>
            <a:gd name="adj2" fmla="val 10800000"/>
            <a:gd name="adj3" fmla="val 1274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B26C34F-D23C-9941-BECC-2FA689DB88E9}">
      <dsp:nvSpPr>
        <dsp:cNvPr id="0" name=""/>
        <dsp:cNvSpPr/>
      </dsp:nvSpPr>
      <dsp:spPr>
        <a:xfrm>
          <a:off x="1010081" y="1139476"/>
          <a:ext cx="417148" cy="2085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endParaRPr lang="en-US" sz="1400" kern="1200" dirty="0"/>
        </a:p>
      </dsp:txBody>
      <dsp:txXfrm>
        <a:off x="1010081" y="1139476"/>
        <a:ext cx="417148" cy="20852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63A731-DA48-2845-9D48-BCFBE5494EA3}">
      <dsp:nvSpPr>
        <dsp:cNvPr id="0" name=""/>
        <dsp:cNvSpPr/>
      </dsp:nvSpPr>
      <dsp:spPr>
        <a:xfrm>
          <a:off x="843165" y="0"/>
          <a:ext cx="750698" cy="750813"/>
        </a:xfrm>
        <a:prstGeom prst="circularArrow">
          <a:avLst>
            <a:gd name="adj1" fmla="val 10980"/>
            <a:gd name="adj2" fmla="val 1142322"/>
            <a:gd name="adj3" fmla="val 4500000"/>
            <a:gd name="adj4" fmla="val 10800000"/>
            <a:gd name="adj5" fmla="val 125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200235A-DF72-1140-9072-F7E2DACBB8D9}">
      <dsp:nvSpPr>
        <dsp:cNvPr id="0" name=""/>
        <dsp:cNvSpPr/>
      </dsp:nvSpPr>
      <dsp:spPr>
        <a:xfrm>
          <a:off x="1009094" y="271066"/>
          <a:ext cx="417148" cy="2085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    </a:t>
          </a:r>
        </a:p>
      </dsp:txBody>
      <dsp:txXfrm>
        <a:off x="1009094" y="271066"/>
        <a:ext cx="417148" cy="208524"/>
      </dsp:txXfrm>
    </dsp:sp>
    <dsp:sp modelId="{5C23C261-AC06-A941-8CF0-3D67C54F4DB2}">
      <dsp:nvSpPr>
        <dsp:cNvPr id="0" name=""/>
        <dsp:cNvSpPr/>
      </dsp:nvSpPr>
      <dsp:spPr>
        <a:xfrm>
          <a:off x="634661" y="431397"/>
          <a:ext cx="750698" cy="750813"/>
        </a:xfrm>
        <a:prstGeom prst="leftCircularArrow">
          <a:avLst>
            <a:gd name="adj1" fmla="val 10980"/>
            <a:gd name="adj2" fmla="val 1142322"/>
            <a:gd name="adj3" fmla="val 6300000"/>
            <a:gd name="adj4" fmla="val 18900000"/>
            <a:gd name="adj5" fmla="val 125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F57E1E2-CB85-1743-94AF-D996423A4B46}">
      <dsp:nvSpPr>
        <dsp:cNvPr id="0" name=""/>
        <dsp:cNvSpPr/>
      </dsp:nvSpPr>
      <dsp:spPr>
        <a:xfrm>
          <a:off x="801436" y="704959"/>
          <a:ext cx="417148" cy="2085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endParaRPr lang="en-US" sz="1400" kern="1200" dirty="0"/>
        </a:p>
      </dsp:txBody>
      <dsp:txXfrm>
        <a:off x="801436" y="704959"/>
        <a:ext cx="417148" cy="208524"/>
      </dsp:txXfrm>
    </dsp:sp>
    <dsp:sp modelId="{D3F9D358-A127-A44D-B7D4-4EE7277DEFDC}">
      <dsp:nvSpPr>
        <dsp:cNvPr id="0" name=""/>
        <dsp:cNvSpPr/>
      </dsp:nvSpPr>
      <dsp:spPr>
        <a:xfrm>
          <a:off x="896595" y="914419"/>
          <a:ext cx="644966" cy="645225"/>
        </a:xfrm>
        <a:prstGeom prst="blockArc">
          <a:avLst>
            <a:gd name="adj1" fmla="val 13500000"/>
            <a:gd name="adj2" fmla="val 10800000"/>
            <a:gd name="adj3" fmla="val 1274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B26C34F-D23C-9941-BECC-2FA689DB88E9}">
      <dsp:nvSpPr>
        <dsp:cNvPr id="0" name=""/>
        <dsp:cNvSpPr/>
      </dsp:nvSpPr>
      <dsp:spPr>
        <a:xfrm>
          <a:off x="1010081" y="1139476"/>
          <a:ext cx="417148" cy="2085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endParaRPr lang="en-US" sz="1400" kern="1200" dirty="0"/>
        </a:p>
      </dsp:txBody>
      <dsp:txXfrm>
        <a:off x="1010081" y="1139476"/>
        <a:ext cx="417148" cy="20852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692CC1-A6B8-8E47-89D9-2BDDD4872130}">
      <dsp:nvSpPr>
        <dsp:cNvPr id="0" name=""/>
        <dsp:cNvSpPr/>
      </dsp:nvSpPr>
      <dsp:spPr>
        <a:xfrm>
          <a:off x="-5098733" y="-781397"/>
          <a:ext cx="6074410" cy="6074410"/>
        </a:xfrm>
        <a:prstGeom prst="blockArc">
          <a:avLst>
            <a:gd name="adj1" fmla="val 18900000"/>
            <a:gd name="adj2" fmla="val 2700000"/>
            <a:gd name="adj3" fmla="val 356"/>
          </a:avLst>
        </a:pr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CF52C2A-61B5-B040-BD10-54AAA9353DD4}">
      <dsp:nvSpPr>
        <dsp:cNvPr id="0" name=""/>
        <dsp:cNvSpPr/>
      </dsp:nvSpPr>
      <dsp:spPr>
        <a:xfrm>
          <a:off x="316489" y="181505"/>
          <a:ext cx="7467472" cy="457200"/>
        </a:xfrm>
        <a:prstGeom prst="roundRect">
          <a:avLst/>
        </a:prstGeom>
        <a:solidFill>
          <a:schemeClr val="accent2">
            <a:hueOff val="0"/>
            <a:satOff val="0"/>
            <a:lumOff val="0"/>
            <a:alphaOff val="0"/>
          </a:schemeClr>
        </a:solidFill>
        <a:ln w="25400" cap="flat" cmpd="sng" algn="ctr">
          <a:noFill/>
          <a:prstDash val="solid"/>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325450" tIns="30480" rIns="30480" bIns="30480" numCol="1" spcCol="1270" anchor="t" anchorCtr="0">
          <a:noAutofit/>
        </a:bodyPr>
        <a:lstStyle/>
        <a:p>
          <a:pPr marL="0" lvl="0" indent="0" algn="l" defTabSz="533400">
            <a:lnSpc>
              <a:spcPct val="90000"/>
            </a:lnSpc>
            <a:spcBef>
              <a:spcPct val="0"/>
            </a:spcBef>
            <a:spcAft>
              <a:spcPct val="35000"/>
            </a:spcAft>
            <a:buNone/>
          </a:pPr>
          <a:r>
            <a:rPr lang="en-AU" sz="1200" b="1" i="0" kern="1200" dirty="0">
              <a:latin typeface="Amazon Ember" panose="020B0603020204020204" pitchFamily="34" charset="0"/>
              <a:ea typeface="Amazon Ember" panose="020B0603020204020204" pitchFamily="34" charset="0"/>
              <a:cs typeface="Amazon Ember" panose="020B0603020204020204" pitchFamily="34" charset="0"/>
            </a:rPr>
            <a:t>Iterative Release Cycle </a:t>
          </a:r>
          <a:endParaRPr lang="en-US" sz="1200" b="1" i="0" kern="1200" dirty="0">
            <a:latin typeface="Amazon Ember" panose="020B0603020204020204" pitchFamily="34" charset="0"/>
            <a:ea typeface="Amazon Ember" panose="020B0603020204020204" pitchFamily="34" charset="0"/>
            <a:cs typeface="Amazon Ember" panose="020B0603020204020204" pitchFamily="34" charset="0"/>
          </a:endParaRPr>
        </a:p>
        <a:p>
          <a:pPr marL="57150" lvl="1" indent="-57150" algn="l" defTabSz="400050">
            <a:lnSpc>
              <a:spcPct val="90000"/>
            </a:lnSpc>
            <a:spcBef>
              <a:spcPct val="0"/>
            </a:spcBef>
            <a:spcAft>
              <a:spcPct val="15000"/>
            </a:spcAft>
            <a:buChar char="•"/>
          </a:pPr>
          <a:r>
            <a:rPr lang="en-AU" sz="900" b="0" i="0" kern="1200" dirty="0">
              <a:latin typeface="Amazon Ember" panose="020B0603020204020204" pitchFamily="34" charset="0"/>
              <a:ea typeface="Amazon Ember" panose="020B0603020204020204" pitchFamily="34" charset="0"/>
              <a:cs typeface="Amazon Ember" panose="020B0603020204020204" pitchFamily="34" charset="0"/>
            </a:rPr>
            <a:t>Operations capability roadmaps and development must be driven by customer demand, and be able to be changed continuously</a:t>
          </a:r>
          <a:endParaRPr lang="en-US" sz="900" b="0" i="0" kern="1200" dirty="0">
            <a:latin typeface="Amazon Ember" panose="020B0603020204020204" pitchFamily="34" charset="0"/>
            <a:ea typeface="Amazon Ember" panose="020B0603020204020204" pitchFamily="34" charset="0"/>
            <a:cs typeface="Amazon Ember" panose="020B0603020204020204" pitchFamily="34" charset="0"/>
          </a:endParaRPr>
        </a:p>
      </dsp:txBody>
      <dsp:txXfrm>
        <a:off x="338808" y="203824"/>
        <a:ext cx="7422834" cy="412562"/>
      </dsp:txXfrm>
    </dsp:sp>
    <dsp:sp modelId="{8388372D-3A90-CE43-85D7-2F9998D30860}">
      <dsp:nvSpPr>
        <dsp:cNvPr id="0" name=""/>
        <dsp:cNvSpPr/>
      </dsp:nvSpPr>
      <dsp:spPr>
        <a:xfrm>
          <a:off x="60230" y="153846"/>
          <a:ext cx="512519" cy="512519"/>
        </a:xfrm>
        <a:prstGeom prst="ellipse">
          <a:avLst/>
        </a:prstGeom>
        <a:solidFill>
          <a:schemeClr val="lt1">
            <a:hueOff val="0"/>
            <a:satOff val="0"/>
            <a:lumOff val="0"/>
            <a:alphaOff val="0"/>
          </a:schemeClr>
        </a:solidFill>
        <a:ln w="25400" cap="flat" cmpd="sng" algn="ctr">
          <a:solidFill>
            <a:schemeClr val="accent2">
              <a:hueOff val="0"/>
              <a:satOff val="0"/>
              <a:lumOff val="0"/>
              <a:alphaOff val="0"/>
            </a:schemeClr>
          </a:solidFill>
          <a:prstDash val="solid"/>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dsp:style>
    </dsp:sp>
    <dsp:sp modelId="{ADB6F10E-2EEB-234B-91F2-40587BDB5A04}">
      <dsp:nvSpPr>
        <dsp:cNvPr id="0" name=""/>
        <dsp:cNvSpPr/>
      </dsp:nvSpPr>
      <dsp:spPr>
        <a:xfrm>
          <a:off x="687795" y="796890"/>
          <a:ext cx="7096166" cy="457200"/>
        </a:xfrm>
        <a:prstGeom prst="roundRect">
          <a:avLst/>
        </a:prstGeom>
        <a:solidFill>
          <a:schemeClr val="accent3">
            <a:hueOff val="0"/>
            <a:satOff val="0"/>
            <a:lumOff val="0"/>
            <a:alphaOff val="0"/>
          </a:schemeClr>
        </a:solidFill>
        <a:ln w="25400" cap="flat" cmpd="sng" algn="ctr">
          <a:noFill/>
          <a:prstDash val="solid"/>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325450" tIns="30480" rIns="30480" bIns="30480" numCol="1" spcCol="1270" anchor="t" anchorCtr="0">
          <a:noAutofit/>
        </a:bodyPr>
        <a:lstStyle/>
        <a:p>
          <a:pPr marL="0" lvl="0" indent="0" algn="l" defTabSz="533400">
            <a:lnSpc>
              <a:spcPct val="90000"/>
            </a:lnSpc>
            <a:spcBef>
              <a:spcPct val="0"/>
            </a:spcBef>
            <a:spcAft>
              <a:spcPct val="35000"/>
            </a:spcAft>
            <a:buNone/>
          </a:pPr>
          <a:r>
            <a:rPr lang="en-AU" sz="1200" b="1" i="0" kern="1200" dirty="0">
              <a:latin typeface="Amazon Ember" panose="020B0603020204020204" pitchFamily="34" charset="0"/>
              <a:ea typeface="Amazon Ember" panose="020B0603020204020204" pitchFamily="34" charset="0"/>
              <a:cs typeface="Amazon Ember" panose="020B0603020204020204" pitchFamily="34" charset="0"/>
            </a:rPr>
            <a:t>‘You Build it, You Own it’ / ’You Own it, You Build it’</a:t>
          </a:r>
          <a:endParaRPr lang="en-US" sz="1200" b="1" i="0" kern="1200" dirty="0">
            <a:latin typeface="Amazon Ember" panose="020B0603020204020204" pitchFamily="34" charset="0"/>
            <a:ea typeface="Amazon Ember" panose="020B0603020204020204" pitchFamily="34" charset="0"/>
            <a:cs typeface="Amazon Ember" panose="020B0603020204020204" pitchFamily="34" charset="0"/>
          </a:endParaRPr>
        </a:p>
        <a:p>
          <a:pPr marL="57150" lvl="1" indent="-57150" algn="l" defTabSz="400050">
            <a:lnSpc>
              <a:spcPct val="90000"/>
            </a:lnSpc>
            <a:spcBef>
              <a:spcPct val="0"/>
            </a:spcBef>
            <a:spcAft>
              <a:spcPct val="15000"/>
            </a:spcAft>
            <a:buChar char="•"/>
          </a:pPr>
          <a:r>
            <a:rPr lang="en-AU" sz="900" b="0" i="0" kern="1200" dirty="0">
              <a:latin typeface="Amazon Ember" panose="020B0603020204020204" pitchFamily="34" charset="0"/>
              <a:ea typeface="Amazon Ember" panose="020B0603020204020204" pitchFamily="34" charset="0"/>
              <a:cs typeface="Amazon Ember" panose="020B0603020204020204" pitchFamily="34" charset="0"/>
            </a:rPr>
            <a:t>Use a discrete services model, and each service team should have complete control over design, build, test and operate</a:t>
          </a:r>
          <a:endParaRPr lang="en-US" sz="900" b="0" i="0" kern="1200" dirty="0">
            <a:latin typeface="Amazon Ember" panose="020B0603020204020204" pitchFamily="34" charset="0"/>
            <a:ea typeface="Amazon Ember" panose="020B0603020204020204" pitchFamily="34" charset="0"/>
            <a:cs typeface="Amazon Ember" panose="020B0603020204020204" pitchFamily="34" charset="0"/>
          </a:endParaRPr>
        </a:p>
      </dsp:txBody>
      <dsp:txXfrm>
        <a:off x="710114" y="819209"/>
        <a:ext cx="7051528" cy="412562"/>
      </dsp:txXfrm>
    </dsp:sp>
    <dsp:sp modelId="{03486F34-9279-8549-8E30-494132DE3A03}">
      <dsp:nvSpPr>
        <dsp:cNvPr id="0" name=""/>
        <dsp:cNvSpPr/>
      </dsp:nvSpPr>
      <dsp:spPr>
        <a:xfrm>
          <a:off x="431535" y="769230"/>
          <a:ext cx="512519" cy="512519"/>
        </a:xfrm>
        <a:prstGeom prst="ellipse">
          <a:avLst/>
        </a:prstGeom>
        <a:solidFill>
          <a:schemeClr val="lt1">
            <a:hueOff val="0"/>
            <a:satOff val="0"/>
            <a:lumOff val="0"/>
            <a:alphaOff val="0"/>
          </a:schemeClr>
        </a:solidFill>
        <a:ln w="25400" cap="flat" cmpd="sng" algn="ctr">
          <a:solidFill>
            <a:schemeClr val="accent3">
              <a:hueOff val="0"/>
              <a:satOff val="0"/>
              <a:lumOff val="0"/>
              <a:alphaOff val="0"/>
            </a:schemeClr>
          </a:solidFill>
          <a:prstDash val="solid"/>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dsp:style>
    </dsp:sp>
    <dsp:sp modelId="{E171F66D-9061-6F48-B649-B06E88296D96}">
      <dsp:nvSpPr>
        <dsp:cNvPr id="0" name=""/>
        <dsp:cNvSpPr/>
      </dsp:nvSpPr>
      <dsp:spPr>
        <a:xfrm>
          <a:off x="891269" y="1411823"/>
          <a:ext cx="6892692" cy="457200"/>
        </a:xfrm>
        <a:prstGeom prst="roundRect">
          <a:avLst/>
        </a:prstGeom>
        <a:solidFill>
          <a:schemeClr val="accent4">
            <a:hueOff val="0"/>
            <a:satOff val="0"/>
            <a:lumOff val="0"/>
            <a:alphaOff val="0"/>
          </a:schemeClr>
        </a:solidFill>
        <a:ln w="25400" cap="flat" cmpd="sng" algn="ctr">
          <a:noFill/>
          <a:prstDash val="solid"/>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325450" tIns="30480" rIns="30480" bIns="30480" numCol="1" spcCol="1270" anchor="t" anchorCtr="0">
          <a:noAutofit/>
        </a:bodyPr>
        <a:lstStyle/>
        <a:p>
          <a:pPr marL="0" lvl="0" indent="0" algn="l" defTabSz="533400">
            <a:lnSpc>
              <a:spcPct val="90000"/>
            </a:lnSpc>
            <a:spcBef>
              <a:spcPct val="0"/>
            </a:spcBef>
            <a:spcAft>
              <a:spcPct val="35000"/>
            </a:spcAft>
            <a:buNone/>
          </a:pPr>
          <a:r>
            <a:rPr lang="en-AU" sz="1200" b="1" i="0" kern="1200" dirty="0">
              <a:latin typeface="Amazon Ember" panose="020B0603020204020204" pitchFamily="34" charset="0"/>
              <a:ea typeface="Amazon Ember" panose="020B0603020204020204" pitchFamily="34" charset="0"/>
              <a:cs typeface="Amazon Ember" panose="020B0603020204020204" pitchFamily="34" charset="0"/>
            </a:rPr>
            <a:t>Management by exception</a:t>
          </a:r>
          <a:endParaRPr lang="en-US" sz="1200" b="1" i="0" kern="1200" dirty="0">
            <a:latin typeface="Amazon Ember" panose="020B0603020204020204" pitchFamily="34" charset="0"/>
            <a:ea typeface="Amazon Ember" panose="020B0603020204020204" pitchFamily="34" charset="0"/>
            <a:cs typeface="Amazon Ember" panose="020B0603020204020204" pitchFamily="34" charset="0"/>
          </a:endParaRPr>
        </a:p>
        <a:p>
          <a:pPr marL="57150" lvl="1" indent="-57150" algn="l" defTabSz="400050">
            <a:lnSpc>
              <a:spcPct val="90000"/>
            </a:lnSpc>
            <a:spcBef>
              <a:spcPct val="0"/>
            </a:spcBef>
            <a:spcAft>
              <a:spcPct val="15000"/>
            </a:spcAft>
            <a:buChar char="•"/>
          </a:pPr>
          <a:r>
            <a:rPr lang="en-AU" sz="900" b="0" i="0" kern="1200" dirty="0">
              <a:latin typeface="Amazon Ember" panose="020B0603020204020204" pitchFamily="34" charset="0"/>
              <a:ea typeface="Amazon Ember" panose="020B0603020204020204" pitchFamily="34" charset="0"/>
              <a:cs typeface="Amazon Ember" panose="020B0603020204020204" pitchFamily="34" charset="0"/>
            </a:rPr>
            <a:t>Operations should be based on managing exceptions from expected behaviour</a:t>
          </a:r>
          <a:endParaRPr lang="en-US" sz="900" b="0" i="0" kern="1200" dirty="0">
            <a:latin typeface="Amazon Ember" panose="020B0603020204020204" pitchFamily="34" charset="0"/>
            <a:ea typeface="Amazon Ember" panose="020B0603020204020204" pitchFamily="34" charset="0"/>
            <a:cs typeface="Amazon Ember" panose="020B0603020204020204" pitchFamily="34" charset="0"/>
          </a:endParaRPr>
        </a:p>
      </dsp:txBody>
      <dsp:txXfrm>
        <a:off x="913588" y="1434142"/>
        <a:ext cx="6848054" cy="412562"/>
      </dsp:txXfrm>
    </dsp:sp>
    <dsp:sp modelId="{03B44D4F-39F8-EB4D-863C-E4934F0FF7A4}">
      <dsp:nvSpPr>
        <dsp:cNvPr id="0" name=""/>
        <dsp:cNvSpPr/>
      </dsp:nvSpPr>
      <dsp:spPr>
        <a:xfrm>
          <a:off x="635009" y="1384163"/>
          <a:ext cx="512519" cy="512519"/>
        </a:xfrm>
        <a:prstGeom prst="ellipse">
          <a:avLst/>
        </a:prstGeom>
        <a:solidFill>
          <a:schemeClr val="lt1">
            <a:hueOff val="0"/>
            <a:satOff val="0"/>
            <a:lumOff val="0"/>
            <a:alphaOff val="0"/>
          </a:schemeClr>
        </a:solidFill>
        <a:ln w="25400" cap="flat" cmpd="sng" algn="ctr">
          <a:solidFill>
            <a:schemeClr val="accent4">
              <a:hueOff val="0"/>
              <a:satOff val="0"/>
              <a:lumOff val="0"/>
              <a:alphaOff val="0"/>
            </a:schemeClr>
          </a:solidFill>
          <a:prstDash val="solid"/>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dsp:style>
    </dsp:sp>
    <dsp:sp modelId="{6D6A5312-FB0B-B348-AB27-E2299D43BC72}">
      <dsp:nvSpPr>
        <dsp:cNvPr id="0" name=""/>
        <dsp:cNvSpPr/>
      </dsp:nvSpPr>
      <dsp:spPr>
        <a:xfrm>
          <a:off x="956236" y="2027207"/>
          <a:ext cx="6827725" cy="457200"/>
        </a:xfrm>
        <a:prstGeom prst="roundRect">
          <a:avLst/>
        </a:prstGeom>
        <a:solidFill>
          <a:schemeClr val="accent5">
            <a:hueOff val="0"/>
            <a:satOff val="0"/>
            <a:lumOff val="0"/>
            <a:alphaOff val="0"/>
          </a:schemeClr>
        </a:solidFill>
        <a:ln w="25400" cap="flat" cmpd="sng" algn="ctr">
          <a:noFill/>
          <a:prstDash val="solid"/>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325450" tIns="30480" rIns="30480" bIns="30480" numCol="1" spcCol="1270" anchor="t" anchorCtr="0">
          <a:noAutofit/>
        </a:bodyPr>
        <a:lstStyle/>
        <a:p>
          <a:pPr marL="0" lvl="0" indent="0" algn="l" defTabSz="533400">
            <a:lnSpc>
              <a:spcPct val="90000"/>
            </a:lnSpc>
            <a:spcBef>
              <a:spcPct val="0"/>
            </a:spcBef>
            <a:spcAft>
              <a:spcPct val="35000"/>
            </a:spcAft>
            <a:buNone/>
          </a:pPr>
          <a:r>
            <a:rPr lang="en-AU" sz="1200" b="1" i="0" kern="1200" dirty="0">
              <a:latin typeface="Amazon Ember" panose="020B0603020204020204" pitchFamily="34" charset="0"/>
              <a:ea typeface="Amazon Ember" panose="020B0603020204020204" pitchFamily="34" charset="0"/>
              <a:cs typeface="Amazon Ember" panose="020B0603020204020204" pitchFamily="34" charset="0"/>
            </a:rPr>
            <a:t>Test Driven Development</a:t>
          </a:r>
          <a:endParaRPr lang="en-US" sz="1200" b="1" i="0" kern="1200" dirty="0">
            <a:latin typeface="Amazon Ember" panose="020B0603020204020204" pitchFamily="34" charset="0"/>
            <a:ea typeface="Amazon Ember" panose="020B0603020204020204" pitchFamily="34" charset="0"/>
            <a:cs typeface="Amazon Ember" panose="020B0603020204020204" pitchFamily="34" charset="0"/>
          </a:endParaRPr>
        </a:p>
        <a:p>
          <a:pPr marL="57150" lvl="1" indent="-57150" algn="l" defTabSz="400050">
            <a:lnSpc>
              <a:spcPct val="90000"/>
            </a:lnSpc>
            <a:spcBef>
              <a:spcPct val="0"/>
            </a:spcBef>
            <a:spcAft>
              <a:spcPct val="15000"/>
            </a:spcAft>
            <a:buChar char="•"/>
          </a:pPr>
          <a:r>
            <a:rPr lang="en-AU" sz="900" b="0" i="0" kern="1200" dirty="0">
              <a:latin typeface="Amazon Ember" panose="020B0603020204020204" pitchFamily="34" charset="0"/>
              <a:ea typeface="Amazon Ember" panose="020B0603020204020204" pitchFamily="34" charset="0"/>
              <a:cs typeface="Amazon Ember" panose="020B0603020204020204" pitchFamily="34" charset="0"/>
            </a:rPr>
            <a:t>The entire service, including operations functions, should be testable using automation</a:t>
          </a:r>
          <a:endParaRPr lang="en-US" sz="900" b="0" i="0" kern="1200" dirty="0">
            <a:latin typeface="Amazon Ember" panose="020B0603020204020204" pitchFamily="34" charset="0"/>
            <a:ea typeface="Amazon Ember" panose="020B0603020204020204" pitchFamily="34" charset="0"/>
            <a:cs typeface="Amazon Ember" panose="020B0603020204020204" pitchFamily="34" charset="0"/>
          </a:endParaRPr>
        </a:p>
      </dsp:txBody>
      <dsp:txXfrm>
        <a:off x="978555" y="2049526"/>
        <a:ext cx="6783087" cy="412562"/>
      </dsp:txXfrm>
    </dsp:sp>
    <dsp:sp modelId="{616CF8BA-041A-6A40-8FA0-080B084587CE}">
      <dsp:nvSpPr>
        <dsp:cNvPr id="0" name=""/>
        <dsp:cNvSpPr/>
      </dsp:nvSpPr>
      <dsp:spPr>
        <a:xfrm>
          <a:off x="699977" y="1999547"/>
          <a:ext cx="512519" cy="512519"/>
        </a:xfrm>
        <a:prstGeom prst="ellipse">
          <a:avLst/>
        </a:prstGeom>
        <a:solidFill>
          <a:schemeClr val="lt1">
            <a:hueOff val="0"/>
            <a:satOff val="0"/>
            <a:lumOff val="0"/>
            <a:alphaOff val="0"/>
          </a:schemeClr>
        </a:solidFill>
        <a:ln w="25400" cap="flat" cmpd="sng" algn="ctr">
          <a:solidFill>
            <a:schemeClr val="accent5">
              <a:hueOff val="0"/>
              <a:satOff val="0"/>
              <a:lumOff val="0"/>
              <a:alphaOff val="0"/>
            </a:schemeClr>
          </a:solidFill>
          <a:prstDash val="solid"/>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dsp:style>
    </dsp:sp>
    <dsp:sp modelId="{493FC935-37F9-B844-BFC4-E327F8330630}">
      <dsp:nvSpPr>
        <dsp:cNvPr id="0" name=""/>
        <dsp:cNvSpPr/>
      </dsp:nvSpPr>
      <dsp:spPr>
        <a:xfrm>
          <a:off x="891269" y="2642591"/>
          <a:ext cx="6892692" cy="457200"/>
        </a:xfrm>
        <a:prstGeom prst="roundRect">
          <a:avLst/>
        </a:prstGeom>
        <a:solidFill>
          <a:schemeClr val="tx2"/>
        </a:solidFill>
        <a:ln w="25400" cap="flat" cmpd="sng" algn="ctr">
          <a:noFill/>
          <a:prstDash val="solid"/>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325450" tIns="30480" rIns="30480" bIns="30480" numCol="1" spcCol="1270" anchor="t" anchorCtr="0">
          <a:noAutofit/>
        </a:bodyPr>
        <a:lstStyle/>
        <a:p>
          <a:pPr marL="0" lvl="0" indent="0" algn="l" defTabSz="533400">
            <a:lnSpc>
              <a:spcPct val="90000"/>
            </a:lnSpc>
            <a:spcBef>
              <a:spcPct val="0"/>
            </a:spcBef>
            <a:spcAft>
              <a:spcPct val="35000"/>
            </a:spcAft>
            <a:buNone/>
          </a:pPr>
          <a:r>
            <a:rPr lang="en-AU" sz="1200" b="1" i="0" kern="1200" dirty="0">
              <a:latin typeface="Amazon Ember" panose="020B0603020204020204" pitchFamily="34" charset="0"/>
              <a:ea typeface="Amazon Ember" panose="020B0603020204020204" pitchFamily="34" charset="0"/>
              <a:cs typeface="Amazon Ember" panose="020B0603020204020204" pitchFamily="34" charset="0"/>
            </a:rPr>
            <a:t>Pets vs. Cattle</a:t>
          </a:r>
          <a:endParaRPr lang="en-US" sz="1200" b="1" i="0" kern="1200" dirty="0">
            <a:latin typeface="Amazon Ember" panose="020B0603020204020204" pitchFamily="34" charset="0"/>
            <a:ea typeface="Amazon Ember" panose="020B0603020204020204" pitchFamily="34" charset="0"/>
            <a:cs typeface="Amazon Ember" panose="020B0603020204020204" pitchFamily="34" charset="0"/>
          </a:endParaRPr>
        </a:p>
        <a:p>
          <a:pPr marL="57150" lvl="1" indent="-57150" algn="l" defTabSz="400050">
            <a:lnSpc>
              <a:spcPct val="90000"/>
            </a:lnSpc>
            <a:spcBef>
              <a:spcPct val="0"/>
            </a:spcBef>
            <a:spcAft>
              <a:spcPct val="15000"/>
            </a:spcAft>
            <a:buChar char="•"/>
          </a:pPr>
          <a:r>
            <a:rPr lang="en-AU" sz="900" b="0" i="0" kern="1200" dirty="0">
              <a:latin typeface="Amazon Ember" panose="020B0603020204020204" pitchFamily="34" charset="0"/>
              <a:ea typeface="Amazon Ember" panose="020B0603020204020204" pitchFamily="34" charset="0"/>
              <a:cs typeface="Amazon Ember" panose="020B0603020204020204" pitchFamily="34" charset="0"/>
            </a:rPr>
            <a:t>Cloud workloads should be short-lived, disposable, stateless. Operations must support and promote these workloads</a:t>
          </a:r>
          <a:endParaRPr lang="en-US" sz="900" b="0" i="0" kern="1200" dirty="0">
            <a:latin typeface="Amazon Ember" panose="020B0603020204020204" pitchFamily="34" charset="0"/>
            <a:ea typeface="Amazon Ember" panose="020B0603020204020204" pitchFamily="34" charset="0"/>
            <a:cs typeface="Amazon Ember" panose="020B0603020204020204" pitchFamily="34" charset="0"/>
          </a:endParaRPr>
        </a:p>
      </dsp:txBody>
      <dsp:txXfrm>
        <a:off x="913588" y="2664910"/>
        <a:ext cx="6848054" cy="412562"/>
      </dsp:txXfrm>
    </dsp:sp>
    <dsp:sp modelId="{26A9AE12-AC8E-9B40-9F3B-1BF20EF9B02A}">
      <dsp:nvSpPr>
        <dsp:cNvPr id="0" name=""/>
        <dsp:cNvSpPr/>
      </dsp:nvSpPr>
      <dsp:spPr>
        <a:xfrm>
          <a:off x="635009" y="2614932"/>
          <a:ext cx="512519" cy="512519"/>
        </a:xfrm>
        <a:prstGeom prst="ellipse">
          <a:avLst/>
        </a:prstGeom>
        <a:solidFill>
          <a:schemeClr val="lt1">
            <a:hueOff val="0"/>
            <a:satOff val="0"/>
            <a:lumOff val="0"/>
            <a:alphaOff val="0"/>
          </a:schemeClr>
        </a:solidFill>
        <a:ln w="25400" cap="flat" cmpd="sng" algn="ctr">
          <a:solidFill>
            <a:schemeClr val="accent6">
              <a:hueOff val="0"/>
              <a:satOff val="0"/>
              <a:lumOff val="0"/>
              <a:alphaOff val="0"/>
            </a:schemeClr>
          </a:solidFill>
          <a:prstDash val="solid"/>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dsp:style>
    </dsp:sp>
    <dsp:sp modelId="{5D2610CC-D701-C04D-A379-9B2ECB8249F2}">
      <dsp:nvSpPr>
        <dsp:cNvPr id="0" name=""/>
        <dsp:cNvSpPr/>
      </dsp:nvSpPr>
      <dsp:spPr>
        <a:xfrm>
          <a:off x="687795" y="3257524"/>
          <a:ext cx="7096166" cy="457200"/>
        </a:xfrm>
        <a:prstGeom prst="roundRect">
          <a:avLst/>
        </a:prstGeom>
        <a:solidFill>
          <a:schemeClr val="accent2">
            <a:hueOff val="0"/>
            <a:satOff val="0"/>
            <a:lumOff val="0"/>
            <a:alphaOff val="0"/>
          </a:schemeClr>
        </a:solidFill>
        <a:ln w="25400" cap="flat" cmpd="sng" algn="ctr">
          <a:noFill/>
          <a:prstDash val="solid"/>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325450" tIns="30480" rIns="30480" bIns="30480" numCol="1" spcCol="1270" anchor="t" anchorCtr="0">
          <a:noAutofit/>
        </a:bodyPr>
        <a:lstStyle/>
        <a:p>
          <a:pPr marL="0" lvl="0" indent="0" algn="l" defTabSz="533400">
            <a:lnSpc>
              <a:spcPct val="90000"/>
            </a:lnSpc>
            <a:spcBef>
              <a:spcPct val="0"/>
            </a:spcBef>
            <a:spcAft>
              <a:spcPct val="35000"/>
            </a:spcAft>
            <a:buNone/>
          </a:pPr>
          <a:r>
            <a:rPr lang="en-AU" sz="1200" b="1" i="0" kern="1200" dirty="0">
              <a:latin typeface="Amazon Ember" panose="020B0603020204020204" pitchFamily="34" charset="0"/>
              <a:ea typeface="Amazon Ember" panose="020B0603020204020204" pitchFamily="34" charset="0"/>
              <a:cs typeface="Amazon Ember" panose="020B0603020204020204" pitchFamily="34" charset="0"/>
            </a:rPr>
            <a:t>‘Build Once, Use Many’</a:t>
          </a:r>
          <a:endParaRPr lang="en-US" sz="1200" b="1" i="0" kern="1200" dirty="0">
            <a:latin typeface="Amazon Ember" panose="020B0603020204020204" pitchFamily="34" charset="0"/>
            <a:ea typeface="Amazon Ember" panose="020B0603020204020204" pitchFamily="34" charset="0"/>
            <a:cs typeface="Amazon Ember" panose="020B0603020204020204" pitchFamily="34" charset="0"/>
          </a:endParaRPr>
        </a:p>
        <a:p>
          <a:pPr marL="57150" lvl="1" indent="-57150" algn="l" defTabSz="400050">
            <a:lnSpc>
              <a:spcPct val="90000"/>
            </a:lnSpc>
            <a:spcBef>
              <a:spcPct val="0"/>
            </a:spcBef>
            <a:spcAft>
              <a:spcPct val="15000"/>
            </a:spcAft>
            <a:buChar char="•"/>
          </a:pPr>
          <a:r>
            <a:rPr lang="en-AU" sz="900" b="0" i="0" kern="1200" dirty="0">
              <a:latin typeface="Amazon Ember" panose="020B0603020204020204" pitchFamily="34" charset="0"/>
              <a:ea typeface="Amazon Ember" panose="020B0603020204020204" pitchFamily="34" charset="0"/>
              <a:cs typeface="Amazon Ember" panose="020B0603020204020204" pitchFamily="34" charset="0"/>
            </a:rPr>
            <a:t>Service </a:t>
          </a:r>
          <a:r>
            <a:rPr lang="en-AU" sz="900" b="0" i="0" kern="1200" dirty="0" err="1">
              <a:latin typeface="Amazon Ember" panose="020B0603020204020204" pitchFamily="34" charset="0"/>
              <a:ea typeface="Amazon Ember" panose="020B0603020204020204" pitchFamily="34" charset="0"/>
              <a:cs typeface="Amazon Ember" panose="020B0603020204020204" pitchFamily="34" charset="0"/>
            </a:rPr>
            <a:t>artifacts</a:t>
          </a:r>
          <a:r>
            <a:rPr lang="en-AU" sz="900" b="0" i="0" kern="1200" dirty="0">
              <a:latin typeface="Amazon Ember" panose="020B0603020204020204" pitchFamily="34" charset="0"/>
              <a:ea typeface="Amazon Ember" panose="020B0603020204020204" pitchFamily="34" charset="0"/>
              <a:cs typeface="Amazon Ember" panose="020B0603020204020204" pitchFamily="34" charset="0"/>
            </a:rPr>
            <a:t> should be created once and then reused as widely as possible. This is only possible with a discrete service model</a:t>
          </a:r>
          <a:endParaRPr lang="en-US" sz="900" b="0" i="0" kern="1200" dirty="0">
            <a:latin typeface="Amazon Ember" panose="020B0603020204020204" pitchFamily="34" charset="0"/>
            <a:ea typeface="Amazon Ember" panose="020B0603020204020204" pitchFamily="34" charset="0"/>
            <a:cs typeface="Amazon Ember" panose="020B0603020204020204" pitchFamily="34" charset="0"/>
          </a:endParaRPr>
        </a:p>
      </dsp:txBody>
      <dsp:txXfrm>
        <a:off x="710114" y="3279843"/>
        <a:ext cx="7051528" cy="412562"/>
      </dsp:txXfrm>
    </dsp:sp>
    <dsp:sp modelId="{507E8405-1BBC-5644-90E5-4E00AFBC7200}">
      <dsp:nvSpPr>
        <dsp:cNvPr id="0" name=""/>
        <dsp:cNvSpPr/>
      </dsp:nvSpPr>
      <dsp:spPr>
        <a:xfrm>
          <a:off x="431535" y="3229865"/>
          <a:ext cx="512519" cy="512519"/>
        </a:xfrm>
        <a:prstGeom prst="ellipse">
          <a:avLst/>
        </a:prstGeom>
        <a:solidFill>
          <a:schemeClr val="lt1">
            <a:hueOff val="0"/>
            <a:satOff val="0"/>
            <a:lumOff val="0"/>
            <a:alphaOff val="0"/>
          </a:schemeClr>
        </a:solidFill>
        <a:ln w="25400" cap="flat" cmpd="sng" algn="ctr">
          <a:solidFill>
            <a:schemeClr val="accent2">
              <a:hueOff val="0"/>
              <a:satOff val="0"/>
              <a:lumOff val="0"/>
              <a:alphaOff val="0"/>
            </a:schemeClr>
          </a:solidFill>
          <a:prstDash val="solid"/>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dsp:style>
    </dsp:sp>
    <dsp:sp modelId="{F11AEAA4-9A53-5542-B887-5EF45D9557D6}">
      <dsp:nvSpPr>
        <dsp:cNvPr id="0" name=""/>
        <dsp:cNvSpPr/>
      </dsp:nvSpPr>
      <dsp:spPr>
        <a:xfrm>
          <a:off x="316489" y="3872909"/>
          <a:ext cx="7467472" cy="457200"/>
        </a:xfrm>
        <a:prstGeom prst="roundRect">
          <a:avLst/>
        </a:prstGeom>
        <a:solidFill>
          <a:schemeClr val="accent3">
            <a:hueOff val="0"/>
            <a:satOff val="0"/>
            <a:lumOff val="0"/>
            <a:alphaOff val="0"/>
          </a:schemeClr>
        </a:solidFill>
        <a:ln w="25400" cap="flat" cmpd="sng" algn="ctr">
          <a:noFill/>
          <a:prstDash val="solid"/>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325450" tIns="27940" rIns="27940" bIns="27940" numCol="1" spcCol="1270" anchor="t" anchorCtr="0">
          <a:noAutofit/>
        </a:bodyPr>
        <a:lstStyle/>
        <a:p>
          <a:pPr marL="0" lvl="0" indent="0" algn="l" defTabSz="488950">
            <a:lnSpc>
              <a:spcPct val="90000"/>
            </a:lnSpc>
            <a:spcBef>
              <a:spcPct val="0"/>
            </a:spcBef>
            <a:spcAft>
              <a:spcPct val="35000"/>
            </a:spcAft>
            <a:buNone/>
          </a:pPr>
          <a:r>
            <a:rPr lang="en-AU" sz="1100" b="1" i="0" kern="1200" dirty="0">
              <a:latin typeface="Amazon Ember" panose="020B0603020204020204" pitchFamily="34" charset="0"/>
              <a:ea typeface="Amazon Ember" panose="020B0603020204020204" pitchFamily="34" charset="0"/>
              <a:cs typeface="Amazon Ember" panose="020B0603020204020204" pitchFamily="34" charset="0"/>
            </a:rPr>
            <a:t>Tools are fit for purpose</a:t>
          </a:r>
          <a:endParaRPr lang="en-US" sz="1100" b="1" i="0" kern="1200" dirty="0">
            <a:latin typeface="Amazon Ember" panose="020B0603020204020204" pitchFamily="34" charset="0"/>
            <a:ea typeface="Amazon Ember" panose="020B0603020204020204" pitchFamily="34" charset="0"/>
            <a:cs typeface="Amazon Ember" panose="020B0603020204020204" pitchFamily="34" charset="0"/>
          </a:endParaRPr>
        </a:p>
        <a:p>
          <a:pPr marL="57150" lvl="1" indent="-57150" algn="l" defTabSz="400050">
            <a:lnSpc>
              <a:spcPct val="90000"/>
            </a:lnSpc>
            <a:spcBef>
              <a:spcPct val="0"/>
            </a:spcBef>
            <a:spcAft>
              <a:spcPct val="15000"/>
            </a:spcAft>
            <a:buChar char="•"/>
          </a:pPr>
          <a:r>
            <a:rPr lang="en-AU" sz="900" b="0" i="0" kern="1200" dirty="0">
              <a:latin typeface="Amazon Ember" panose="020B0603020204020204" pitchFamily="34" charset="0"/>
              <a:ea typeface="Amazon Ember" panose="020B0603020204020204" pitchFamily="34" charset="0"/>
              <a:cs typeface="Amazon Ember" panose="020B0603020204020204" pitchFamily="34" charset="0"/>
            </a:rPr>
            <a:t>Use the tools which are the best for the desired result. </a:t>
          </a:r>
          <a:endParaRPr lang="en-US" sz="900" b="0" i="0" kern="1200" dirty="0">
            <a:latin typeface="Amazon Ember" panose="020B0603020204020204" pitchFamily="34" charset="0"/>
            <a:ea typeface="Amazon Ember" panose="020B0603020204020204" pitchFamily="34" charset="0"/>
            <a:cs typeface="Amazon Ember" panose="020B0603020204020204" pitchFamily="34" charset="0"/>
          </a:endParaRPr>
        </a:p>
      </dsp:txBody>
      <dsp:txXfrm>
        <a:off x="338808" y="3895228"/>
        <a:ext cx="7422834" cy="412562"/>
      </dsp:txXfrm>
    </dsp:sp>
    <dsp:sp modelId="{A2B61F3E-E363-DF47-B5B0-7CD9377434C6}">
      <dsp:nvSpPr>
        <dsp:cNvPr id="0" name=""/>
        <dsp:cNvSpPr/>
      </dsp:nvSpPr>
      <dsp:spPr>
        <a:xfrm>
          <a:off x="60230" y="3845249"/>
          <a:ext cx="512519" cy="512519"/>
        </a:xfrm>
        <a:prstGeom prst="ellipse">
          <a:avLst/>
        </a:prstGeom>
        <a:solidFill>
          <a:schemeClr val="lt1">
            <a:hueOff val="0"/>
            <a:satOff val="0"/>
            <a:lumOff val="0"/>
            <a:alphaOff val="0"/>
          </a:schemeClr>
        </a:solidFill>
        <a:ln w="25400" cap="flat" cmpd="sng" algn="ctr">
          <a:solidFill>
            <a:schemeClr val="accent3">
              <a:hueOff val="0"/>
              <a:satOff val="0"/>
              <a:lumOff val="0"/>
              <a:alphaOff val="0"/>
            </a:schemeClr>
          </a:solidFill>
          <a:prstDash val="solid"/>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9/layout/CircleArrowProcess">
  <dgm:title val=""/>
  <dgm:desc val=""/>
  <dgm:catLst>
    <dgm:cat type="process" pri="16500"/>
    <dgm:cat type="cycle" pri="16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7"/>
      <dgm:chPref val="7"/>
      <dgm:dir/>
      <dgm:animLvl val="lvl"/>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5"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1144"/>
              <dgm:constr type="t" for="ch" forName="Accent1" refType="h" fact="0"/>
              <dgm:constr type="w" for="ch" forName="Accent1" refType="w" fact="0.5542"/>
              <dgm:constr type="h" for="ch" forName="Accent1" refType="h" fact="0.6665"/>
              <dgm:constr type="l" for="ch" forName="Parent1" refType="w" fact="0.2368"/>
              <dgm:constr type="t" for="ch" forName="Parent1" refType="h" fact="0.2413"/>
              <dgm:constr type="w" for="ch" forName="Parent1" refType="w" fact="0.3092"/>
              <dgm:constr type="h" for="ch" forName="Parent1" refType="h" fact="0.1859"/>
              <dgm:constr type="l" for="ch" forName="Parent2" refType="w" fact="0.0822"/>
              <dgm:constr type="t" for="ch" forName="Parent2" refType="h" fact="0.625"/>
              <dgm:constr type="w" for="ch" forName="Parent2" refType="w" fact="0.3092"/>
              <dgm:constr type="h" for="ch" forName="Parent2" refType="h" fact="0.1859"/>
              <dgm:constr type="l" for="ch" forName="Child1" refType="w" fact="0.6678"/>
              <dgm:constr type="t" for="ch" forName="Child1" refType="h" fact="0.1978"/>
              <dgm:constr type="w" for="ch" forName="Child1" refType="w" fact="0.3322"/>
              <dgm:constr type="h" for="ch" forName="Child1" refType="h" fact="0.265"/>
              <dgm:constr type="l" for="ch" forName="Child2" refType="w" fact="0.5164"/>
              <dgm:constr type="t" for="ch" forName="Child2" refType="h" fact="0.5855"/>
              <dgm:constr type="w" for="ch" forName="Child2" refType="w" fact="0.3322"/>
              <dgm:constr type="h" for="ch" forName="Child2" refType="h" fact="0.265"/>
              <dgm:constr type="l" for="ch" forName="Accent2" refType="w" fact="0"/>
              <dgm:constr type="t" for="ch" forName="Accent2" refType="h" fact="0.4272"/>
              <dgm:constr type="w" for="ch" forName="Accent2" refType="w" fact="0.4761"/>
              <dgm:constr type="h" for="ch" forName="Accent2" refType="h" fact="0.5728"/>
            </dgm:constrLst>
          </dgm:if>
          <dgm:if name="Name6"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1479"/>
              <dgm:constr type="t" for="ch" forName="Accent1" refType="h" fact="0"/>
              <dgm:constr type="w" for="ch" forName="Accent1" refType="w" fact="0.5325"/>
              <dgm:constr type="h" for="ch" forName="Accent1" refType="h" fact="0.4814"/>
              <dgm:constr type="l" for="ch" forName="Accent2" refType="w" fact="0"/>
              <dgm:constr type="t" for="ch" forName="Accent2" refType="h" fact="0.2766"/>
              <dgm:constr type="w" for="ch" forName="Accent2" refType="w" fact="0.5325"/>
              <dgm:constr type="h" for="ch" forName="Accent2" refType="h" fact="0.4814"/>
              <dgm:constr type="l" for="ch" forName="Parent1" refType="w" fact="0.2656"/>
              <dgm:constr type="t" for="ch" forName="Parent1" refType="h" fact="0.1738"/>
              <dgm:constr type="w" for="ch" forName="Parent1" refType="w" fact="0.2959"/>
              <dgm:constr type="h" for="ch" forName="Parent1" refType="h" fact="0.1337"/>
              <dgm:constr type="l" for="ch" forName="Accent3" refType="w" fact="0.1858"/>
              <dgm:constr type="t" for="ch" forName="Accent3" refType="h" fact="0.5863"/>
              <dgm:constr type="w" for="ch" forName="Accent3" refType="w" fact="0.4575"/>
              <dgm:constr type="h" for="ch" forName="Accent3" refType="h" fact="0.4137"/>
              <dgm:constr type="l" for="ch" forName="Parent2" refType="w" fact="0.1183"/>
              <dgm:constr type="t" for="ch" forName="Parent2" refType="h" fact="0.452"/>
              <dgm:constr type="w" for="ch" forName="Parent2" refType="w" fact="0.2959"/>
              <dgm:constr type="h" for="ch" forName="Parent2" refType="h" fact="0.1337"/>
              <dgm:constr type="l" for="ch" forName="Parent3" refType="w" fact="0.2663"/>
              <dgm:constr type="t" for="ch" forName="Parent3" refType="h" fact="0.7306"/>
              <dgm:constr type="w" for="ch" forName="Parent3" refType="w" fact="0.2959"/>
              <dgm:constr type="h" for="ch" forName="Parent3" refType="h" fact="0.1337"/>
              <dgm:constr type="l" for="ch" forName="Child2" refType="w" fact="0.5325"/>
              <dgm:constr type="t" for="ch" forName="Child2" refType="h" fact="0.4217"/>
              <dgm:constr type="w" for="ch" forName="Child2" refType="w" fact="0.3195"/>
              <dgm:constr type="h" for="ch" forName="Child2" refType="h" fact="0.1926"/>
              <dgm:constr type="l" for="ch" forName="Child1" refType="w" fact="0.6805"/>
              <dgm:constr type="t" for="ch" forName="Child1" refType="h" fact="0.1435"/>
              <dgm:constr type="w" for="ch" forName="Child1" refType="w" fact="0.3195"/>
              <dgm:constr type="h" for="ch" forName="Child1" refType="h" fact="0.1926"/>
              <dgm:constr type="l" for="ch" forName="Child3" refType="w" fact="0.6805"/>
              <dgm:constr type="t" for="ch" forName="Child3" refType="h" fact="0.6998"/>
              <dgm:constr type="w" for="ch" forName="Child3" refType="w" fact="0.3195"/>
              <dgm:constr type="h" for="ch" forName="Child3" refType="h" fact="0.1926"/>
            </dgm:constrLst>
          </dgm:if>
          <dgm:if name="Name7"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1481"/>
              <dgm:constr type="t" for="ch" forName="Accent1" refType="h" fact="0"/>
              <dgm:constr type="w" for="ch" forName="Accent1" refType="w" fact="0.5331"/>
              <dgm:constr type="h" for="ch" forName="Accent1" refType="h" fact="0.3771"/>
              <dgm:constr type="l" for="ch" forName="Accent2" refType="w" fact="0"/>
              <dgm:constr type="t" for="ch" forName="Accent2" refType="h" fact="0.2167"/>
              <dgm:constr type="w" for="ch" forName="Accent2" refType="w" fact="0.5331"/>
              <dgm:constr type="h" for="ch" forName="Accent2" refType="h" fact="0.3771"/>
              <dgm:constr type="l" for="ch" forName="Accent3" refType="w" fact="0.1481"/>
              <dgm:constr type="t" for="ch" forName="Accent3" refType="h" fact="0.4342"/>
              <dgm:constr type="w" for="ch" forName="Accent3" refType="w" fact="0.5331"/>
              <dgm:constr type="h" for="ch" forName="Accent3" refType="h" fact="0.3771"/>
              <dgm:constr type="l" for="ch" forName="Parent1" refType="w" fact="0.2658"/>
              <dgm:constr type="t" for="ch" forName="Parent1" refType="h" fact="0.1365"/>
              <dgm:constr type="w" for="ch" forName="Parent1" refType="w" fact="0.2975"/>
              <dgm:constr type="h" for="ch" forName="Parent1" refType="h" fact="0.1052"/>
              <dgm:constr type="l" for="ch" forName="Parent2" refType="w" fact="0.1171"/>
              <dgm:constr type="t" for="ch" forName="Parent2" refType="h" fact="0.3536"/>
              <dgm:constr type="w" for="ch" forName="Parent2" refType="w" fact="0.2975"/>
              <dgm:constr type="h" for="ch" forName="Parent2" refType="h" fact="0.1052"/>
              <dgm:constr type="l" for="ch" forName="Parent3" refType="w" fact="0.2658"/>
              <dgm:constr type="t" for="ch" forName="Parent3" refType="h" fact="0.5707"/>
              <dgm:constr type="w" for="ch" forName="Parent3" refType="w" fact="0.2975"/>
              <dgm:constr type="h" for="ch" forName="Parent3" refType="h" fact="0.1052"/>
              <dgm:constr type="l" for="ch" forName="Parent4" refType="w" fact="0.1171"/>
              <dgm:constr type="t" for="ch" forName="Parent4" refType="h" fact="0.7878"/>
              <dgm:constr type="w" for="ch" forName="Parent4" refType="w" fact="0.2975"/>
              <dgm:constr type="h" for="ch" forName="Parent4" refType="h" fact="0.1052"/>
              <dgm:constr type="l" for="ch" forName="Child1" refType="w" fact="0.6804"/>
              <dgm:constr type="t" for="ch" forName="Child1" refType="h" fact="0.1119"/>
              <dgm:constr type="w" for="ch" forName="Child1" refType="w" fact="0.3196"/>
              <dgm:constr type="h" for="ch" forName="Child1" refType="h" fact="0.15"/>
              <dgm:constr type="l" for="ch" forName="Child2" refType="w" fact="0.5348"/>
              <dgm:constr type="t" for="ch" forName="Child2" refType="h" fact="0.3312"/>
              <dgm:constr type="w" for="ch" forName="Child2" refType="w" fact="0.3196"/>
              <dgm:constr type="h" for="ch" forName="Child2" refType="h" fact="0.15"/>
              <dgm:constr type="l" for="ch" forName="Child3" refType="w" fact="0.6804"/>
              <dgm:constr type="t" for="ch" forName="Child3" refType="h" fact="0.5461"/>
              <dgm:constr type="w" for="ch" forName="Child3" refType="w" fact="0.3196"/>
              <dgm:constr type="h" for="ch" forName="Child3" refType="h" fact="0.15"/>
              <dgm:constr type="l" for="ch" forName="Child4" refType="w" fact="0.5348"/>
              <dgm:constr type="t" for="ch" forName="Child4" refType="h" fact="0.7632"/>
              <dgm:constr type="w" for="ch" forName="Child4" refType="w" fact="0.3196"/>
              <dgm:constr type="h" for="ch" forName="Child4" refType="h" fact="0.15"/>
              <dgm:constr type="l" for="ch" forName="Accent4" refType="w" fact="0.038"/>
              <dgm:constr type="t" for="ch" forName="Accent4" refType="h" fact="0.6759"/>
              <dgm:constr type="w" for="ch" forName="Accent4" refType="w" fact="0.458"/>
              <dgm:constr type="h" for="ch" forName="Accent4" refType="h" fact="0.3241"/>
            </dgm:constrLst>
          </dgm:if>
          <dgm:if name="Name8"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1481"/>
              <dgm:constr type="t" for="ch" forName="Accent1" refType="h" fact="0"/>
              <dgm:constr type="w" for="ch" forName="Accent1" refType="w" fact="0.5331"/>
              <dgm:constr type="h" for="ch" forName="Accent1" refType="h" fact="0.3098"/>
              <dgm:constr type="l" for="ch" forName="Accent2" refType="w" fact="0"/>
              <dgm:constr type="t" for="ch" forName="Accent2" refType="h" fact="0.178"/>
              <dgm:constr type="w" for="ch" forName="Accent2" refType="w" fact="0.5331"/>
              <dgm:constr type="h" for="ch" forName="Accent2" refType="h" fact="0.3098"/>
              <dgm:constr type="l" for="ch" forName="Accent3" refType="w" fact="0.1481"/>
              <dgm:constr type="t" for="ch" forName="Accent3" refType="h" fact="0.3568"/>
              <dgm:constr type="w" for="ch" forName="Accent3" refType="w" fact="0.5331"/>
              <dgm:constr type="h" for="ch" forName="Accent3" refType="h" fact="0.3098"/>
              <dgm:constr type="l" for="ch" forName="Accent4" refType="w" fact="0"/>
              <dgm:constr type="t" for="ch" forName="Accent4" refType="h" fact="0.5351"/>
              <dgm:constr type="w" for="ch" forName="Accent4" refType="w" fact="0.5331"/>
              <dgm:constr type="h" for="ch" forName="Accent4" refType="h" fact="0.3098"/>
              <dgm:constr type="l" for="ch" forName="Accent5" refType="w" fact="0.186"/>
              <dgm:constr type="t" for="ch" forName="Accent5" refType="h" fact="0.7337"/>
              <dgm:constr type="w" for="ch" forName="Accent5" refType="w" fact="0.458"/>
              <dgm:constr type="h" for="ch" forName="Accent5" refType="h" fact="0.2663"/>
              <dgm:constr type="l" for="ch" forName="Parent1" refType="w" fact="0.2658"/>
              <dgm:constr type="t" for="ch" forName="Parent1" refType="h" fact="0.1122"/>
              <dgm:constr type="w" for="ch" forName="Parent1" refType="w" fact="0.2975"/>
              <dgm:constr type="h" for="ch" forName="Parent1" refType="h" fact="0.0864"/>
              <dgm:constr type="l" for="ch" forName="Parent2" refType="w" fact="0.1171"/>
              <dgm:constr type="t" for="ch" forName="Parent2" refType="h" fact="0.2906"/>
              <dgm:constr type="w" for="ch" forName="Parent2" refType="w" fact="0.2975"/>
              <dgm:constr type="h" for="ch" forName="Parent2" refType="h" fact="0.0864"/>
              <dgm:constr type="l" for="ch" forName="Parent3" refType="w" fact="0.2658"/>
              <dgm:constr type="t" for="ch" forName="Parent3" refType="h" fact="0.4689"/>
              <dgm:constr type="w" for="ch" forName="Parent3" refType="w" fact="0.2975"/>
              <dgm:constr type="h" for="ch" forName="Parent3" refType="h" fact="0.0864"/>
              <dgm:constr type="l" for="ch" forName="Parent4" refType="w" fact="0.1171"/>
              <dgm:constr type="t" for="ch" forName="Parent4" refType="h" fact="0.6473"/>
              <dgm:constr type="w" for="ch" forName="Parent4" refType="w" fact="0.2975"/>
              <dgm:constr type="h" for="ch" forName="Parent4" refType="h" fact="0.0864"/>
              <dgm:constr type="l" for="ch" forName="Parent5" refType="w" fact="0.2658"/>
              <dgm:constr type="t" for="ch" forName="Parent5" refType="h" fact="0.8257"/>
              <dgm:constr type="w" for="ch" forName="Parent5" refType="w" fact="0.2975"/>
              <dgm:constr type="h" for="ch" forName="Parent5" refType="h" fact="0.0864"/>
              <dgm:constr type="l" for="ch" forName="Child1" refType="w" fact="0.6804"/>
              <dgm:constr type="t" for="ch" forName="Child1" refType="h" fact="0.0919"/>
              <dgm:constr type="w" for="ch" forName="Child1" refType="w" fact="0.3196"/>
              <dgm:constr type="h" for="ch" forName="Child1" refType="h" fact="0.1232"/>
              <dgm:constr type="l" for="ch" forName="Child2" refType="w" fact="0.5348"/>
              <dgm:constr type="t" for="ch" forName="Child2" refType="h" fact="0.2722"/>
              <dgm:constr type="w" for="ch" forName="Child2" refType="w" fact="0.3196"/>
              <dgm:constr type="h" for="ch" forName="Child2" refType="h" fact="0.1232"/>
              <dgm:constr type="l" for="ch" forName="Child3" refType="w" fact="0.6804"/>
              <dgm:constr type="t" for="ch" forName="Child3" refType="h" fact="0.4487"/>
              <dgm:constr type="w" for="ch" forName="Child3" refType="w" fact="0.3196"/>
              <dgm:constr type="h" for="ch" forName="Child3" refType="h" fact="0.1232"/>
              <dgm:constr type="l" for="ch" forName="Child4" refType="w" fact="0.5348"/>
              <dgm:constr type="t" for="ch" forName="Child4" refType="h" fact="0.6271"/>
              <dgm:constr type="w" for="ch" forName="Child4" refType="w" fact="0.3196"/>
              <dgm:constr type="h" for="ch" forName="Child4" refType="h" fact="0.1232"/>
              <dgm:constr type="l" for="ch" forName="Child5" refType="w" fact="0.6804"/>
              <dgm:constr type="t" for="ch" forName="Child5" refType="h" fact="0.8073"/>
              <dgm:constr type="w" for="ch" forName="Child5" refType="w" fact="0.3196"/>
              <dgm:constr type="h" for="ch" forName="Child5" refType="h" fact="0.1232"/>
            </dgm:constrLst>
          </dgm:if>
          <dgm:if name="Name9"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1481"/>
              <dgm:constr type="t" for="ch" forName="Accent1" refType="h" fact="0"/>
              <dgm:constr type="w" for="ch" forName="Accent1" refType="w" fact="0.5331"/>
              <dgm:constr type="h" for="ch" forName="Accent1" refType="h" fact="0.2629"/>
              <dgm:constr type="l" for="ch" forName="Accent2" refType="w" fact="0"/>
              <dgm:constr type="t" for="ch" forName="Accent2" refType="h" fact="0.1511"/>
              <dgm:constr type="w" for="ch" forName="Accent2" refType="w" fact="0.5331"/>
              <dgm:constr type="h" for="ch" forName="Accent2" refType="h" fact="0.2629"/>
              <dgm:constr type="l" for="ch" forName="Accent3" refType="w" fact="0.1481"/>
              <dgm:constr type="t" for="ch" forName="Accent3" refType="h" fact="0.3027"/>
              <dgm:constr type="w" for="ch" forName="Accent3" refType="w" fact="0.5331"/>
              <dgm:constr type="h" for="ch" forName="Accent3" refType="h" fact="0.2629"/>
              <dgm:constr type="l" for="ch" forName="Accent4" refType="w" fact="0"/>
              <dgm:constr type="t" for="ch" forName="Accent4" refType="h" fact="0.4541"/>
              <dgm:constr type="w" for="ch" forName="Accent4" refType="w" fact="0.5331"/>
              <dgm:constr type="h" for="ch" forName="Accent4" refType="h" fact="0.2629"/>
              <dgm:constr type="l" for="ch" forName="Parent1" refType="w" fact="0.2658"/>
              <dgm:constr type="t" for="ch" forName="Parent1" refType="h" fact="0.0952"/>
              <dgm:constr type="w" for="ch" forName="Parent1" refType="w" fact="0.2975"/>
              <dgm:constr type="h" for="ch" forName="Parent1" refType="h" fact="0.0733"/>
              <dgm:constr type="l" for="ch" forName="Parent2" refType="w" fact="0.1171"/>
              <dgm:constr type="t" for="ch" forName="Parent2" refType="h" fact="0.2466"/>
              <dgm:constr type="w" for="ch" forName="Parent2" refType="w" fact="0.2975"/>
              <dgm:constr type="h" for="ch" forName="Parent2" refType="h" fact="0.0733"/>
              <dgm:constr type="l" for="ch" forName="Parent3" refType="w" fact="0.2658"/>
              <dgm:constr type="t" for="ch" forName="Parent3" refType="h" fact="0.3979"/>
              <dgm:constr type="w" for="ch" forName="Parent3" refType="w" fact="0.2975"/>
              <dgm:constr type="h" for="ch" forName="Parent3" refType="h" fact="0.0733"/>
              <dgm:constr type="l" for="ch" forName="Parent4" refType="w" fact="0.1171"/>
              <dgm:constr type="t" for="ch" forName="Parent4" refType="h" fact="0.5493"/>
              <dgm:constr type="w" for="ch" forName="Parent4" refType="w" fact="0.2975"/>
              <dgm:constr type="h" for="ch" forName="Parent4" refType="h" fact="0.0733"/>
              <dgm:constr type="l" for="ch" forName="Child1" refType="w" fact="0.6804"/>
              <dgm:constr type="t" for="ch" forName="Child1" refType="h" fact="0.078"/>
              <dgm:constr type="w" for="ch" forName="Child1" refType="w" fact="0.3196"/>
              <dgm:constr type="h" for="ch" forName="Child1" refType="h" fact="0.1046"/>
              <dgm:constr type="l" for="ch" forName="Child2" refType="w" fact="0.5348"/>
              <dgm:constr type="t" for="ch" forName="Child2" refType="h" fact="0.231"/>
              <dgm:constr type="w" for="ch" forName="Child2" refType="w" fact="0.3196"/>
              <dgm:constr type="h" for="ch" forName="Child2" refType="h" fact="0.1046"/>
              <dgm:constr type="l" for="ch" forName="Child3" refType="w" fact="0.6804"/>
              <dgm:constr type="t" for="ch" forName="Child3" refType="h" fact="0.3808"/>
              <dgm:constr type="w" for="ch" forName="Child3" refType="w" fact="0.3196"/>
              <dgm:constr type="h" for="ch" forName="Child3" refType="h" fact="0.1046"/>
              <dgm:constr type="l" for="ch" forName="Child4" refType="w" fact="0.5348"/>
              <dgm:constr type="t" for="ch" forName="Child4" refType="h" fact="0.5322"/>
              <dgm:constr type="w" for="ch" forName="Child4" refType="w" fact="0.3196"/>
              <dgm:constr type="h" for="ch" forName="Child4" refType="h" fact="0.1046"/>
              <dgm:constr type="l" for="ch" forName="Accent5" refType="w" fact="0.1481"/>
              <dgm:constr type="t" for="ch" forName="Accent5" refType="h" fact="0.6053"/>
              <dgm:constr type="w" for="ch" forName="Accent5" refType="w" fact="0.5331"/>
              <dgm:constr type="h" for="ch" forName="Accent5" refType="h" fact="0.2629"/>
              <dgm:constr type="l" for="ch" forName="Accent6" refType="w" fact="0.038"/>
              <dgm:constr type="t" for="ch" forName="Accent6" refType="h" fact="0.774"/>
              <dgm:constr type="w" for="ch" forName="Accent6" refType="w" fact="0.458"/>
              <dgm:constr type="h" for="ch" forName="Accent6" refType="h" fact="0.226"/>
              <dgm:constr type="l" for="ch" forName="Parent5" refType="w" fact="0.2658"/>
              <dgm:constr type="t" for="ch" forName="Parent5" refType="h" fact="0.7005"/>
              <dgm:constr type="w" for="ch" forName="Parent5" refType="w" fact="0.2975"/>
              <dgm:constr type="h" for="ch" forName="Parent5" refType="h" fact="0.0733"/>
              <dgm:constr type="l" for="ch" forName="Parent6" refType="w" fact="0.1171"/>
              <dgm:constr type="t" for="ch" forName="Parent6" refType="h" fact="0.8519"/>
              <dgm:constr type="w" for="ch" forName="Parent6" refType="w" fact="0.2975"/>
              <dgm:constr type="h" for="ch" forName="Parent6" refType="h" fact="0.0733"/>
              <dgm:constr type="l" for="ch" forName="Child5" refType="w" fact="0.6804"/>
              <dgm:constr type="t" for="ch" forName="Child5" refType="h" fact="0.6833"/>
              <dgm:constr type="w" for="ch" forName="Child5" refType="w" fact="0.3196"/>
              <dgm:constr type="h" for="ch" forName="Child5" refType="h" fact="0.1046"/>
              <dgm:constr type="l" for="ch" forName="Child6" refType="w" fact="0.5348"/>
              <dgm:constr type="t" for="ch" forName="Child6" refType="h" fact="0.8347"/>
              <dgm:constr type="w" for="ch" forName="Child6" refType="w" fact="0.3196"/>
              <dgm:constr type="h" for="ch" forName="Child6" refType="h" fact="0.1046"/>
            </dgm:constrLst>
          </dgm:if>
          <dgm:else name="Name10">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1481"/>
              <dgm:constr type="t" for="ch" forName="Accent1" refType="h" fact="0"/>
              <dgm:constr type="w" for="ch" forName="Accent1" refType="w" fact="0.5331"/>
              <dgm:constr type="h" for="ch" forName="Accent1" refType="h" fact="0.2284"/>
              <dgm:constr type="l" for="ch" forName="Accent2" refType="w" fact="0"/>
              <dgm:constr type="t" for="ch" forName="Accent2" refType="h" fact="0.1312"/>
              <dgm:constr type="w" for="ch" forName="Accent2" refType="w" fact="0.5331"/>
              <dgm:constr type="h" for="ch" forName="Accent2" refType="h" fact="0.2284"/>
              <dgm:constr type="l" for="ch" forName="Accent3" refType="w" fact="0.1481"/>
              <dgm:constr type="t" for="ch" forName="Accent3" refType="h" fact="0.263"/>
              <dgm:constr type="w" for="ch" forName="Accent3" refType="w" fact="0.5331"/>
              <dgm:constr type="h" for="ch" forName="Accent3" refType="h" fact="0.2284"/>
              <dgm:constr type="l" for="ch" forName="Accent4" refType="w" fact="0"/>
              <dgm:constr type="t" for="ch" forName="Accent4" refType="h" fact="0.3945"/>
              <dgm:constr type="w" for="ch" forName="Accent4" refType="w" fact="0.5331"/>
              <dgm:constr type="h" for="ch" forName="Accent4" refType="h" fact="0.2284"/>
              <dgm:constr type="l" for="ch" forName="Parent1" refType="w" fact="0.2658"/>
              <dgm:constr type="t" for="ch" forName="Parent1" refType="h" fact="0.0827"/>
              <dgm:constr type="w" for="ch" forName="Parent1" refType="w" fact="0.2975"/>
              <dgm:constr type="h" for="ch" forName="Parent1" refType="h" fact="0.0637"/>
              <dgm:constr type="l" for="ch" forName="Parent2" refType="w" fact="0.1171"/>
              <dgm:constr type="t" for="ch" forName="Parent2" refType="h" fact="0.2142"/>
              <dgm:constr type="w" for="ch" forName="Parent2" refType="w" fact="0.2975"/>
              <dgm:constr type="h" for="ch" forName="Parent2" refType="h" fact="0.0637"/>
              <dgm:constr type="l" for="ch" forName="Parent3" refType="w" fact="0.2658"/>
              <dgm:constr type="t" for="ch" forName="Parent3" refType="h" fact="0.3457"/>
              <dgm:constr type="w" for="ch" forName="Parent3" refType="w" fact="0.2975"/>
              <dgm:constr type="h" for="ch" forName="Parent3" refType="h" fact="0.0637"/>
              <dgm:constr type="l" for="ch" forName="Parent4" refType="w" fact="0.1171"/>
              <dgm:constr type="t" for="ch" forName="Parent4" refType="h" fact="0.4772"/>
              <dgm:constr type="w" for="ch" forName="Parent4" refType="w" fact="0.2975"/>
              <dgm:constr type="h" for="ch" forName="Parent4" refType="h" fact="0.0637"/>
              <dgm:constr type="l" for="ch" forName="Child1" refType="w" fact="0.6804"/>
              <dgm:constr type="t" for="ch" forName="Child1" refType="h" fact="0.0678"/>
              <dgm:constr type="w" for="ch" forName="Child1" refType="w" fact="0.3196"/>
              <dgm:constr type="h" for="ch" forName="Child1" refType="h" fact="0.0908"/>
              <dgm:constr type="l" for="ch" forName="Child2" refType="w" fact="0.5348"/>
              <dgm:constr type="t" for="ch" forName="Child2" refType="h" fact="0.2006"/>
              <dgm:constr type="w" for="ch" forName="Child2" refType="w" fact="0.3196"/>
              <dgm:constr type="h" for="ch" forName="Child2" refType="h" fact="0.0908"/>
              <dgm:constr type="l" for="ch" forName="Child3" refType="w" fact="0.6804"/>
              <dgm:constr type="t" for="ch" forName="Child3" refType="h" fact="0.3308"/>
              <dgm:constr type="w" for="ch" forName="Child3" refType="w" fact="0.3196"/>
              <dgm:constr type="h" for="ch" forName="Child3" refType="h" fact="0.0908"/>
              <dgm:constr type="l" for="ch" forName="Child4" refType="w" fact="0.5348"/>
              <dgm:constr type="t" for="ch" forName="Child4" refType="h" fact="0.4623"/>
              <dgm:constr type="w" for="ch" forName="Child4" refType="w" fact="0.3196"/>
              <dgm:constr type="h" for="ch" forName="Child4" refType="h" fact="0.0908"/>
              <dgm:constr type="l" for="ch" forName="Accent5" refType="w" fact="0.1481"/>
              <dgm:constr type="t" for="ch" forName="Accent5" refType="h" fact="0.5258"/>
              <dgm:constr type="w" for="ch" forName="Accent5" refType="w" fact="0.5331"/>
              <dgm:constr type="h" for="ch" forName="Accent5" refType="h" fact="0.2284"/>
              <dgm:constr type="l" for="ch" forName="Accent6" refType="w" fact="0"/>
              <dgm:constr type="t" for="ch" forName="Accent6" refType="h" fact="0.6573"/>
              <dgm:constr type="w" for="ch" forName="Accent6" refType="w" fact="0.5331"/>
              <dgm:constr type="h" for="ch" forName="Accent6" refType="h" fact="0.2284"/>
              <dgm:constr type="l" for="ch" forName="Accent7" refType="w" fact="0.186"/>
              <dgm:constr type="t" for="ch" forName="Accent7" refType="h" fact="0.8037"/>
              <dgm:constr type="w" for="ch" forName="Accent7" refType="w" fact="0.458"/>
              <dgm:constr type="h" for="ch" forName="Accent7" refType="h" fact="0.1963"/>
              <dgm:constr type="l" for="ch" forName="Parent5" refType="w" fact="0.2658"/>
              <dgm:constr type="t" for="ch" forName="Parent5" refType="h" fact="0.6085"/>
              <dgm:constr type="w" for="ch" forName="Parent5" refType="w" fact="0.2975"/>
              <dgm:constr type="h" for="ch" forName="Parent5" refType="h" fact="0.0637"/>
              <dgm:constr type="l" for="ch" forName="Parent6" refType="w" fact="0.1171"/>
              <dgm:constr type="t" for="ch" forName="Parent6" refType="h" fact="0.74"/>
              <dgm:constr type="w" for="ch" forName="Parent6" refType="w" fact="0.2975"/>
              <dgm:constr type="h" for="ch" forName="Parent6" refType="h" fact="0.0637"/>
              <dgm:constr type="l" for="ch" forName="Parent7" refType="w" fact="0.2658"/>
              <dgm:constr type="t" for="ch" forName="Parent7" refType="h" fact="0.8715"/>
              <dgm:constr type="w" for="ch" forName="Parent7" refType="w" fact="0.2975"/>
              <dgm:constr type="h" for="ch" forName="Parent7" refType="h" fact="0.0637"/>
              <dgm:constr type="l" for="ch" forName="Child5" refType="w" fact="0.6804"/>
              <dgm:constr type="t" for="ch" forName="Child5" refType="h" fact="0.5936"/>
              <dgm:constr type="w" for="ch" forName="Child5" refType="w" fact="0.3196"/>
              <dgm:constr type="h" for="ch" forName="Child5" refType="h" fact="0.0908"/>
              <dgm:constr type="l" for="ch" forName="Child6" refType="w" fact="0.5348"/>
              <dgm:constr type="t" for="ch" forName="Child6" refType="h" fact="0.7251"/>
              <dgm:constr type="w" for="ch" forName="Child6" refType="w" fact="0.3196"/>
              <dgm:constr type="h" for="ch" forName="Child6" refType="h" fact="0.0908"/>
              <dgm:constr type="l" for="ch" forName="Child7" refType="w" fact="0.6804"/>
              <dgm:constr type="t" for="ch" forName="Child7" refType="h" fact="0.8579"/>
              <dgm:constr type="w" for="ch" forName="Child7" refType="w" fact="0.3196"/>
              <dgm:constr type="h" for="ch" forName="Child7" refType="h" fact="0.0908"/>
            </dgm:constrLst>
          </dgm:else>
        </dgm:choose>
      </dgm:if>
      <dgm:else name="Name11">
        <dgm:choose name="Name12">
          <dgm:if name="Name13"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14"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0407"/>
              <dgm:constr type="t" for="ch" forName="Accent1" refType="h" fact="0"/>
              <dgm:constr type="w" for="ch" forName="Accent1" refType="w" fact="0.5542"/>
              <dgm:constr type="h" for="ch" forName="Accent1" refType="h" fact="0.6665"/>
              <dgm:constr type="l" for="ch" forName="Accent2" refType="w" fact="0.1533"/>
              <dgm:constr type="t" for="ch" forName="Accent2" refType="h" fact="0.4272"/>
              <dgm:constr type="w" for="ch" forName="Accent2" refType="w" fact="0.4761"/>
              <dgm:constr type="h" for="ch" forName="Accent2" refType="h" fact="0.5728"/>
              <dgm:constr type="l" for="ch" forName="Parent1" refType="w" fact="0.0822"/>
              <dgm:constr type="t" for="ch" forName="Parent1" refType="h" fact="0.2413"/>
              <dgm:constr type="w" for="ch" forName="Parent1" refType="w" fact="0.3092"/>
              <dgm:constr type="h" for="ch" forName="Parent1" refType="h" fact="0.1859"/>
              <dgm:constr type="l" for="ch" forName="Parent2" refType="w" fact="0.2368"/>
              <dgm:constr type="t" for="ch" forName="Parent2" refType="h" fact="0.625"/>
              <dgm:constr type="w" for="ch" forName="Parent2" refType="w" fact="0.3092"/>
              <dgm:constr type="h" for="ch" forName="Parent2" refType="h" fact="0.1859"/>
              <dgm:constr type="l" for="ch" forName="Child1" refType="w" fact="0.5164"/>
              <dgm:constr type="t" for="ch" forName="Child1" refType="h" fact="0.1978"/>
              <dgm:constr type="w" for="ch" forName="Child1" refType="w" fact="0.3322"/>
              <dgm:constr type="h" for="ch" forName="Child1" refType="h" fact="0.265"/>
              <dgm:constr type="l" for="ch" forName="Child2" refType="w" fact="0.6678"/>
              <dgm:constr type="t" for="ch" forName="Child2" refType="h" fact="0.5855"/>
              <dgm:constr type="w" for="ch" forName="Child2" refType="w" fact="0.3322"/>
              <dgm:constr type="h" for="ch" forName="Child2" refType="h" fact="0.265"/>
            </dgm:constrLst>
          </dgm:if>
          <dgm:if name="Name15"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
              <dgm:constr type="t" for="ch" forName="Accent1" refType="h" fact="0"/>
              <dgm:constr type="w" for="ch" forName="Accent1" refType="w" fact="0.5325"/>
              <dgm:constr type="h" for="ch" forName="Accent1" refType="h" fact="0.4814"/>
              <dgm:constr type="l" for="ch" forName="Accent2" refType="w" fact="0.1479"/>
              <dgm:constr type="t" for="ch" forName="Accent2" refType="h" fact="0.2766"/>
              <dgm:constr type="w" for="ch" forName="Accent2" refType="w" fact="0.5325"/>
              <dgm:constr type="h" for="ch" forName="Accent2" refType="h" fact="0.4814"/>
              <dgm:constr type="l" for="ch" forName="Accent3" refType="w" fact="0.0378"/>
              <dgm:constr type="t" for="ch" forName="Accent3" refType="h" fact="0.5863"/>
              <dgm:constr type="w" for="ch" forName="Accent3" refType="w" fact="0.4575"/>
              <dgm:constr type="h" for="ch" forName="Accent3" refType="h" fact="0.4137"/>
              <dgm:constr type="l" for="ch" forName="Parent1" refType="w" fact="0.1183"/>
              <dgm:constr type="t" for="ch" forName="Parent1" refType="h" fact="0.1738"/>
              <dgm:constr type="w" for="ch" forName="Parent1" refType="w" fact="0.2959"/>
              <dgm:constr type="h" for="ch" forName="Parent1" refType="h" fact="0.1337"/>
              <dgm:constr type="l" for="ch" forName="Parent2" refType="w" fact="0.2656"/>
              <dgm:constr type="t" for="ch" forName="Parent2" refType="h" fact="0.452"/>
              <dgm:constr type="w" for="ch" forName="Parent2" refType="w" fact="0.2959"/>
              <dgm:constr type="h" for="ch" forName="Parent2" refType="h" fact="0.1337"/>
              <dgm:constr type="l" for="ch" forName="Parent3" refType="w" fact="0.1183"/>
              <dgm:constr type="t" for="ch" forName="Parent3" refType="h" fact="0.7306"/>
              <dgm:constr type="w" for="ch" forName="Parent3" refType="w" fact="0.2959"/>
              <dgm:constr type="h" for="ch" forName="Parent3" refType="h" fact="0.1337"/>
              <dgm:constr type="l" for="ch" forName="Child1" refType="w" fact="0.5325"/>
              <dgm:constr type="t" for="ch" forName="Child1" refType="h" fact="0.1435"/>
              <dgm:constr type="w" for="ch" forName="Child1" refType="w" fact="0.3195"/>
              <dgm:constr type="h" for="ch" forName="Child1" refType="h" fact="0.1926"/>
              <dgm:constr type="l" for="ch" forName="Child2" refType="w" fact="0.6805"/>
              <dgm:constr type="t" for="ch" forName="Child2" refType="h" fact="0.4217"/>
              <dgm:constr type="w" for="ch" forName="Child2" refType="w" fact="0.3195"/>
              <dgm:constr type="h" for="ch" forName="Child2" refType="h" fact="0.1926"/>
              <dgm:constr type="l" for="ch" forName="Child3" refType="w" fact="0.5325"/>
              <dgm:constr type="t" for="ch" forName="Child3" refType="h" fact="0.6998"/>
              <dgm:constr type="w" for="ch" forName="Child3" refType="w" fact="0.3195"/>
              <dgm:constr type="h" for="ch" forName="Child3" refType="h" fact="0.1926"/>
            </dgm:constrLst>
          </dgm:if>
          <dgm:if name="Name16"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
              <dgm:constr type="t" for="ch" forName="Accent1" refType="h" fact="0"/>
              <dgm:constr type="w" for="ch" forName="Accent1" refType="w" fact="0.5331"/>
              <dgm:constr type="h" for="ch" forName="Accent1" refType="h" fact="0.3771"/>
              <dgm:constr type="l" for="ch" forName="Accent2" refType="w" fact="0.1481"/>
              <dgm:constr type="t" for="ch" forName="Accent2" refType="h" fact="0.2167"/>
              <dgm:constr type="w" for="ch" forName="Accent2" refType="w" fact="0.5331"/>
              <dgm:constr type="h" for="ch" forName="Accent2" refType="h" fact="0.3771"/>
              <dgm:constr type="l" for="ch" forName="Accent3" refType="w" fact="0"/>
              <dgm:constr type="t" for="ch" forName="Accent3" refType="h" fact="0.4342"/>
              <dgm:constr type="w" for="ch" forName="Accent3" refType="w" fact="0.5331"/>
              <dgm:constr type="h" for="ch" forName="Accent3" refType="h" fact="0.3771"/>
              <dgm:constr type="l" for="ch" forName="Accent4" refType="w" fact="0.186"/>
              <dgm:constr type="t" for="ch" forName="Accent4" refType="h" fact="0.6759"/>
              <dgm:constr type="w" for="ch" forName="Accent4" refType="w" fact="0.458"/>
              <dgm:constr type="h" for="ch" forName="Accent4" refType="h" fact="0.3241"/>
              <dgm:constr type="l" for="ch" forName="Parent1" refType="w" fact="0.1171"/>
              <dgm:constr type="t" for="ch" forName="Parent1" refType="h" fact="0.1365"/>
              <dgm:constr type="w" for="ch" forName="Parent1" refType="w" fact="0.2975"/>
              <dgm:constr type="h" for="ch" forName="Parent1" refType="h" fact="0.1052"/>
              <dgm:constr type="l" for="ch" forName="Parent2" refType="w" fact="0.2658"/>
              <dgm:constr type="t" for="ch" forName="Parent2" refType="h" fact="0.3536"/>
              <dgm:constr type="w" for="ch" forName="Parent2" refType="w" fact="0.2975"/>
              <dgm:constr type="h" for="ch" forName="Parent2" refType="h" fact="0.1052"/>
              <dgm:constr type="l" for="ch" forName="Parent3" refType="w" fact="0.1171"/>
              <dgm:constr type="t" for="ch" forName="Parent3" refType="h" fact="0.5707"/>
              <dgm:constr type="w" for="ch" forName="Parent3" refType="w" fact="0.2975"/>
              <dgm:constr type="h" for="ch" forName="Parent3" refType="h" fact="0.1052"/>
              <dgm:constr type="l" for="ch" forName="Parent4" refType="w" fact="0.2658"/>
              <dgm:constr type="t" for="ch" forName="Parent4" refType="h" fact="0.7878"/>
              <dgm:constr type="w" for="ch" forName="Parent4" refType="w" fact="0.2975"/>
              <dgm:constr type="h" for="ch" forName="Parent4" refType="h" fact="0.1052"/>
              <dgm:constr type="l" for="ch" forName="Child1" refType="w" fact="0.5348"/>
              <dgm:constr type="t" for="ch" forName="Child1" refType="h" fact="0.1119"/>
              <dgm:constr type="w" for="ch" forName="Child1" refType="w" fact="0.3196"/>
              <dgm:constr type="h" for="ch" forName="Child1" refType="h" fact="0.15"/>
              <dgm:constr type="l" for="ch" forName="Child2" refType="w" fact="0.6804"/>
              <dgm:constr type="t" for="ch" forName="Child2" refType="h" fact="0.3312"/>
              <dgm:constr type="w" for="ch" forName="Child2" refType="w" fact="0.3196"/>
              <dgm:constr type="h" for="ch" forName="Child2" refType="h" fact="0.15"/>
              <dgm:constr type="l" for="ch" forName="Child3" refType="w" fact="0.5348"/>
              <dgm:constr type="t" for="ch" forName="Child3" refType="h" fact="0.5461"/>
              <dgm:constr type="w" for="ch" forName="Child3" refType="w" fact="0.3196"/>
              <dgm:constr type="h" for="ch" forName="Child3" refType="h" fact="0.15"/>
              <dgm:constr type="l" for="ch" forName="Child4" refType="w" fact="0.6804"/>
              <dgm:constr type="t" for="ch" forName="Child4" refType="h" fact="0.7632"/>
              <dgm:constr type="w" for="ch" forName="Child4" refType="w" fact="0.3196"/>
              <dgm:constr type="h" for="ch" forName="Child4" refType="h" fact="0.15"/>
            </dgm:constrLst>
          </dgm:if>
          <dgm:if name="Name17"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
              <dgm:constr type="t" for="ch" forName="Accent1" refType="h" fact="0"/>
              <dgm:constr type="w" for="ch" forName="Accent1" refType="w" fact="0.5331"/>
              <dgm:constr type="h" for="ch" forName="Accent1" refType="h" fact="0.3098"/>
              <dgm:constr type="l" for="ch" forName="Accent2" refType="w" fact="0.1481"/>
              <dgm:constr type="t" for="ch" forName="Accent2" refType="h" fact="0.178"/>
              <dgm:constr type="w" for="ch" forName="Accent2" refType="w" fact="0.5331"/>
              <dgm:constr type="h" for="ch" forName="Accent2" refType="h" fact="0.3098"/>
              <dgm:constr type="l" for="ch" forName="Accent3" refType="w" fact="0"/>
              <dgm:constr type="t" for="ch" forName="Accent3" refType="h" fact="0.3568"/>
              <dgm:constr type="w" for="ch" forName="Accent3" refType="w" fact="0.5331"/>
              <dgm:constr type="h" for="ch" forName="Accent3" refType="h" fact="0.3098"/>
              <dgm:constr type="l" for="ch" forName="Accent4" refType="w" fact="0.1481"/>
              <dgm:constr type="t" for="ch" forName="Accent4" refType="h" fact="0.5351"/>
              <dgm:constr type="w" for="ch" forName="Accent4" refType="w" fact="0.5331"/>
              <dgm:constr type="h" for="ch" forName="Accent4" refType="h" fact="0.3098"/>
              <dgm:constr type="l" for="ch" forName="Accent5" refType="w" fact="0.0378"/>
              <dgm:constr type="t" for="ch" forName="Accent5" refType="h" fact="0.7337"/>
              <dgm:constr type="w" for="ch" forName="Accent5" refType="w" fact="0.458"/>
              <dgm:constr type="h" for="ch" forName="Accent5" refType="h" fact="0.2663"/>
              <dgm:constr type="l" for="ch" forName="Parent1" refType="w" fact="0.1171"/>
              <dgm:constr type="t" for="ch" forName="Parent1" refType="h" fact="0.1122"/>
              <dgm:constr type="w" for="ch" forName="Parent1" refType="w" fact="0.2975"/>
              <dgm:constr type="h" for="ch" forName="Parent1" refType="h" fact="0.0864"/>
              <dgm:constr type="l" for="ch" forName="Parent2" refType="w" fact="0.2658"/>
              <dgm:constr type="t" for="ch" forName="Parent2" refType="h" fact="0.2906"/>
              <dgm:constr type="w" for="ch" forName="Parent2" refType="w" fact="0.2975"/>
              <dgm:constr type="h" for="ch" forName="Parent2" refType="h" fact="0.0864"/>
              <dgm:constr type="l" for="ch" forName="Parent3" refType="w" fact="0.1171"/>
              <dgm:constr type="t" for="ch" forName="Parent3" refType="h" fact="0.4689"/>
              <dgm:constr type="w" for="ch" forName="Parent3" refType="w" fact="0.2975"/>
              <dgm:constr type="h" for="ch" forName="Parent3" refType="h" fact="0.0864"/>
              <dgm:constr type="l" for="ch" forName="Parent4" refType="w" fact="0.2658"/>
              <dgm:constr type="t" for="ch" forName="Parent4" refType="h" fact="0.6473"/>
              <dgm:constr type="w" for="ch" forName="Parent4" refType="w" fact="0.2975"/>
              <dgm:constr type="h" for="ch" forName="Parent4" refType="h" fact="0.0864"/>
              <dgm:constr type="l" for="ch" forName="Parent5" refType="w" fact="0.1171"/>
              <dgm:constr type="t" for="ch" forName="Parent5" refType="h" fact="0.8257"/>
              <dgm:constr type="w" for="ch" forName="Parent5" refType="w" fact="0.2975"/>
              <dgm:constr type="h" for="ch" forName="Parent5" refType="h" fact="0.0864"/>
              <dgm:constr type="l" for="ch" forName="Child1" refType="w" fact="0.5348"/>
              <dgm:constr type="t" for="ch" forName="Child1" refType="h" fact="0.0919"/>
              <dgm:constr type="w" for="ch" forName="Child1" refType="w" fact="0.3196"/>
              <dgm:constr type="h" for="ch" forName="Child1" refType="h" fact="0.1232"/>
              <dgm:constr type="l" for="ch" forName="Child2" refType="w" fact="0.6804"/>
              <dgm:constr type="t" for="ch" forName="Child2" refType="h" fact="0.2722"/>
              <dgm:constr type="w" for="ch" forName="Child2" refType="w" fact="0.3196"/>
              <dgm:constr type="h" for="ch" forName="Child2" refType="h" fact="0.1232"/>
              <dgm:constr type="l" for="ch" forName="Child3" refType="w" fact="0.5348"/>
              <dgm:constr type="t" for="ch" forName="Child3" refType="h" fact="0.4487"/>
              <dgm:constr type="w" for="ch" forName="Child3" refType="w" fact="0.3196"/>
              <dgm:constr type="h" for="ch" forName="Child3" refType="h" fact="0.1232"/>
              <dgm:constr type="l" for="ch" forName="Child4" refType="w" fact="0.6804"/>
              <dgm:constr type="t" for="ch" forName="Child4" refType="h" fact="0.6271"/>
              <dgm:constr type="w" for="ch" forName="Child4" refType="w" fact="0.3196"/>
              <dgm:constr type="h" for="ch" forName="Child4" refType="h" fact="0.1232"/>
              <dgm:constr type="l" for="ch" forName="Child5" refType="w" fact="0.5348"/>
              <dgm:constr type="t" for="ch" forName="Child5" refType="h" fact="0.8073"/>
              <dgm:constr type="w" for="ch" forName="Child5" refType="w" fact="0.3196"/>
              <dgm:constr type="h" for="ch" forName="Child5" refType="h" fact="0.1232"/>
            </dgm:constrLst>
          </dgm:if>
          <dgm:if name="Name18"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
              <dgm:constr type="t" for="ch" forName="Accent1" refType="h" fact="0"/>
              <dgm:constr type="w" for="ch" forName="Accent1" refType="w" fact="0.5331"/>
              <dgm:constr type="h" for="ch" forName="Accent1" refType="h" fact="0.2629"/>
              <dgm:constr type="l" for="ch" forName="Accent2" refType="w" fact="0.1481"/>
              <dgm:constr type="t" for="ch" forName="Accent2" refType="h" fact="0.1511"/>
              <dgm:constr type="w" for="ch" forName="Accent2" refType="w" fact="0.5331"/>
              <dgm:constr type="h" for="ch" forName="Accent2" refType="h" fact="0.2629"/>
              <dgm:constr type="l" for="ch" forName="Accent3" refType="w" fact="0"/>
              <dgm:constr type="t" for="ch" forName="Accent3" refType="h" fact="0.3027"/>
              <dgm:constr type="w" for="ch" forName="Accent3" refType="w" fact="0.5331"/>
              <dgm:constr type="h" for="ch" forName="Accent3" refType="h" fact="0.2629"/>
              <dgm:constr type="l" for="ch" forName="Accent4" refType="w" fact="0.1481"/>
              <dgm:constr type="t" for="ch" forName="Accent4" refType="h" fact="0.4541"/>
              <dgm:constr type="w" for="ch" forName="Accent4" refType="w" fact="0.5331"/>
              <dgm:constr type="h" for="ch" forName="Accent4" refType="h" fact="0.2629"/>
              <dgm:constr type="l" for="ch" forName="Accent5" refType="w" fact="0"/>
              <dgm:constr type="t" for="ch" forName="Accent5" refType="h" fact="0.6053"/>
              <dgm:constr type="w" for="ch" forName="Accent5" refType="w" fact="0.5331"/>
              <dgm:constr type="h" for="ch" forName="Accent5" refType="h" fact="0.2629"/>
              <dgm:constr type="l" for="ch" forName="Accent6" refType="w" fact="0.186"/>
              <dgm:constr type="t" for="ch" forName="Accent6" refType="h" fact="0.774"/>
              <dgm:constr type="w" for="ch" forName="Accent6" refType="w" fact="0.458"/>
              <dgm:constr type="h" for="ch" forName="Accent6" refType="h" fact="0.226"/>
              <dgm:constr type="l" for="ch" forName="Parent1" refType="w" fact="0.1171"/>
              <dgm:constr type="t" for="ch" forName="Parent1" refType="h" fact="0.0952"/>
              <dgm:constr type="w" for="ch" forName="Parent1" refType="w" fact="0.2975"/>
              <dgm:constr type="h" for="ch" forName="Parent1" refType="h" fact="0.0733"/>
              <dgm:constr type="l" for="ch" forName="Parent2" refType="w" fact="0.2658"/>
              <dgm:constr type="t" for="ch" forName="Parent2" refType="h" fact="0.2466"/>
              <dgm:constr type="w" for="ch" forName="Parent2" refType="w" fact="0.2975"/>
              <dgm:constr type="h" for="ch" forName="Parent2" refType="h" fact="0.0733"/>
              <dgm:constr type="l" for="ch" forName="Parent3" refType="w" fact="0.1171"/>
              <dgm:constr type="t" for="ch" forName="Parent3" refType="h" fact="0.3979"/>
              <dgm:constr type="w" for="ch" forName="Parent3" refType="w" fact="0.2975"/>
              <dgm:constr type="h" for="ch" forName="Parent3" refType="h" fact="0.0733"/>
              <dgm:constr type="l" for="ch" forName="Parent4" refType="w" fact="0.2658"/>
              <dgm:constr type="t" for="ch" forName="Parent4" refType="h" fact="0.5493"/>
              <dgm:constr type="w" for="ch" forName="Parent4" refType="w" fact="0.2975"/>
              <dgm:constr type="h" for="ch" forName="Parent4" refType="h" fact="0.0733"/>
              <dgm:constr type="l" for="ch" forName="Parent5" refType="w" fact="0.1171"/>
              <dgm:constr type="t" for="ch" forName="Parent5" refType="h" fact="0.7005"/>
              <dgm:constr type="w" for="ch" forName="Parent5" refType="w" fact="0.2975"/>
              <dgm:constr type="h" for="ch" forName="Parent5" refType="h" fact="0.0733"/>
              <dgm:constr type="l" for="ch" forName="Parent6" refType="w" fact="0.2658"/>
              <dgm:constr type="t" for="ch" forName="Parent6" refType="h" fact="0.8519"/>
              <dgm:constr type="w" for="ch" forName="Parent6" refType="w" fact="0.2975"/>
              <dgm:constr type="h" for="ch" forName="Parent6" refType="h" fact="0.0733"/>
              <dgm:constr type="l" for="ch" forName="Child1" refType="w" fact="0.5348"/>
              <dgm:constr type="t" for="ch" forName="Child1" refType="h" fact="0.078"/>
              <dgm:constr type="w" for="ch" forName="Child1" refType="w" fact="0.3196"/>
              <dgm:constr type="h" for="ch" forName="Child1" refType="h" fact="0.1046"/>
              <dgm:constr type="l" for="ch" forName="Child2" refType="w" fact="0.6804"/>
              <dgm:constr type="t" for="ch" forName="Child2" refType="h" fact="0.231"/>
              <dgm:constr type="w" for="ch" forName="Child2" refType="w" fact="0.3196"/>
              <dgm:constr type="h" for="ch" forName="Child2" refType="h" fact="0.1046"/>
              <dgm:constr type="l" for="ch" forName="Child3" refType="w" fact="0.5348"/>
              <dgm:constr type="t" for="ch" forName="Child3" refType="h" fact="0.3808"/>
              <dgm:constr type="w" for="ch" forName="Child3" refType="w" fact="0.3196"/>
              <dgm:constr type="h" for="ch" forName="Child3" refType="h" fact="0.1046"/>
              <dgm:constr type="l" for="ch" forName="Child4" refType="w" fact="0.6804"/>
              <dgm:constr type="t" for="ch" forName="Child4" refType="h" fact="0.5322"/>
              <dgm:constr type="w" for="ch" forName="Child4" refType="w" fact="0.3196"/>
              <dgm:constr type="h" for="ch" forName="Child4" refType="h" fact="0.1046"/>
              <dgm:constr type="l" for="ch" forName="Child5" refType="w" fact="0.5348"/>
              <dgm:constr type="t" for="ch" forName="Child5" refType="h" fact="0.6833"/>
              <dgm:constr type="w" for="ch" forName="Child5" refType="w" fact="0.3196"/>
              <dgm:constr type="h" for="ch" forName="Child5" refType="h" fact="0.1046"/>
              <dgm:constr type="l" for="ch" forName="Child6" refType="w" fact="0.6804"/>
              <dgm:constr type="t" for="ch" forName="Child6" refType="h" fact="0.8347"/>
              <dgm:constr type="w" for="ch" forName="Child6" refType="w" fact="0.3196"/>
              <dgm:constr type="h" for="ch" forName="Child6" refType="h" fact="0.1046"/>
            </dgm:constrLst>
          </dgm:if>
          <dgm:else name="Name19">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
              <dgm:constr type="t" for="ch" forName="Accent1" refType="h" fact="0"/>
              <dgm:constr type="w" for="ch" forName="Accent1" refType="w" fact="0.5331"/>
              <dgm:constr type="h" for="ch" forName="Accent1" refType="h" fact="0.2284"/>
              <dgm:constr type="l" for="ch" forName="Accent2" refType="w" fact="0.1481"/>
              <dgm:constr type="t" for="ch" forName="Accent2" refType="h" fact="0.1312"/>
              <dgm:constr type="w" for="ch" forName="Accent2" refType="w" fact="0.5331"/>
              <dgm:constr type="h" for="ch" forName="Accent2" refType="h" fact="0.2284"/>
              <dgm:constr type="l" for="ch" forName="Accent3" refType="w" fact="0"/>
              <dgm:constr type="t" for="ch" forName="Accent3" refType="h" fact="0.263"/>
              <dgm:constr type="w" for="ch" forName="Accent3" refType="w" fact="0.5331"/>
              <dgm:constr type="h" for="ch" forName="Accent3" refType="h" fact="0.2284"/>
              <dgm:constr type="l" for="ch" forName="Accent4" refType="w" fact="0.1481"/>
              <dgm:constr type="t" for="ch" forName="Accent4" refType="h" fact="0.3945"/>
              <dgm:constr type="w" for="ch" forName="Accent4" refType="w" fact="0.5331"/>
              <dgm:constr type="h" for="ch" forName="Accent4" refType="h" fact="0.2284"/>
              <dgm:constr type="l" for="ch" forName="Accent5" refType="w" fact="0"/>
              <dgm:constr type="t" for="ch" forName="Accent5" refType="h" fact="0.5258"/>
              <dgm:constr type="w" for="ch" forName="Accent5" refType="w" fact="0.5331"/>
              <dgm:constr type="h" for="ch" forName="Accent5" refType="h" fact="0.2284"/>
              <dgm:constr type="l" for="ch" forName="Accent6" refType="w" fact="0.1481"/>
              <dgm:constr type="t" for="ch" forName="Accent6" refType="h" fact="0.6573"/>
              <dgm:constr type="w" for="ch" forName="Accent6" refType="w" fact="0.5331"/>
              <dgm:constr type="h" for="ch" forName="Accent6" refType="h" fact="0.2284"/>
              <dgm:constr type="l" for="ch" forName="Accent7" refType="w" fact="0.0378"/>
              <dgm:constr type="t" for="ch" forName="Accent7" refType="h" fact="0.8037"/>
              <dgm:constr type="w" for="ch" forName="Accent7" refType="w" fact="0.458"/>
              <dgm:constr type="h" for="ch" forName="Accent7" refType="h" fact="0.1963"/>
              <dgm:constr type="l" for="ch" forName="Parent1" refType="w" fact="0.1171"/>
              <dgm:constr type="t" for="ch" forName="Parent1" refType="h" fact="0.0827"/>
              <dgm:constr type="w" for="ch" forName="Parent1" refType="w" fact="0.2975"/>
              <dgm:constr type="h" for="ch" forName="Parent1" refType="h" fact="0.0637"/>
              <dgm:constr type="l" for="ch" forName="Parent2" refType="w" fact="0.2658"/>
              <dgm:constr type="t" for="ch" forName="Parent2" refType="h" fact="0.2142"/>
              <dgm:constr type="w" for="ch" forName="Parent2" refType="w" fact="0.2975"/>
              <dgm:constr type="h" for="ch" forName="Parent2" refType="h" fact="0.0637"/>
              <dgm:constr type="l" for="ch" forName="Parent3" refType="w" fact="0.1171"/>
              <dgm:constr type="t" for="ch" forName="Parent3" refType="h" fact="0.3457"/>
              <dgm:constr type="w" for="ch" forName="Parent3" refType="w" fact="0.2975"/>
              <dgm:constr type="h" for="ch" forName="Parent3" refType="h" fact="0.0637"/>
              <dgm:constr type="l" for="ch" forName="Parent4" refType="w" fact="0.2658"/>
              <dgm:constr type="t" for="ch" forName="Parent4" refType="h" fact="0.4772"/>
              <dgm:constr type="w" for="ch" forName="Parent4" refType="w" fact="0.2975"/>
              <dgm:constr type="h" for="ch" forName="Parent4" refType="h" fact="0.0637"/>
              <dgm:constr type="l" for="ch" forName="Parent5" refType="w" fact="0.1171"/>
              <dgm:constr type="t" for="ch" forName="Parent5" refType="h" fact="0.6085"/>
              <dgm:constr type="w" for="ch" forName="Parent5" refType="w" fact="0.2975"/>
              <dgm:constr type="h" for="ch" forName="Parent5" refType="h" fact="0.0637"/>
              <dgm:constr type="l" for="ch" forName="Parent6" refType="w" fact="0.2658"/>
              <dgm:constr type="t" for="ch" forName="Parent6" refType="h" fact="0.74"/>
              <dgm:constr type="w" for="ch" forName="Parent6" refType="w" fact="0.2975"/>
              <dgm:constr type="h" for="ch" forName="Parent6" refType="h" fact="0.0637"/>
              <dgm:constr type="l" for="ch" forName="Parent7" refType="w" fact="0.1171"/>
              <dgm:constr type="t" for="ch" forName="Parent7" refType="h" fact="0.8715"/>
              <dgm:constr type="w" for="ch" forName="Parent7" refType="w" fact="0.2975"/>
              <dgm:constr type="h" for="ch" forName="Parent7" refType="h" fact="0.0637"/>
              <dgm:constr type="l" for="ch" forName="Child1" refType="w" fact="0.5348"/>
              <dgm:constr type="t" for="ch" forName="Child1" refType="h" fact="0.0678"/>
              <dgm:constr type="w" for="ch" forName="Child1" refType="w" fact="0.3196"/>
              <dgm:constr type="h" for="ch" forName="Child1" refType="h" fact="0.0908"/>
              <dgm:constr type="l" for="ch" forName="Child2" refType="w" fact="0.6804"/>
              <dgm:constr type="t" for="ch" forName="Child2" refType="h" fact="0.2006"/>
              <dgm:constr type="w" for="ch" forName="Child2" refType="w" fact="0.3196"/>
              <dgm:constr type="h" for="ch" forName="Child2" refType="h" fact="0.0908"/>
              <dgm:constr type="l" for="ch" forName="Child3" refType="w" fact="0.5348"/>
              <dgm:constr type="t" for="ch" forName="Child3" refType="h" fact="0.3308"/>
              <dgm:constr type="w" for="ch" forName="Child3" refType="w" fact="0.3196"/>
              <dgm:constr type="h" for="ch" forName="Child3" refType="h" fact="0.0908"/>
              <dgm:constr type="l" for="ch" forName="Child4" refType="w" fact="0.6804"/>
              <dgm:constr type="t" for="ch" forName="Child4" refType="h" fact="0.4623"/>
              <dgm:constr type="w" for="ch" forName="Child4" refType="w" fact="0.3196"/>
              <dgm:constr type="h" for="ch" forName="Child4" refType="h" fact="0.0908"/>
              <dgm:constr type="l" for="ch" forName="Child5" refType="w" fact="0.5348"/>
              <dgm:constr type="t" for="ch" forName="Child5" refType="h" fact="0.5936"/>
              <dgm:constr type="w" for="ch" forName="Child5" refType="w" fact="0.3196"/>
              <dgm:constr type="h" for="ch" forName="Child5" refType="h" fact="0.0908"/>
              <dgm:constr type="l" for="ch" forName="Child6" refType="w" fact="0.6804"/>
              <dgm:constr type="t" for="ch" forName="Child6" refType="h" fact="0.7251"/>
              <dgm:constr type="w" for="ch" forName="Child6" refType="w" fact="0.3196"/>
              <dgm:constr type="h" for="ch" forName="Child6" refType="h" fact="0.0908"/>
              <dgm:constr type="l" for="ch" forName="Child7" refType="w" fact="0.5348"/>
              <dgm:constr type="t" for="ch" forName="Child7" refType="h" fact="0.8579"/>
              <dgm:constr type="w" for="ch" forName="Child7" refType="w" fact="0.3196"/>
              <dgm:constr type="h" for="ch" forName="Child7" refType="h" fact="0.0908"/>
            </dgm:constrLst>
          </dgm:else>
        </dgm:choose>
      </dgm:else>
    </dgm:choose>
    <dgm:forEach name="wrapper" axis="self" ptType="parTrans">
      <dgm:forEach name="accentRepeat" axis="self">
        <dgm:layoutNode name="Accent" styleLbl="node1">
          <dgm:alg type="sp"/>
          <dgm:choose name="Name20">
            <dgm:if name="Name21" func="var" arg="dir" op="equ" val="norm">
              <dgm:choose name="Name22">
                <dgm:if name="Name23" axis="precedSib" ptType="node" func="cnt" op="equ" val="0">
                  <dgm:choose name="Name24">
                    <dgm:if name="Name25" axis="followSib" ptType="node" func="cnt" op="equ" val="0">
                      <dgm:shape xmlns:r="http://schemas.openxmlformats.org/officeDocument/2006/relationships" type="circularArrow" r:blip="">
                        <dgm:adjLst>
                          <dgm:adj idx="1" val="0.1098"/>
                          <dgm:adj idx="2" val="19.0387"/>
                          <dgm:adj idx="3" val="150"/>
                          <dgm:adj idx="4" val="180"/>
                          <dgm:adj idx="5" val="0.125"/>
                        </dgm:adjLst>
                      </dgm:shape>
                    </dgm:if>
                    <dgm:else name="Name26">
                      <dgm:shape xmlns:r="http://schemas.openxmlformats.org/officeDocument/2006/relationships" type="circularArrow" r:blip="">
                        <dgm:adjLst>
                          <dgm:adj idx="1" val="0.1098"/>
                          <dgm:adj idx="2" val="19.0387"/>
                          <dgm:adj idx="3" val="75"/>
                          <dgm:adj idx="4" val="180"/>
                          <dgm:adj idx="5" val="0.125"/>
                        </dgm:adjLst>
                      </dgm:shape>
                    </dgm:else>
                  </dgm:choose>
                </dgm:if>
                <dgm:else name="Name27">
                  <dgm:choose name="Name28">
                    <dgm:if name="Name29" axis="followSib" ptType="node" func="cnt" op="equ" val="0">
                      <dgm:choose name="Name30">
                        <dgm:if name="Name31" axis="precedSib" ptType="node" func="cnt" op="equ" val="1">
                          <dgm:shape xmlns:r="http://schemas.openxmlformats.org/officeDocument/2006/relationships" type="blockArc" r:blip="">
                            <dgm:adjLst>
                              <dgm:adj idx="1" val="0"/>
                              <dgm:adj idx="2" val="-45"/>
                              <dgm:adj idx="3" val="0.1274"/>
                            </dgm:adjLst>
                          </dgm:shape>
                        </dgm:if>
                        <dgm:if name="Name32" axis="precedSib" ptType="node" func="cnt" op="equ" val="2">
                          <dgm:shape xmlns:r="http://schemas.openxmlformats.org/officeDocument/2006/relationships" type="blockArc" r:blip="">
                            <dgm:adjLst>
                              <dgm:adj idx="1" val="-135"/>
                              <dgm:adj idx="2" val="180"/>
                              <dgm:adj idx="3" val="0.1274"/>
                            </dgm:adjLst>
                          </dgm:shape>
                        </dgm:if>
                        <dgm:if name="Name33" axis="precedSib" ptType="node" func="cnt" op="equ" val="3">
                          <dgm:shape xmlns:r="http://schemas.openxmlformats.org/officeDocument/2006/relationships" type="blockArc" r:blip="">
                            <dgm:adjLst>
                              <dgm:adj idx="1" val="0"/>
                              <dgm:adj idx="2" val="-45"/>
                              <dgm:adj idx="3" val="0.1274"/>
                            </dgm:adjLst>
                          </dgm:shape>
                        </dgm:if>
                        <dgm:if name="Name34" axis="precedSib" ptType="node" func="cnt" op="equ" val="4">
                          <dgm:shape xmlns:r="http://schemas.openxmlformats.org/officeDocument/2006/relationships" type="blockArc" r:blip="">
                            <dgm:adjLst>
                              <dgm:adj idx="1" val="-135"/>
                              <dgm:adj idx="2" val="180"/>
                              <dgm:adj idx="3" val="0.1274"/>
                            </dgm:adjLst>
                          </dgm:shape>
                        </dgm:if>
                        <dgm:if name="Name35" axis="precedSib" ptType="node" func="cnt" op="equ" val="5">
                          <dgm:shape xmlns:r="http://schemas.openxmlformats.org/officeDocument/2006/relationships" type="blockArc" r:blip="">
                            <dgm:adjLst>
                              <dgm:adj idx="1" val="0"/>
                              <dgm:adj idx="2" val="-45"/>
                              <dgm:adj idx="3" val="0.1274"/>
                            </dgm:adjLst>
                          </dgm:shape>
                        </dgm:if>
                        <dgm:if name="Name36" axis="precedSib" ptType="node" func="cnt" op="equ" val="6">
                          <dgm:shape xmlns:r="http://schemas.openxmlformats.org/officeDocument/2006/relationships" type="blockArc" r:blip="">
                            <dgm:adjLst>
                              <dgm:adj idx="1" val="-135"/>
                              <dgm:adj idx="2" val="180"/>
                              <dgm:adj idx="3" val="0.1274"/>
                            </dgm:adjLst>
                          </dgm:shape>
                        </dgm:if>
                        <dgm:else name="Name37"/>
                      </dgm:choose>
                    </dgm:if>
                    <dgm:else name="Name38">
                      <dgm:choose name="Name39">
                        <dgm:if name="Name40" axis="precedSib" ptType="node" func="cnt" op="equ" val="0">
                          <dgm:shape xmlns:r="http://schemas.openxmlformats.org/officeDocument/2006/relationships" type="blockArc" r:blip="">
                            <dgm:adjLst>
                              <dgm:adj idx="1" val="-133.1632"/>
                              <dgm:adj idx="2" val="65"/>
                              <dgm:adj idx="3" val="0.13"/>
                            </dgm:adjLst>
                          </dgm:shape>
                        </dgm:if>
                        <dgm:if name="Name41" axis="precedSib" ptType="node" func="cnt" op="equ" val="1">
                          <dgm:shape xmlns:r="http://schemas.openxmlformats.org/officeDocument/2006/relationships" type="leftCircularArrow" r:blip="">
                            <dgm:adjLst>
                              <dgm:adj idx="1" val="0.1098"/>
                              <dgm:adj idx="2" val="19.0387"/>
                              <dgm:adj idx="3" val="105"/>
                              <dgm:adj idx="4" val="-45"/>
                              <dgm:adj idx="5" val="0.125"/>
                            </dgm:adjLst>
                          </dgm:shape>
                        </dgm:if>
                        <dgm:if name="Name42" axis="precedSib" ptType="node" func="cnt" op="equ" val="2">
                          <dgm:shape xmlns:r="http://schemas.openxmlformats.org/officeDocument/2006/relationships" type="circularArrow" r:blip="">
                            <dgm:adjLst>
                              <dgm:adj idx="1" val="0.1098"/>
                              <dgm:adj idx="2" val="19.0387"/>
                              <dgm:adj idx="3" val="75"/>
                              <dgm:adj idx="4" val="-135"/>
                              <dgm:adj idx="5" val="0.125"/>
                            </dgm:adjLst>
                          </dgm:shape>
                        </dgm:if>
                        <dgm:if name="Name43" axis="precedSib" ptType="node" func="cnt" op="equ" val="3">
                          <dgm:shape xmlns:r="http://schemas.openxmlformats.org/officeDocument/2006/relationships" type="leftCircularArrow" r:blip="">
                            <dgm:adjLst>
                              <dgm:adj idx="1" val="0.1098"/>
                              <dgm:adj idx="2" val="19.0387"/>
                              <dgm:adj idx="3" val="105"/>
                              <dgm:adj idx="4" val="-45"/>
                              <dgm:adj idx="5" val="0.125"/>
                            </dgm:adjLst>
                          </dgm:shape>
                        </dgm:if>
                        <dgm:if name="Name44" axis="precedSib" ptType="node" func="cnt" op="equ" val="4">
                          <dgm:shape xmlns:r="http://schemas.openxmlformats.org/officeDocument/2006/relationships" type="circularArrow" r:blip="">
                            <dgm:adjLst>
                              <dgm:adj idx="1" val="0.1098"/>
                              <dgm:adj idx="2" val="19.0387"/>
                              <dgm:adj idx="3" val="75"/>
                              <dgm:adj idx="4" val="-135"/>
                              <dgm:adj idx="5" val="0.125"/>
                            </dgm:adjLst>
                          </dgm:shape>
                        </dgm:if>
                        <dgm:if name="Name45" axis="precedSib" ptType="node" func="cnt" op="equ" val="5">
                          <dgm:shape xmlns:r="http://schemas.openxmlformats.org/officeDocument/2006/relationships" type="leftCircularArrow" r:blip="">
                            <dgm:adjLst>
                              <dgm:adj idx="1" val="0.1098"/>
                              <dgm:adj idx="2" val="19.0387"/>
                              <dgm:adj idx="3" val="105"/>
                              <dgm:adj idx="4" val="-45"/>
                              <dgm:adj idx="5" val="0.125"/>
                            </dgm:adjLst>
                          </dgm:shape>
                        </dgm:if>
                        <dgm:if name="Name46" axis="precedSib" ptType="node" func="cnt" op="equ" val="6">
                          <dgm:shape xmlns:r="http://schemas.openxmlformats.org/officeDocument/2006/relationships" type="blockArc" r:blip="">
                            <dgm:adjLst>
                              <dgm:adj idx="1" val="-135"/>
                              <dgm:adj idx="2" val="180"/>
                              <dgm:adj idx="3" val="0.1274"/>
                            </dgm:adjLst>
                          </dgm:shape>
                        </dgm:if>
                        <dgm:else name="Name47"/>
                      </dgm:choose>
                    </dgm:else>
                  </dgm:choose>
                </dgm:else>
              </dgm:choose>
            </dgm:if>
            <dgm:else name="Name48">
              <dgm:choose name="Name49">
                <dgm:if name="Name50" axis="precedSib" ptType="node" func="cnt" op="equ" val="0">
                  <dgm:choose name="Name51">
                    <dgm:if name="Name52" axis="followSib" ptType="node" func="cnt" op="equ" val="0">
                      <dgm:shape xmlns:r="http://schemas.openxmlformats.org/officeDocument/2006/relationships" type="leftCircularArrow" r:blip="">
                        <dgm:adjLst>
                          <dgm:adj idx="1" val="0.1098"/>
                          <dgm:adj idx="2" val="19.0387"/>
                          <dgm:adj idx="3" val="30"/>
                          <dgm:adj idx="4" val="0"/>
                          <dgm:adj idx="5" val="0.125"/>
                        </dgm:adjLst>
                      </dgm:shape>
                    </dgm:if>
                    <dgm:else name="Name53">
                      <dgm:shape xmlns:r="http://schemas.openxmlformats.org/officeDocument/2006/relationships" type="leftCircularArrow" r:blip="">
                        <dgm:adjLst>
                          <dgm:adj idx="1" val="0.1098"/>
                          <dgm:adj idx="2" val="19.0387"/>
                          <dgm:adj idx="3" val="105"/>
                          <dgm:adj idx="4" val="0"/>
                          <dgm:adj idx="5" val="0.125"/>
                        </dgm:adjLst>
                      </dgm:shape>
                    </dgm:else>
                  </dgm:choose>
                </dgm:if>
                <dgm:else name="Name54">
                  <dgm:choose name="Name55">
                    <dgm:if name="Name56" axis="followSib" ptType="node" func="cnt" op="equ" val="0">
                      <dgm:choose name="Name57">
                        <dgm:if name="Name58" axis="precedSib" ptType="node" func="cnt" op="equ" val="1">
                          <dgm:shape xmlns:r="http://schemas.openxmlformats.org/officeDocument/2006/relationships" type="blockArc" r:blip="">
                            <dgm:adjLst>
                              <dgm:adj idx="1" val="-135"/>
                              <dgm:adj idx="2" val="180"/>
                              <dgm:adj idx="3" val="0.1274"/>
                            </dgm:adjLst>
                          </dgm:shape>
                        </dgm:if>
                        <dgm:if name="Name59" axis="precedSib" ptType="node" func="cnt" op="equ" val="2">
                          <dgm:shape xmlns:r="http://schemas.openxmlformats.org/officeDocument/2006/relationships" type="blockArc" r:blip="">
                            <dgm:adjLst>
                              <dgm:adj idx="1" val="0"/>
                              <dgm:adj idx="2" val="-45"/>
                              <dgm:adj idx="3" val="0.1274"/>
                            </dgm:adjLst>
                          </dgm:shape>
                        </dgm:if>
                        <dgm:if name="Name60" axis="precedSib" ptType="node" func="cnt" op="equ" val="3">
                          <dgm:shape xmlns:r="http://schemas.openxmlformats.org/officeDocument/2006/relationships" type="blockArc" r:blip="">
                            <dgm:adjLst>
                              <dgm:adj idx="1" val="-135"/>
                              <dgm:adj idx="2" val="180"/>
                              <dgm:adj idx="3" val="0.1274"/>
                            </dgm:adjLst>
                          </dgm:shape>
                        </dgm:if>
                        <dgm:if name="Name61" axis="precedSib" ptType="node" func="cnt" op="equ" val="4">
                          <dgm:shape xmlns:r="http://schemas.openxmlformats.org/officeDocument/2006/relationships" type="blockArc" r:blip="">
                            <dgm:adjLst>
                              <dgm:adj idx="1" val="0"/>
                              <dgm:adj idx="2" val="-45"/>
                              <dgm:adj idx="3" val="0.1274"/>
                            </dgm:adjLst>
                          </dgm:shape>
                        </dgm:if>
                        <dgm:if name="Name62" axis="precedSib" ptType="node" func="cnt" op="equ" val="5">
                          <dgm:shape xmlns:r="http://schemas.openxmlformats.org/officeDocument/2006/relationships" type="blockArc" r:blip="">
                            <dgm:adjLst>
                              <dgm:adj idx="1" val="-135"/>
                              <dgm:adj idx="2" val="180"/>
                              <dgm:adj idx="3" val="0.1274"/>
                            </dgm:adjLst>
                          </dgm:shape>
                        </dgm:if>
                        <dgm:if name="Name63" axis="precedSib" ptType="node" func="cnt" op="equ" val="6">
                          <dgm:shape xmlns:r="http://schemas.openxmlformats.org/officeDocument/2006/relationships" type="blockArc" r:blip="">
                            <dgm:adjLst>
                              <dgm:adj idx="1" val="0"/>
                              <dgm:adj idx="2" val="-45"/>
                              <dgm:adj idx="3" val="0.1274"/>
                            </dgm:adjLst>
                          </dgm:shape>
                        </dgm:if>
                        <dgm:else name="Name64"/>
                      </dgm:choose>
                    </dgm:if>
                    <dgm:else name="Name65">
                      <dgm:choose name="Name66">
                        <dgm:if name="Name67" axis="precedSib" ptType="node" func="cnt" op="equ" val="0">
                          <dgm:shape xmlns:r="http://schemas.openxmlformats.org/officeDocument/2006/relationships" type="blockArc" r:blip="">
                            <dgm:adjLst>
                              <dgm:adj idx="1" val="-133.1632"/>
                              <dgm:adj idx="2" val="65"/>
                              <dgm:adj idx="3" val="0.13"/>
                            </dgm:adjLst>
                          </dgm:shape>
                        </dgm:if>
                        <dgm:if name="Name68" axis="precedSib" ptType="node" func="cnt" op="equ" val="1">
                          <dgm:shape xmlns:r="http://schemas.openxmlformats.org/officeDocument/2006/relationships" type="circularArrow" r:blip="">
                            <dgm:adjLst>
                              <dgm:adj idx="1" val="0.1098"/>
                              <dgm:adj idx="2" val="19.0387"/>
                              <dgm:adj idx="3" val="75"/>
                              <dgm:adj idx="4" val="-135"/>
                              <dgm:adj idx="5" val="0.125"/>
                            </dgm:adjLst>
                          </dgm:shape>
                        </dgm:if>
                        <dgm:if name="Name69" axis="precedSib" ptType="node" func="cnt" op="equ" val="2">
                          <dgm:shape xmlns:r="http://schemas.openxmlformats.org/officeDocument/2006/relationships" type="leftCircularArrow" r:blip="">
                            <dgm:adjLst>
                              <dgm:adj idx="1" val="0.1098"/>
                              <dgm:adj idx="2" val="19.0387"/>
                              <dgm:adj idx="3" val="105"/>
                              <dgm:adj idx="4" val="-45"/>
                              <dgm:adj idx="5" val="0.125"/>
                            </dgm:adjLst>
                          </dgm:shape>
                        </dgm:if>
                        <dgm:if name="Name70" axis="precedSib" ptType="node" func="cnt" op="equ" val="3">
                          <dgm:shape xmlns:r="http://schemas.openxmlformats.org/officeDocument/2006/relationships" type="circularArrow" r:blip="">
                            <dgm:adjLst>
                              <dgm:adj idx="1" val="0.1098"/>
                              <dgm:adj idx="2" val="19.0387"/>
                              <dgm:adj idx="3" val="75"/>
                              <dgm:adj idx="4" val="-135"/>
                              <dgm:adj idx="5" val="0.125"/>
                            </dgm:adjLst>
                          </dgm:shape>
                        </dgm:if>
                        <dgm:if name="Name71" axis="precedSib" ptType="node" func="cnt" op="equ" val="4">
                          <dgm:shape xmlns:r="http://schemas.openxmlformats.org/officeDocument/2006/relationships" type="leftCircularArrow" r:blip="">
                            <dgm:adjLst>
                              <dgm:adj idx="1" val="0.1098"/>
                              <dgm:adj idx="2" val="19.0387"/>
                              <dgm:adj idx="3" val="105"/>
                              <dgm:adj idx="4" val="-45"/>
                              <dgm:adj idx="5" val="0.125"/>
                            </dgm:adjLst>
                          </dgm:shape>
                        </dgm:if>
                        <dgm:if name="Name72" axis="precedSib" ptType="node" func="cnt" op="equ" val="5">
                          <dgm:shape xmlns:r="http://schemas.openxmlformats.org/officeDocument/2006/relationships" type="circularArrow" r:blip="">
                            <dgm:adjLst>
                              <dgm:adj idx="1" val="0.1098"/>
                              <dgm:adj idx="2" val="19.0387"/>
                              <dgm:adj idx="3" val="75"/>
                              <dgm:adj idx="4" val="-135"/>
                              <dgm:adj idx="5" val="0.125"/>
                            </dgm:adjLst>
                          </dgm:shape>
                        </dgm:if>
                        <dgm:if name="Name73" axis="precedSib" ptType="node" func="cnt" op="equ" val="6">
                          <dgm:shape xmlns:r="http://schemas.openxmlformats.org/officeDocument/2006/relationships" type="blockArc" r:blip="">
                            <dgm:adjLst>
                              <dgm:adj idx="1" val="0"/>
                              <dgm:adj idx="2" val="-45"/>
                              <dgm:adj idx="3" val="0.1274"/>
                            </dgm:adjLst>
                          </dgm:shape>
                        </dgm:if>
                        <dgm:else name="Name74"/>
                      </dgm:choose>
                    </dgm:else>
                  </dgm:choose>
                </dgm:else>
              </dgm:choose>
            </dgm:else>
          </dgm:choose>
          <dgm:presOf/>
        </dgm:layoutNode>
      </dgm:forEach>
    </dgm:forEach>
    <dgm:forEach name="Name75" axis="ch" ptType="node" cnt="1">
      <dgm:layoutNode name="Accent1">
        <dgm:alg type="sp"/>
        <dgm:shape xmlns:r="http://schemas.openxmlformats.org/officeDocument/2006/relationships" r:blip="">
          <dgm:adjLst/>
        </dgm:shape>
        <dgm:presOf/>
        <dgm:constrLst/>
        <dgm:forEach name="Name76" ref="accentRepeat"/>
      </dgm:layoutNode>
      <dgm:choose name="Name77">
        <dgm:if name="Name78" axis="ch" ptType="node" func="cnt" op="gte" val="1">
          <dgm:layoutNode name="Child1"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79"/>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0" axis="ch" ptType="node" st="2" cnt="1">
      <dgm:layoutNode name="Accent2">
        <dgm:alg type="sp"/>
        <dgm:shape xmlns:r="http://schemas.openxmlformats.org/officeDocument/2006/relationships" r:blip="">
          <dgm:adjLst/>
        </dgm:shape>
        <dgm:presOf/>
        <dgm:constrLst/>
        <dgm:forEach name="Name81" ref="accentRepeat"/>
      </dgm:layoutNode>
      <dgm:choose name="Name82">
        <dgm:if name="Name83" axis="ch" ptType="node" func="cnt" op="gte" val="1">
          <dgm:layoutNode name="Child2"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4"/>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choose name="Name87">
        <dgm:if name="Name88" axis="ch" ptType="node" func="cnt" op="gte" val="1">
          <dgm:layoutNode name="Child3"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9"/>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0" axis="ch" ptType="node" st="4" cnt="1">
      <dgm:layoutNode name="Accent4">
        <dgm:alg type="sp"/>
        <dgm:shape xmlns:r="http://schemas.openxmlformats.org/officeDocument/2006/relationships" r:blip="">
          <dgm:adjLst/>
        </dgm:shape>
        <dgm:presOf/>
        <dgm:constrLst/>
        <dgm:forEach name="Name91" ref="accentRepeat"/>
      </dgm:layoutNode>
      <dgm:choose name="Name92">
        <dgm:if name="Name93" axis="ch" ptType="node" func="cnt" op="gte" val="1">
          <dgm:layoutNode name="Child4"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5" axis="ch" ptType="node" st="5" cnt="1">
      <dgm:layoutNode name="Accent5">
        <dgm:alg type="sp"/>
        <dgm:shape xmlns:r="http://schemas.openxmlformats.org/officeDocument/2006/relationships" r:blip="">
          <dgm:adjLst/>
        </dgm:shape>
        <dgm:presOf/>
        <dgm:constrLst/>
        <dgm:forEach name="Name96" ref="accentRepeat"/>
      </dgm:layoutNode>
      <dgm:choose name="Name97">
        <dgm:if name="Name98" axis="ch" ptType="node" func="cnt" op="gte" val="1">
          <dgm:layoutNode name="Child5"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9"/>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0" axis="ch" ptType="node" st="6" cnt="1">
      <dgm:layoutNode name="Accent6">
        <dgm:alg type="sp"/>
        <dgm:shape xmlns:r="http://schemas.openxmlformats.org/officeDocument/2006/relationships" r:blip="">
          <dgm:adjLst/>
        </dgm:shape>
        <dgm:presOf/>
        <dgm:constrLst/>
        <dgm:forEach name="Name101" ref="accentRepeat"/>
      </dgm:layoutNode>
      <dgm:choose name="Name102">
        <dgm:if name="Name103" axis="ch" ptType="node" func="cnt" op="gte" val="1">
          <dgm:layoutNode name="Child6"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4"/>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5" axis="ch" ptType="node" st="7" cnt="1">
      <dgm:layoutNode name="Accent7">
        <dgm:alg type="sp"/>
        <dgm:shape xmlns:r="http://schemas.openxmlformats.org/officeDocument/2006/relationships" r:blip="">
          <dgm:adjLst/>
        </dgm:shape>
        <dgm:presOf/>
        <dgm:constrLst/>
        <dgm:forEach name="Name106" ref="accentRepeat"/>
      </dgm:layoutNode>
      <dgm:choose name="Name107">
        <dgm:if name="Name108" axis="ch" ptType="node" func="cnt" op="gte" val="1">
          <dgm:layoutNode name="Child7"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9"/>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9/layout/CircleArrowProcess">
  <dgm:title val=""/>
  <dgm:desc val=""/>
  <dgm:catLst>
    <dgm:cat type="process" pri="16500"/>
    <dgm:cat type="cycle" pri="16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7"/>
      <dgm:chPref val="7"/>
      <dgm:dir/>
      <dgm:animLvl val="lvl"/>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5"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1144"/>
              <dgm:constr type="t" for="ch" forName="Accent1" refType="h" fact="0"/>
              <dgm:constr type="w" for="ch" forName="Accent1" refType="w" fact="0.5542"/>
              <dgm:constr type="h" for="ch" forName="Accent1" refType="h" fact="0.6665"/>
              <dgm:constr type="l" for="ch" forName="Parent1" refType="w" fact="0.2368"/>
              <dgm:constr type="t" for="ch" forName="Parent1" refType="h" fact="0.2413"/>
              <dgm:constr type="w" for="ch" forName="Parent1" refType="w" fact="0.3092"/>
              <dgm:constr type="h" for="ch" forName="Parent1" refType="h" fact="0.1859"/>
              <dgm:constr type="l" for="ch" forName="Parent2" refType="w" fact="0.0822"/>
              <dgm:constr type="t" for="ch" forName="Parent2" refType="h" fact="0.625"/>
              <dgm:constr type="w" for="ch" forName="Parent2" refType="w" fact="0.3092"/>
              <dgm:constr type="h" for="ch" forName="Parent2" refType="h" fact="0.1859"/>
              <dgm:constr type="l" for="ch" forName="Child1" refType="w" fact="0.6678"/>
              <dgm:constr type="t" for="ch" forName="Child1" refType="h" fact="0.1978"/>
              <dgm:constr type="w" for="ch" forName="Child1" refType="w" fact="0.3322"/>
              <dgm:constr type="h" for="ch" forName="Child1" refType="h" fact="0.265"/>
              <dgm:constr type="l" for="ch" forName="Child2" refType="w" fact="0.5164"/>
              <dgm:constr type="t" for="ch" forName="Child2" refType="h" fact="0.5855"/>
              <dgm:constr type="w" for="ch" forName="Child2" refType="w" fact="0.3322"/>
              <dgm:constr type="h" for="ch" forName="Child2" refType="h" fact="0.265"/>
              <dgm:constr type="l" for="ch" forName="Accent2" refType="w" fact="0"/>
              <dgm:constr type="t" for="ch" forName="Accent2" refType="h" fact="0.4272"/>
              <dgm:constr type="w" for="ch" forName="Accent2" refType="w" fact="0.4761"/>
              <dgm:constr type="h" for="ch" forName="Accent2" refType="h" fact="0.5728"/>
            </dgm:constrLst>
          </dgm:if>
          <dgm:if name="Name6"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1479"/>
              <dgm:constr type="t" for="ch" forName="Accent1" refType="h" fact="0"/>
              <dgm:constr type="w" for="ch" forName="Accent1" refType="w" fact="0.5325"/>
              <dgm:constr type="h" for="ch" forName="Accent1" refType="h" fact="0.4814"/>
              <dgm:constr type="l" for="ch" forName="Accent2" refType="w" fact="0"/>
              <dgm:constr type="t" for="ch" forName="Accent2" refType="h" fact="0.2766"/>
              <dgm:constr type="w" for="ch" forName="Accent2" refType="w" fact="0.5325"/>
              <dgm:constr type="h" for="ch" forName="Accent2" refType="h" fact="0.4814"/>
              <dgm:constr type="l" for="ch" forName="Parent1" refType="w" fact="0.2656"/>
              <dgm:constr type="t" for="ch" forName="Parent1" refType="h" fact="0.1738"/>
              <dgm:constr type="w" for="ch" forName="Parent1" refType="w" fact="0.2959"/>
              <dgm:constr type="h" for="ch" forName="Parent1" refType="h" fact="0.1337"/>
              <dgm:constr type="l" for="ch" forName="Accent3" refType="w" fact="0.1858"/>
              <dgm:constr type="t" for="ch" forName="Accent3" refType="h" fact="0.5863"/>
              <dgm:constr type="w" for="ch" forName="Accent3" refType="w" fact="0.4575"/>
              <dgm:constr type="h" for="ch" forName="Accent3" refType="h" fact="0.4137"/>
              <dgm:constr type="l" for="ch" forName="Parent2" refType="w" fact="0.1183"/>
              <dgm:constr type="t" for="ch" forName="Parent2" refType="h" fact="0.452"/>
              <dgm:constr type="w" for="ch" forName="Parent2" refType="w" fact="0.2959"/>
              <dgm:constr type="h" for="ch" forName="Parent2" refType="h" fact="0.1337"/>
              <dgm:constr type="l" for="ch" forName="Parent3" refType="w" fact="0.2663"/>
              <dgm:constr type="t" for="ch" forName="Parent3" refType="h" fact="0.7306"/>
              <dgm:constr type="w" for="ch" forName="Parent3" refType="w" fact="0.2959"/>
              <dgm:constr type="h" for="ch" forName="Parent3" refType="h" fact="0.1337"/>
              <dgm:constr type="l" for="ch" forName="Child2" refType="w" fact="0.5325"/>
              <dgm:constr type="t" for="ch" forName="Child2" refType="h" fact="0.4217"/>
              <dgm:constr type="w" for="ch" forName="Child2" refType="w" fact="0.3195"/>
              <dgm:constr type="h" for="ch" forName="Child2" refType="h" fact="0.1926"/>
              <dgm:constr type="l" for="ch" forName="Child1" refType="w" fact="0.6805"/>
              <dgm:constr type="t" for="ch" forName="Child1" refType="h" fact="0.1435"/>
              <dgm:constr type="w" for="ch" forName="Child1" refType="w" fact="0.3195"/>
              <dgm:constr type="h" for="ch" forName="Child1" refType="h" fact="0.1926"/>
              <dgm:constr type="l" for="ch" forName="Child3" refType="w" fact="0.6805"/>
              <dgm:constr type="t" for="ch" forName="Child3" refType="h" fact="0.6998"/>
              <dgm:constr type="w" for="ch" forName="Child3" refType="w" fact="0.3195"/>
              <dgm:constr type="h" for="ch" forName="Child3" refType="h" fact="0.1926"/>
            </dgm:constrLst>
          </dgm:if>
          <dgm:if name="Name7"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1481"/>
              <dgm:constr type="t" for="ch" forName="Accent1" refType="h" fact="0"/>
              <dgm:constr type="w" for="ch" forName="Accent1" refType="w" fact="0.5331"/>
              <dgm:constr type="h" for="ch" forName="Accent1" refType="h" fact="0.3771"/>
              <dgm:constr type="l" for="ch" forName="Accent2" refType="w" fact="0"/>
              <dgm:constr type="t" for="ch" forName="Accent2" refType="h" fact="0.2167"/>
              <dgm:constr type="w" for="ch" forName="Accent2" refType="w" fact="0.5331"/>
              <dgm:constr type="h" for="ch" forName="Accent2" refType="h" fact="0.3771"/>
              <dgm:constr type="l" for="ch" forName="Accent3" refType="w" fact="0.1481"/>
              <dgm:constr type="t" for="ch" forName="Accent3" refType="h" fact="0.4342"/>
              <dgm:constr type="w" for="ch" forName="Accent3" refType="w" fact="0.5331"/>
              <dgm:constr type="h" for="ch" forName="Accent3" refType="h" fact="0.3771"/>
              <dgm:constr type="l" for="ch" forName="Parent1" refType="w" fact="0.2658"/>
              <dgm:constr type="t" for="ch" forName="Parent1" refType="h" fact="0.1365"/>
              <dgm:constr type="w" for="ch" forName="Parent1" refType="w" fact="0.2975"/>
              <dgm:constr type="h" for="ch" forName="Parent1" refType="h" fact="0.1052"/>
              <dgm:constr type="l" for="ch" forName="Parent2" refType="w" fact="0.1171"/>
              <dgm:constr type="t" for="ch" forName="Parent2" refType="h" fact="0.3536"/>
              <dgm:constr type="w" for="ch" forName="Parent2" refType="w" fact="0.2975"/>
              <dgm:constr type="h" for="ch" forName="Parent2" refType="h" fact="0.1052"/>
              <dgm:constr type="l" for="ch" forName="Parent3" refType="w" fact="0.2658"/>
              <dgm:constr type="t" for="ch" forName="Parent3" refType="h" fact="0.5707"/>
              <dgm:constr type="w" for="ch" forName="Parent3" refType="w" fact="0.2975"/>
              <dgm:constr type="h" for="ch" forName="Parent3" refType="h" fact="0.1052"/>
              <dgm:constr type="l" for="ch" forName="Parent4" refType="w" fact="0.1171"/>
              <dgm:constr type="t" for="ch" forName="Parent4" refType="h" fact="0.7878"/>
              <dgm:constr type="w" for="ch" forName="Parent4" refType="w" fact="0.2975"/>
              <dgm:constr type="h" for="ch" forName="Parent4" refType="h" fact="0.1052"/>
              <dgm:constr type="l" for="ch" forName="Child1" refType="w" fact="0.6804"/>
              <dgm:constr type="t" for="ch" forName="Child1" refType="h" fact="0.1119"/>
              <dgm:constr type="w" for="ch" forName="Child1" refType="w" fact="0.3196"/>
              <dgm:constr type="h" for="ch" forName="Child1" refType="h" fact="0.15"/>
              <dgm:constr type="l" for="ch" forName="Child2" refType="w" fact="0.5348"/>
              <dgm:constr type="t" for="ch" forName="Child2" refType="h" fact="0.3312"/>
              <dgm:constr type="w" for="ch" forName="Child2" refType="w" fact="0.3196"/>
              <dgm:constr type="h" for="ch" forName="Child2" refType="h" fact="0.15"/>
              <dgm:constr type="l" for="ch" forName="Child3" refType="w" fact="0.6804"/>
              <dgm:constr type="t" for="ch" forName="Child3" refType="h" fact="0.5461"/>
              <dgm:constr type="w" for="ch" forName="Child3" refType="w" fact="0.3196"/>
              <dgm:constr type="h" for="ch" forName="Child3" refType="h" fact="0.15"/>
              <dgm:constr type="l" for="ch" forName="Child4" refType="w" fact="0.5348"/>
              <dgm:constr type="t" for="ch" forName="Child4" refType="h" fact="0.7632"/>
              <dgm:constr type="w" for="ch" forName="Child4" refType="w" fact="0.3196"/>
              <dgm:constr type="h" for="ch" forName="Child4" refType="h" fact="0.15"/>
              <dgm:constr type="l" for="ch" forName="Accent4" refType="w" fact="0.038"/>
              <dgm:constr type="t" for="ch" forName="Accent4" refType="h" fact="0.6759"/>
              <dgm:constr type="w" for="ch" forName="Accent4" refType="w" fact="0.458"/>
              <dgm:constr type="h" for="ch" forName="Accent4" refType="h" fact="0.3241"/>
            </dgm:constrLst>
          </dgm:if>
          <dgm:if name="Name8"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1481"/>
              <dgm:constr type="t" for="ch" forName="Accent1" refType="h" fact="0"/>
              <dgm:constr type="w" for="ch" forName="Accent1" refType="w" fact="0.5331"/>
              <dgm:constr type="h" for="ch" forName="Accent1" refType="h" fact="0.3098"/>
              <dgm:constr type="l" for="ch" forName="Accent2" refType="w" fact="0"/>
              <dgm:constr type="t" for="ch" forName="Accent2" refType="h" fact="0.178"/>
              <dgm:constr type="w" for="ch" forName="Accent2" refType="w" fact="0.5331"/>
              <dgm:constr type="h" for="ch" forName="Accent2" refType="h" fact="0.3098"/>
              <dgm:constr type="l" for="ch" forName="Accent3" refType="w" fact="0.1481"/>
              <dgm:constr type="t" for="ch" forName="Accent3" refType="h" fact="0.3568"/>
              <dgm:constr type="w" for="ch" forName="Accent3" refType="w" fact="0.5331"/>
              <dgm:constr type="h" for="ch" forName="Accent3" refType="h" fact="0.3098"/>
              <dgm:constr type="l" for="ch" forName="Accent4" refType="w" fact="0"/>
              <dgm:constr type="t" for="ch" forName="Accent4" refType="h" fact="0.5351"/>
              <dgm:constr type="w" for="ch" forName="Accent4" refType="w" fact="0.5331"/>
              <dgm:constr type="h" for="ch" forName="Accent4" refType="h" fact="0.3098"/>
              <dgm:constr type="l" for="ch" forName="Accent5" refType="w" fact="0.186"/>
              <dgm:constr type="t" for="ch" forName="Accent5" refType="h" fact="0.7337"/>
              <dgm:constr type="w" for="ch" forName="Accent5" refType="w" fact="0.458"/>
              <dgm:constr type="h" for="ch" forName="Accent5" refType="h" fact="0.2663"/>
              <dgm:constr type="l" for="ch" forName="Parent1" refType="w" fact="0.2658"/>
              <dgm:constr type="t" for="ch" forName="Parent1" refType="h" fact="0.1122"/>
              <dgm:constr type="w" for="ch" forName="Parent1" refType="w" fact="0.2975"/>
              <dgm:constr type="h" for="ch" forName="Parent1" refType="h" fact="0.0864"/>
              <dgm:constr type="l" for="ch" forName="Parent2" refType="w" fact="0.1171"/>
              <dgm:constr type="t" for="ch" forName="Parent2" refType="h" fact="0.2906"/>
              <dgm:constr type="w" for="ch" forName="Parent2" refType="w" fact="0.2975"/>
              <dgm:constr type="h" for="ch" forName="Parent2" refType="h" fact="0.0864"/>
              <dgm:constr type="l" for="ch" forName="Parent3" refType="w" fact="0.2658"/>
              <dgm:constr type="t" for="ch" forName="Parent3" refType="h" fact="0.4689"/>
              <dgm:constr type="w" for="ch" forName="Parent3" refType="w" fact="0.2975"/>
              <dgm:constr type="h" for="ch" forName="Parent3" refType="h" fact="0.0864"/>
              <dgm:constr type="l" for="ch" forName="Parent4" refType="w" fact="0.1171"/>
              <dgm:constr type="t" for="ch" forName="Parent4" refType="h" fact="0.6473"/>
              <dgm:constr type="w" for="ch" forName="Parent4" refType="w" fact="0.2975"/>
              <dgm:constr type="h" for="ch" forName="Parent4" refType="h" fact="0.0864"/>
              <dgm:constr type="l" for="ch" forName="Parent5" refType="w" fact="0.2658"/>
              <dgm:constr type="t" for="ch" forName="Parent5" refType="h" fact="0.8257"/>
              <dgm:constr type="w" for="ch" forName="Parent5" refType="w" fact="0.2975"/>
              <dgm:constr type="h" for="ch" forName="Parent5" refType="h" fact="0.0864"/>
              <dgm:constr type="l" for="ch" forName="Child1" refType="w" fact="0.6804"/>
              <dgm:constr type="t" for="ch" forName="Child1" refType="h" fact="0.0919"/>
              <dgm:constr type="w" for="ch" forName="Child1" refType="w" fact="0.3196"/>
              <dgm:constr type="h" for="ch" forName="Child1" refType="h" fact="0.1232"/>
              <dgm:constr type="l" for="ch" forName="Child2" refType="w" fact="0.5348"/>
              <dgm:constr type="t" for="ch" forName="Child2" refType="h" fact="0.2722"/>
              <dgm:constr type="w" for="ch" forName="Child2" refType="w" fact="0.3196"/>
              <dgm:constr type="h" for="ch" forName="Child2" refType="h" fact="0.1232"/>
              <dgm:constr type="l" for="ch" forName="Child3" refType="w" fact="0.6804"/>
              <dgm:constr type="t" for="ch" forName="Child3" refType="h" fact="0.4487"/>
              <dgm:constr type="w" for="ch" forName="Child3" refType="w" fact="0.3196"/>
              <dgm:constr type="h" for="ch" forName="Child3" refType="h" fact="0.1232"/>
              <dgm:constr type="l" for="ch" forName="Child4" refType="w" fact="0.5348"/>
              <dgm:constr type="t" for="ch" forName="Child4" refType="h" fact="0.6271"/>
              <dgm:constr type="w" for="ch" forName="Child4" refType="w" fact="0.3196"/>
              <dgm:constr type="h" for="ch" forName="Child4" refType="h" fact="0.1232"/>
              <dgm:constr type="l" for="ch" forName="Child5" refType="w" fact="0.6804"/>
              <dgm:constr type="t" for="ch" forName="Child5" refType="h" fact="0.8073"/>
              <dgm:constr type="w" for="ch" forName="Child5" refType="w" fact="0.3196"/>
              <dgm:constr type="h" for="ch" forName="Child5" refType="h" fact="0.1232"/>
            </dgm:constrLst>
          </dgm:if>
          <dgm:if name="Name9"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1481"/>
              <dgm:constr type="t" for="ch" forName="Accent1" refType="h" fact="0"/>
              <dgm:constr type="w" for="ch" forName="Accent1" refType="w" fact="0.5331"/>
              <dgm:constr type="h" for="ch" forName="Accent1" refType="h" fact="0.2629"/>
              <dgm:constr type="l" for="ch" forName="Accent2" refType="w" fact="0"/>
              <dgm:constr type="t" for="ch" forName="Accent2" refType="h" fact="0.1511"/>
              <dgm:constr type="w" for="ch" forName="Accent2" refType="w" fact="0.5331"/>
              <dgm:constr type="h" for="ch" forName="Accent2" refType="h" fact="0.2629"/>
              <dgm:constr type="l" for="ch" forName="Accent3" refType="w" fact="0.1481"/>
              <dgm:constr type="t" for="ch" forName="Accent3" refType="h" fact="0.3027"/>
              <dgm:constr type="w" for="ch" forName="Accent3" refType="w" fact="0.5331"/>
              <dgm:constr type="h" for="ch" forName="Accent3" refType="h" fact="0.2629"/>
              <dgm:constr type="l" for="ch" forName="Accent4" refType="w" fact="0"/>
              <dgm:constr type="t" for="ch" forName="Accent4" refType="h" fact="0.4541"/>
              <dgm:constr type="w" for="ch" forName="Accent4" refType="w" fact="0.5331"/>
              <dgm:constr type="h" for="ch" forName="Accent4" refType="h" fact="0.2629"/>
              <dgm:constr type="l" for="ch" forName="Parent1" refType="w" fact="0.2658"/>
              <dgm:constr type="t" for="ch" forName="Parent1" refType="h" fact="0.0952"/>
              <dgm:constr type="w" for="ch" forName="Parent1" refType="w" fact="0.2975"/>
              <dgm:constr type="h" for="ch" forName="Parent1" refType="h" fact="0.0733"/>
              <dgm:constr type="l" for="ch" forName="Parent2" refType="w" fact="0.1171"/>
              <dgm:constr type="t" for="ch" forName="Parent2" refType="h" fact="0.2466"/>
              <dgm:constr type="w" for="ch" forName="Parent2" refType="w" fact="0.2975"/>
              <dgm:constr type="h" for="ch" forName="Parent2" refType="h" fact="0.0733"/>
              <dgm:constr type="l" for="ch" forName="Parent3" refType="w" fact="0.2658"/>
              <dgm:constr type="t" for="ch" forName="Parent3" refType="h" fact="0.3979"/>
              <dgm:constr type="w" for="ch" forName="Parent3" refType="w" fact="0.2975"/>
              <dgm:constr type="h" for="ch" forName="Parent3" refType="h" fact="0.0733"/>
              <dgm:constr type="l" for="ch" forName="Parent4" refType="w" fact="0.1171"/>
              <dgm:constr type="t" for="ch" forName="Parent4" refType="h" fact="0.5493"/>
              <dgm:constr type="w" for="ch" forName="Parent4" refType="w" fact="0.2975"/>
              <dgm:constr type="h" for="ch" forName="Parent4" refType="h" fact="0.0733"/>
              <dgm:constr type="l" for="ch" forName="Child1" refType="w" fact="0.6804"/>
              <dgm:constr type="t" for="ch" forName="Child1" refType="h" fact="0.078"/>
              <dgm:constr type="w" for="ch" forName="Child1" refType="w" fact="0.3196"/>
              <dgm:constr type="h" for="ch" forName="Child1" refType="h" fact="0.1046"/>
              <dgm:constr type="l" for="ch" forName="Child2" refType="w" fact="0.5348"/>
              <dgm:constr type="t" for="ch" forName="Child2" refType="h" fact="0.231"/>
              <dgm:constr type="w" for="ch" forName="Child2" refType="w" fact="0.3196"/>
              <dgm:constr type="h" for="ch" forName="Child2" refType="h" fact="0.1046"/>
              <dgm:constr type="l" for="ch" forName="Child3" refType="w" fact="0.6804"/>
              <dgm:constr type="t" for="ch" forName="Child3" refType="h" fact="0.3808"/>
              <dgm:constr type="w" for="ch" forName="Child3" refType="w" fact="0.3196"/>
              <dgm:constr type="h" for="ch" forName="Child3" refType="h" fact="0.1046"/>
              <dgm:constr type="l" for="ch" forName="Child4" refType="w" fact="0.5348"/>
              <dgm:constr type="t" for="ch" forName="Child4" refType="h" fact="0.5322"/>
              <dgm:constr type="w" for="ch" forName="Child4" refType="w" fact="0.3196"/>
              <dgm:constr type="h" for="ch" forName="Child4" refType="h" fact="0.1046"/>
              <dgm:constr type="l" for="ch" forName="Accent5" refType="w" fact="0.1481"/>
              <dgm:constr type="t" for="ch" forName="Accent5" refType="h" fact="0.6053"/>
              <dgm:constr type="w" for="ch" forName="Accent5" refType="w" fact="0.5331"/>
              <dgm:constr type="h" for="ch" forName="Accent5" refType="h" fact="0.2629"/>
              <dgm:constr type="l" for="ch" forName="Accent6" refType="w" fact="0.038"/>
              <dgm:constr type="t" for="ch" forName="Accent6" refType="h" fact="0.774"/>
              <dgm:constr type="w" for="ch" forName="Accent6" refType="w" fact="0.458"/>
              <dgm:constr type="h" for="ch" forName="Accent6" refType="h" fact="0.226"/>
              <dgm:constr type="l" for="ch" forName="Parent5" refType="w" fact="0.2658"/>
              <dgm:constr type="t" for="ch" forName="Parent5" refType="h" fact="0.7005"/>
              <dgm:constr type="w" for="ch" forName="Parent5" refType="w" fact="0.2975"/>
              <dgm:constr type="h" for="ch" forName="Parent5" refType="h" fact="0.0733"/>
              <dgm:constr type="l" for="ch" forName="Parent6" refType="w" fact="0.1171"/>
              <dgm:constr type="t" for="ch" forName="Parent6" refType="h" fact="0.8519"/>
              <dgm:constr type="w" for="ch" forName="Parent6" refType="w" fact="0.2975"/>
              <dgm:constr type="h" for="ch" forName="Parent6" refType="h" fact="0.0733"/>
              <dgm:constr type="l" for="ch" forName="Child5" refType="w" fact="0.6804"/>
              <dgm:constr type="t" for="ch" forName="Child5" refType="h" fact="0.6833"/>
              <dgm:constr type="w" for="ch" forName="Child5" refType="w" fact="0.3196"/>
              <dgm:constr type="h" for="ch" forName="Child5" refType="h" fact="0.1046"/>
              <dgm:constr type="l" for="ch" forName="Child6" refType="w" fact="0.5348"/>
              <dgm:constr type="t" for="ch" forName="Child6" refType="h" fact="0.8347"/>
              <dgm:constr type="w" for="ch" forName="Child6" refType="w" fact="0.3196"/>
              <dgm:constr type="h" for="ch" forName="Child6" refType="h" fact="0.1046"/>
            </dgm:constrLst>
          </dgm:if>
          <dgm:else name="Name10">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1481"/>
              <dgm:constr type="t" for="ch" forName="Accent1" refType="h" fact="0"/>
              <dgm:constr type="w" for="ch" forName="Accent1" refType="w" fact="0.5331"/>
              <dgm:constr type="h" for="ch" forName="Accent1" refType="h" fact="0.2284"/>
              <dgm:constr type="l" for="ch" forName="Accent2" refType="w" fact="0"/>
              <dgm:constr type="t" for="ch" forName="Accent2" refType="h" fact="0.1312"/>
              <dgm:constr type="w" for="ch" forName="Accent2" refType="w" fact="0.5331"/>
              <dgm:constr type="h" for="ch" forName="Accent2" refType="h" fact="0.2284"/>
              <dgm:constr type="l" for="ch" forName="Accent3" refType="w" fact="0.1481"/>
              <dgm:constr type="t" for="ch" forName="Accent3" refType="h" fact="0.263"/>
              <dgm:constr type="w" for="ch" forName="Accent3" refType="w" fact="0.5331"/>
              <dgm:constr type="h" for="ch" forName="Accent3" refType="h" fact="0.2284"/>
              <dgm:constr type="l" for="ch" forName="Accent4" refType="w" fact="0"/>
              <dgm:constr type="t" for="ch" forName="Accent4" refType="h" fact="0.3945"/>
              <dgm:constr type="w" for="ch" forName="Accent4" refType="w" fact="0.5331"/>
              <dgm:constr type="h" for="ch" forName="Accent4" refType="h" fact="0.2284"/>
              <dgm:constr type="l" for="ch" forName="Parent1" refType="w" fact="0.2658"/>
              <dgm:constr type="t" for="ch" forName="Parent1" refType="h" fact="0.0827"/>
              <dgm:constr type="w" for="ch" forName="Parent1" refType="w" fact="0.2975"/>
              <dgm:constr type="h" for="ch" forName="Parent1" refType="h" fact="0.0637"/>
              <dgm:constr type="l" for="ch" forName="Parent2" refType="w" fact="0.1171"/>
              <dgm:constr type="t" for="ch" forName="Parent2" refType="h" fact="0.2142"/>
              <dgm:constr type="w" for="ch" forName="Parent2" refType="w" fact="0.2975"/>
              <dgm:constr type="h" for="ch" forName="Parent2" refType="h" fact="0.0637"/>
              <dgm:constr type="l" for="ch" forName="Parent3" refType="w" fact="0.2658"/>
              <dgm:constr type="t" for="ch" forName="Parent3" refType="h" fact="0.3457"/>
              <dgm:constr type="w" for="ch" forName="Parent3" refType="w" fact="0.2975"/>
              <dgm:constr type="h" for="ch" forName="Parent3" refType="h" fact="0.0637"/>
              <dgm:constr type="l" for="ch" forName="Parent4" refType="w" fact="0.1171"/>
              <dgm:constr type="t" for="ch" forName="Parent4" refType="h" fact="0.4772"/>
              <dgm:constr type="w" for="ch" forName="Parent4" refType="w" fact="0.2975"/>
              <dgm:constr type="h" for="ch" forName="Parent4" refType="h" fact="0.0637"/>
              <dgm:constr type="l" for="ch" forName="Child1" refType="w" fact="0.6804"/>
              <dgm:constr type="t" for="ch" forName="Child1" refType="h" fact="0.0678"/>
              <dgm:constr type="w" for="ch" forName="Child1" refType="w" fact="0.3196"/>
              <dgm:constr type="h" for="ch" forName="Child1" refType="h" fact="0.0908"/>
              <dgm:constr type="l" for="ch" forName="Child2" refType="w" fact="0.5348"/>
              <dgm:constr type="t" for="ch" forName="Child2" refType="h" fact="0.2006"/>
              <dgm:constr type="w" for="ch" forName="Child2" refType="w" fact="0.3196"/>
              <dgm:constr type="h" for="ch" forName="Child2" refType="h" fact="0.0908"/>
              <dgm:constr type="l" for="ch" forName="Child3" refType="w" fact="0.6804"/>
              <dgm:constr type="t" for="ch" forName="Child3" refType="h" fact="0.3308"/>
              <dgm:constr type="w" for="ch" forName="Child3" refType="w" fact="0.3196"/>
              <dgm:constr type="h" for="ch" forName="Child3" refType="h" fact="0.0908"/>
              <dgm:constr type="l" for="ch" forName="Child4" refType="w" fact="0.5348"/>
              <dgm:constr type="t" for="ch" forName="Child4" refType="h" fact="0.4623"/>
              <dgm:constr type="w" for="ch" forName="Child4" refType="w" fact="0.3196"/>
              <dgm:constr type="h" for="ch" forName="Child4" refType="h" fact="0.0908"/>
              <dgm:constr type="l" for="ch" forName="Accent5" refType="w" fact="0.1481"/>
              <dgm:constr type="t" for="ch" forName="Accent5" refType="h" fact="0.5258"/>
              <dgm:constr type="w" for="ch" forName="Accent5" refType="w" fact="0.5331"/>
              <dgm:constr type="h" for="ch" forName="Accent5" refType="h" fact="0.2284"/>
              <dgm:constr type="l" for="ch" forName="Accent6" refType="w" fact="0"/>
              <dgm:constr type="t" for="ch" forName="Accent6" refType="h" fact="0.6573"/>
              <dgm:constr type="w" for="ch" forName="Accent6" refType="w" fact="0.5331"/>
              <dgm:constr type="h" for="ch" forName="Accent6" refType="h" fact="0.2284"/>
              <dgm:constr type="l" for="ch" forName="Accent7" refType="w" fact="0.186"/>
              <dgm:constr type="t" for="ch" forName="Accent7" refType="h" fact="0.8037"/>
              <dgm:constr type="w" for="ch" forName="Accent7" refType="w" fact="0.458"/>
              <dgm:constr type="h" for="ch" forName="Accent7" refType="h" fact="0.1963"/>
              <dgm:constr type="l" for="ch" forName="Parent5" refType="w" fact="0.2658"/>
              <dgm:constr type="t" for="ch" forName="Parent5" refType="h" fact="0.6085"/>
              <dgm:constr type="w" for="ch" forName="Parent5" refType="w" fact="0.2975"/>
              <dgm:constr type="h" for="ch" forName="Parent5" refType="h" fact="0.0637"/>
              <dgm:constr type="l" for="ch" forName="Parent6" refType="w" fact="0.1171"/>
              <dgm:constr type="t" for="ch" forName="Parent6" refType="h" fact="0.74"/>
              <dgm:constr type="w" for="ch" forName="Parent6" refType="w" fact="0.2975"/>
              <dgm:constr type="h" for="ch" forName="Parent6" refType="h" fact="0.0637"/>
              <dgm:constr type="l" for="ch" forName="Parent7" refType="w" fact="0.2658"/>
              <dgm:constr type="t" for="ch" forName="Parent7" refType="h" fact="0.8715"/>
              <dgm:constr type="w" for="ch" forName="Parent7" refType="w" fact="0.2975"/>
              <dgm:constr type="h" for="ch" forName="Parent7" refType="h" fact="0.0637"/>
              <dgm:constr type="l" for="ch" forName="Child5" refType="w" fact="0.6804"/>
              <dgm:constr type="t" for="ch" forName="Child5" refType="h" fact="0.5936"/>
              <dgm:constr type="w" for="ch" forName="Child5" refType="w" fact="0.3196"/>
              <dgm:constr type="h" for="ch" forName="Child5" refType="h" fact="0.0908"/>
              <dgm:constr type="l" for="ch" forName="Child6" refType="w" fact="0.5348"/>
              <dgm:constr type="t" for="ch" forName="Child6" refType="h" fact="0.7251"/>
              <dgm:constr type="w" for="ch" forName="Child6" refType="w" fact="0.3196"/>
              <dgm:constr type="h" for="ch" forName="Child6" refType="h" fact="0.0908"/>
              <dgm:constr type="l" for="ch" forName="Child7" refType="w" fact="0.6804"/>
              <dgm:constr type="t" for="ch" forName="Child7" refType="h" fact="0.8579"/>
              <dgm:constr type="w" for="ch" forName="Child7" refType="w" fact="0.3196"/>
              <dgm:constr type="h" for="ch" forName="Child7" refType="h" fact="0.0908"/>
            </dgm:constrLst>
          </dgm:else>
        </dgm:choose>
      </dgm:if>
      <dgm:else name="Name11">
        <dgm:choose name="Name12">
          <dgm:if name="Name13"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14"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0407"/>
              <dgm:constr type="t" for="ch" forName="Accent1" refType="h" fact="0"/>
              <dgm:constr type="w" for="ch" forName="Accent1" refType="w" fact="0.5542"/>
              <dgm:constr type="h" for="ch" forName="Accent1" refType="h" fact="0.6665"/>
              <dgm:constr type="l" for="ch" forName="Accent2" refType="w" fact="0.1533"/>
              <dgm:constr type="t" for="ch" forName="Accent2" refType="h" fact="0.4272"/>
              <dgm:constr type="w" for="ch" forName="Accent2" refType="w" fact="0.4761"/>
              <dgm:constr type="h" for="ch" forName="Accent2" refType="h" fact="0.5728"/>
              <dgm:constr type="l" for="ch" forName="Parent1" refType="w" fact="0.0822"/>
              <dgm:constr type="t" for="ch" forName="Parent1" refType="h" fact="0.2413"/>
              <dgm:constr type="w" for="ch" forName="Parent1" refType="w" fact="0.3092"/>
              <dgm:constr type="h" for="ch" forName="Parent1" refType="h" fact="0.1859"/>
              <dgm:constr type="l" for="ch" forName="Parent2" refType="w" fact="0.2368"/>
              <dgm:constr type="t" for="ch" forName="Parent2" refType="h" fact="0.625"/>
              <dgm:constr type="w" for="ch" forName="Parent2" refType="w" fact="0.3092"/>
              <dgm:constr type="h" for="ch" forName="Parent2" refType="h" fact="0.1859"/>
              <dgm:constr type="l" for="ch" forName="Child1" refType="w" fact="0.5164"/>
              <dgm:constr type="t" for="ch" forName="Child1" refType="h" fact="0.1978"/>
              <dgm:constr type="w" for="ch" forName="Child1" refType="w" fact="0.3322"/>
              <dgm:constr type="h" for="ch" forName="Child1" refType="h" fact="0.265"/>
              <dgm:constr type="l" for="ch" forName="Child2" refType="w" fact="0.6678"/>
              <dgm:constr type="t" for="ch" forName="Child2" refType="h" fact="0.5855"/>
              <dgm:constr type="w" for="ch" forName="Child2" refType="w" fact="0.3322"/>
              <dgm:constr type="h" for="ch" forName="Child2" refType="h" fact="0.265"/>
            </dgm:constrLst>
          </dgm:if>
          <dgm:if name="Name15"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
              <dgm:constr type="t" for="ch" forName="Accent1" refType="h" fact="0"/>
              <dgm:constr type="w" for="ch" forName="Accent1" refType="w" fact="0.5325"/>
              <dgm:constr type="h" for="ch" forName="Accent1" refType="h" fact="0.4814"/>
              <dgm:constr type="l" for="ch" forName="Accent2" refType="w" fact="0.1479"/>
              <dgm:constr type="t" for="ch" forName="Accent2" refType="h" fact="0.2766"/>
              <dgm:constr type="w" for="ch" forName="Accent2" refType="w" fact="0.5325"/>
              <dgm:constr type="h" for="ch" forName="Accent2" refType="h" fact="0.4814"/>
              <dgm:constr type="l" for="ch" forName="Accent3" refType="w" fact="0.0378"/>
              <dgm:constr type="t" for="ch" forName="Accent3" refType="h" fact="0.5863"/>
              <dgm:constr type="w" for="ch" forName="Accent3" refType="w" fact="0.4575"/>
              <dgm:constr type="h" for="ch" forName="Accent3" refType="h" fact="0.4137"/>
              <dgm:constr type="l" for="ch" forName="Parent1" refType="w" fact="0.1183"/>
              <dgm:constr type="t" for="ch" forName="Parent1" refType="h" fact="0.1738"/>
              <dgm:constr type="w" for="ch" forName="Parent1" refType="w" fact="0.2959"/>
              <dgm:constr type="h" for="ch" forName="Parent1" refType="h" fact="0.1337"/>
              <dgm:constr type="l" for="ch" forName="Parent2" refType="w" fact="0.2656"/>
              <dgm:constr type="t" for="ch" forName="Parent2" refType="h" fact="0.452"/>
              <dgm:constr type="w" for="ch" forName="Parent2" refType="w" fact="0.2959"/>
              <dgm:constr type="h" for="ch" forName="Parent2" refType="h" fact="0.1337"/>
              <dgm:constr type="l" for="ch" forName="Parent3" refType="w" fact="0.1183"/>
              <dgm:constr type="t" for="ch" forName="Parent3" refType="h" fact="0.7306"/>
              <dgm:constr type="w" for="ch" forName="Parent3" refType="w" fact="0.2959"/>
              <dgm:constr type="h" for="ch" forName="Parent3" refType="h" fact="0.1337"/>
              <dgm:constr type="l" for="ch" forName="Child1" refType="w" fact="0.5325"/>
              <dgm:constr type="t" for="ch" forName="Child1" refType="h" fact="0.1435"/>
              <dgm:constr type="w" for="ch" forName="Child1" refType="w" fact="0.3195"/>
              <dgm:constr type="h" for="ch" forName="Child1" refType="h" fact="0.1926"/>
              <dgm:constr type="l" for="ch" forName="Child2" refType="w" fact="0.6805"/>
              <dgm:constr type="t" for="ch" forName="Child2" refType="h" fact="0.4217"/>
              <dgm:constr type="w" for="ch" forName="Child2" refType="w" fact="0.3195"/>
              <dgm:constr type="h" for="ch" forName="Child2" refType="h" fact="0.1926"/>
              <dgm:constr type="l" for="ch" forName="Child3" refType="w" fact="0.5325"/>
              <dgm:constr type="t" for="ch" forName="Child3" refType="h" fact="0.6998"/>
              <dgm:constr type="w" for="ch" forName="Child3" refType="w" fact="0.3195"/>
              <dgm:constr type="h" for="ch" forName="Child3" refType="h" fact="0.1926"/>
            </dgm:constrLst>
          </dgm:if>
          <dgm:if name="Name16"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
              <dgm:constr type="t" for="ch" forName="Accent1" refType="h" fact="0"/>
              <dgm:constr type="w" for="ch" forName="Accent1" refType="w" fact="0.5331"/>
              <dgm:constr type="h" for="ch" forName="Accent1" refType="h" fact="0.3771"/>
              <dgm:constr type="l" for="ch" forName="Accent2" refType="w" fact="0.1481"/>
              <dgm:constr type="t" for="ch" forName="Accent2" refType="h" fact="0.2167"/>
              <dgm:constr type="w" for="ch" forName="Accent2" refType="w" fact="0.5331"/>
              <dgm:constr type="h" for="ch" forName="Accent2" refType="h" fact="0.3771"/>
              <dgm:constr type="l" for="ch" forName="Accent3" refType="w" fact="0"/>
              <dgm:constr type="t" for="ch" forName="Accent3" refType="h" fact="0.4342"/>
              <dgm:constr type="w" for="ch" forName="Accent3" refType="w" fact="0.5331"/>
              <dgm:constr type="h" for="ch" forName="Accent3" refType="h" fact="0.3771"/>
              <dgm:constr type="l" for="ch" forName="Accent4" refType="w" fact="0.186"/>
              <dgm:constr type="t" for="ch" forName="Accent4" refType="h" fact="0.6759"/>
              <dgm:constr type="w" for="ch" forName="Accent4" refType="w" fact="0.458"/>
              <dgm:constr type="h" for="ch" forName="Accent4" refType="h" fact="0.3241"/>
              <dgm:constr type="l" for="ch" forName="Parent1" refType="w" fact="0.1171"/>
              <dgm:constr type="t" for="ch" forName="Parent1" refType="h" fact="0.1365"/>
              <dgm:constr type="w" for="ch" forName="Parent1" refType="w" fact="0.2975"/>
              <dgm:constr type="h" for="ch" forName="Parent1" refType="h" fact="0.1052"/>
              <dgm:constr type="l" for="ch" forName="Parent2" refType="w" fact="0.2658"/>
              <dgm:constr type="t" for="ch" forName="Parent2" refType="h" fact="0.3536"/>
              <dgm:constr type="w" for="ch" forName="Parent2" refType="w" fact="0.2975"/>
              <dgm:constr type="h" for="ch" forName="Parent2" refType="h" fact="0.1052"/>
              <dgm:constr type="l" for="ch" forName="Parent3" refType="w" fact="0.1171"/>
              <dgm:constr type="t" for="ch" forName="Parent3" refType="h" fact="0.5707"/>
              <dgm:constr type="w" for="ch" forName="Parent3" refType="w" fact="0.2975"/>
              <dgm:constr type="h" for="ch" forName="Parent3" refType="h" fact="0.1052"/>
              <dgm:constr type="l" for="ch" forName="Parent4" refType="w" fact="0.2658"/>
              <dgm:constr type="t" for="ch" forName="Parent4" refType="h" fact="0.7878"/>
              <dgm:constr type="w" for="ch" forName="Parent4" refType="w" fact="0.2975"/>
              <dgm:constr type="h" for="ch" forName="Parent4" refType="h" fact="0.1052"/>
              <dgm:constr type="l" for="ch" forName="Child1" refType="w" fact="0.5348"/>
              <dgm:constr type="t" for="ch" forName="Child1" refType="h" fact="0.1119"/>
              <dgm:constr type="w" for="ch" forName="Child1" refType="w" fact="0.3196"/>
              <dgm:constr type="h" for="ch" forName="Child1" refType="h" fact="0.15"/>
              <dgm:constr type="l" for="ch" forName="Child2" refType="w" fact="0.6804"/>
              <dgm:constr type="t" for="ch" forName="Child2" refType="h" fact="0.3312"/>
              <dgm:constr type="w" for="ch" forName="Child2" refType="w" fact="0.3196"/>
              <dgm:constr type="h" for="ch" forName="Child2" refType="h" fact="0.15"/>
              <dgm:constr type="l" for="ch" forName="Child3" refType="w" fact="0.5348"/>
              <dgm:constr type="t" for="ch" forName="Child3" refType="h" fact="0.5461"/>
              <dgm:constr type="w" for="ch" forName="Child3" refType="w" fact="0.3196"/>
              <dgm:constr type="h" for="ch" forName="Child3" refType="h" fact="0.15"/>
              <dgm:constr type="l" for="ch" forName="Child4" refType="w" fact="0.6804"/>
              <dgm:constr type="t" for="ch" forName="Child4" refType="h" fact="0.7632"/>
              <dgm:constr type="w" for="ch" forName="Child4" refType="w" fact="0.3196"/>
              <dgm:constr type="h" for="ch" forName="Child4" refType="h" fact="0.15"/>
            </dgm:constrLst>
          </dgm:if>
          <dgm:if name="Name17"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
              <dgm:constr type="t" for="ch" forName="Accent1" refType="h" fact="0"/>
              <dgm:constr type="w" for="ch" forName="Accent1" refType="w" fact="0.5331"/>
              <dgm:constr type="h" for="ch" forName="Accent1" refType="h" fact="0.3098"/>
              <dgm:constr type="l" for="ch" forName="Accent2" refType="w" fact="0.1481"/>
              <dgm:constr type="t" for="ch" forName="Accent2" refType="h" fact="0.178"/>
              <dgm:constr type="w" for="ch" forName="Accent2" refType="w" fact="0.5331"/>
              <dgm:constr type="h" for="ch" forName="Accent2" refType="h" fact="0.3098"/>
              <dgm:constr type="l" for="ch" forName="Accent3" refType="w" fact="0"/>
              <dgm:constr type="t" for="ch" forName="Accent3" refType="h" fact="0.3568"/>
              <dgm:constr type="w" for="ch" forName="Accent3" refType="w" fact="0.5331"/>
              <dgm:constr type="h" for="ch" forName="Accent3" refType="h" fact="0.3098"/>
              <dgm:constr type="l" for="ch" forName="Accent4" refType="w" fact="0.1481"/>
              <dgm:constr type="t" for="ch" forName="Accent4" refType="h" fact="0.5351"/>
              <dgm:constr type="w" for="ch" forName="Accent4" refType="w" fact="0.5331"/>
              <dgm:constr type="h" for="ch" forName="Accent4" refType="h" fact="0.3098"/>
              <dgm:constr type="l" for="ch" forName="Accent5" refType="w" fact="0.0378"/>
              <dgm:constr type="t" for="ch" forName="Accent5" refType="h" fact="0.7337"/>
              <dgm:constr type="w" for="ch" forName="Accent5" refType="w" fact="0.458"/>
              <dgm:constr type="h" for="ch" forName="Accent5" refType="h" fact="0.2663"/>
              <dgm:constr type="l" for="ch" forName="Parent1" refType="w" fact="0.1171"/>
              <dgm:constr type="t" for="ch" forName="Parent1" refType="h" fact="0.1122"/>
              <dgm:constr type="w" for="ch" forName="Parent1" refType="w" fact="0.2975"/>
              <dgm:constr type="h" for="ch" forName="Parent1" refType="h" fact="0.0864"/>
              <dgm:constr type="l" for="ch" forName="Parent2" refType="w" fact="0.2658"/>
              <dgm:constr type="t" for="ch" forName="Parent2" refType="h" fact="0.2906"/>
              <dgm:constr type="w" for="ch" forName="Parent2" refType="w" fact="0.2975"/>
              <dgm:constr type="h" for="ch" forName="Parent2" refType="h" fact="0.0864"/>
              <dgm:constr type="l" for="ch" forName="Parent3" refType="w" fact="0.1171"/>
              <dgm:constr type="t" for="ch" forName="Parent3" refType="h" fact="0.4689"/>
              <dgm:constr type="w" for="ch" forName="Parent3" refType="w" fact="0.2975"/>
              <dgm:constr type="h" for="ch" forName="Parent3" refType="h" fact="0.0864"/>
              <dgm:constr type="l" for="ch" forName="Parent4" refType="w" fact="0.2658"/>
              <dgm:constr type="t" for="ch" forName="Parent4" refType="h" fact="0.6473"/>
              <dgm:constr type="w" for="ch" forName="Parent4" refType="w" fact="0.2975"/>
              <dgm:constr type="h" for="ch" forName="Parent4" refType="h" fact="0.0864"/>
              <dgm:constr type="l" for="ch" forName="Parent5" refType="w" fact="0.1171"/>
              <dgm:constr type="t" for="ch" forName="Parent5" refType="h" fact="0.8257"/>
              <dgm:constr type="w" for="ch" forName="Parent5" refType="w" fact="0.2975"/>
              <dgm:constr type="h" for="ch" forName="Parent5" refType="h" fact="0.0864"/>
              <dgm:constr type="l" for="ch" forName="Child1" refType="w" fact="0.5348"/>
              <dgm:constr type="t" for="ch" forName="Child1" refType="h" fact="0.0919"/>
              <dgm:constr type="w" for="ch" forName="Child1" refType="w" fact="0.3196"/>
              <dgm:constr type="h" for="ch" forName="Child1" refType="h" fact="0.1232"/>
              <dgm:constr type="l" for="ch" forName="Child2" refType="w" fact="0.6804"/>
              <dgm:constr type="t" for="ch" forName="Child2" refType="h" fact="0.2722"/>
              <dgm:constr type="w" for="ch" forName="Child2" refType="w" fact="0.3196"/>
              <dgm:constr type="h" for="ch" forName="Child2" refType="h" fact="0.1232"/>
              <dgm:constr type="l" for="ch" forName="Child3" refType="w" fact="0.5348"/>
              <dgm:constr type="t" for="ch" forName="Child3" refType="h" fact="0.4487"/>
              <dgm:constr type="w" for="ch" forName="Child3" refType="w" fact="0.3196"/>
              <dgm:constr type="h" for="ch" forName="Child3" refType="h" fact="0.1232"/>
              <dgm:constr type="l" for="ch" forName="Child4" refType="w" fact="0.6804"/>
              <dgm:constr type="t" for="ch" forName="Child4" refType="h" fact="0.6271"/>
              <dgm:constr type="w" for="ch" forName="Child4" refType="w" fact="0.3196"/>
              <dgm:constr type="h" for="ch" forName="Child4" refType="h" fact="0.1232"/>
              <dgm:constr type="l" for="ch" forName="Child5" refType="w" fact="0.5348"/>
              <dgm:constr type="t" for="ch" forName="Child5" refType="h" fact="0.8073"/>
              <dgm:constr type="w" for="ch" forName="Child5" refType="w" fact="0.3196"/>
              <dgm:constr type="h" for="ch" forName="Child5" refType="h" fact="0.1232"/>
            </dgm:constrLst>
          </dgm:if>
          <dgm:if name="Name18"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
              <dgm:constr type="t" for="ch" forName="Accent1" refType="h" fact="0"/>
              <dgm:constr type="w" for="ch" forName="Accent1" refType="w" fact="0.5331"/>
              <dgm:constr type="h" for="ch" forName="Accent1" refType="h" fact="0.2629"/>
              <dgm:constr type="l" for="ch" forName="Accent2" refType="w" fact="0.1481"/>
              <dgm:constr type="t" for="ch" forName="Accent2" refType="h" fact="0.1511"/>
              <dgm:constr type="w" for="ch" forName="Accent2" refType="w" fact="0.5331"/>
              <dgm:constr type="h" for="ch" forName="Accent2" refType="h" fact="0.2629"/>
              <dgm:constr type="l" for="ch" forName="Accent3" refType="w" fact="0"/>
              <dgm:constr type="t" for="ch" forName="Accent3" refType="h" fact="0.3027"/>
              <dgm:constr type="w" for="ch" forName="Accent3" refType="w" fact="0.5331"/>
              <dgm:constr type="h" for="ch" forName="Accent3" refType="h" fact="0.2629"/>
              <dgm:constr type="l" for="ch" forName="Accent4" refType="w" fact="0.1481"/>
              <dgm:constr type="t" for="ch" forName="Accent4" refType="h" fact="0.4541"/>
              <dgm:constr type="w" for="ch" forName="Accent4" refType="w" fact="0.5331"/>
              <dgm:constr type="h" for="ch" forName="Accent4" refType="h" fact="0.2629"/>
              <dgm:constr type="l" for="ch" forName="Accent5" refType="w" fact="0"/>
              <dgm:constr type="t" for="ch" forName="Accent5" refType="h" fact="0.6053"/>
              <dgm:constr type="w" for="ch" forName="Accent5" refType="w" fact="0.5331"/>
              <dgm:constr type="h" for="ch" forName="Accent5" refType="h" fact="0.2629"/>
              <dgm:constr type="l" for="ch" forName="Accent6" refType="w" fact="0.186"/>
              <dgm:constr type="t" for="ch" forName="Accent6" refType="h" fact="0.774"/>
              <dgm:constr type="w" for="ch" forName="Accent6" refType="w" fact="0.458"/>
              <dgm:constr type="h" for="ch" forName="Accent6" refType="h" fact="0.226"/>
              <dgm:constr type="l" for="ch" forName="Parent1" refType="w" fact="0.1171"/>
              <dgm:constr type="t" for="ch" forName="Parent1" refType="h" fact="0.0952"/>
              <dgm:constr type="w" for="ch" forName="Parent1" refType="w" fact="0.2975"/>
              <dgm:constr type="h" for="ch" forName="Parent1" refType="h" fact="0.0733"/>
              <dgm:constr type="l" for="ch" forName="Parent2" refType="w" fact="0.2658"/>
              <dgm:constr type="t" for="ch" forName="Parent2" refType="h" fact="0.2466"/>
              <dgm:constr type="w" for="ch" forName="Parent2" refType="w" fact="0.2975"/>
              <dgm:constr type="h" for="ch" forName="Parent2" refType="h" fact="0.0733"/>
              <dgm:constr type="l" for="ch" forName="Parent3" refType="w" fact="0.1171"/>
              <dgm:constr type="t" for="ch" forName="Parent3" refType="h" fact="0.3979"/>
              <dgm:constr type="w" for="ch" forName="Parent3" refType="w" fact="0.2975"/>
              <dgm:constr type="h" for="ch" forName="Parent3" refType="h" fact="0.0733"/>
              <dgm:constr type="l" for="ch" forName="Parent4" refType="w" fact="0.2658"/>
              <dgm:constr type="t" for="ch" forName="Parent4" refType="h" fact="0.5493"/>
              <dgm:constr type="w" for="ch" forName="Parent4" refType="w" fact="0.2975"/>
              <dgm:constr type="h" for="ch" forName="Parent4" refType="h" fact="0.0733"/>
              <dgm:constr type="l" for="ch" forName="Parent5" refType="w" fact="0.1171"/>
              <dgm:constr type="t" for="ch" forName="Parent5" refType="h" fact="0.7005"/>
              <dgm:constr type="w" for="ch" forName="Parent5" refType="w" fact="0.2975"/>
              <dgm:constr type="h" for="ch" forName="Parent5" refType="h" fact="0.0733"/>
              <dgm:constr type="l" for="ch" forName="Parent6" refType="w" fact="0.2658"/>
              <dgm:constr type="t" for="ch" forName="Parent6" refType="h" fact="0.8519"/>
              <dgm:constr type="w" for="ch" forName="Parent6" refType="w" fact="0.2975"/>
              <dgm:constr type="h" for="ch" forName="Parent6" refType="h" fact="0.0733"/>
              <dgm:constr type="l" for="ch" forName="Child1" refType="w" fact="0.5348"/>
              <dgm:constr type="t" for="ch" forName="Child1" refType="h" fact="0.078"/>
              <dgm:constr type="w" for="ch" forName="Child1" refType="w" fact="0.3196"/>
              <dgm:constr type="h" for="ch" forName="Child1" refType="h" fact="0.1046"/>
              <dgm:constr type="l" for="ch" forName="Child2" refType="w" fact="0.6804"/>
              <dgm:constr type="t" for="ch" forName="Child2" refType="h" fact="0.231"/>
              <dgm:constr type="w" for="ch" forName="Child2" refType="w" fact="0.3196"/>
              <dgm:constr type="h" for="ch" forName="Child2" refType="h" fact="0.1046"/>
              <dgm:constr type="l" for="ch" forName="Child3" refType="w" fact="0.5348"/>
              <dgm:constr type="t" for="ch" forName="Child3" refType="h" fact="0.3808"/>
              <dgm:constr type="w" for="ch" forName="Child3" refType="w" fact="0.3196"/>
              <dgm:constr type="h" for="ch" forName="Child3" refType="h" fact="0.1046"/>
              <dgm:constr type="l" for="ch" forName="Child4" refType="w" fact="0.6804"/>
              <dgm:constr type="t" for="ch" forName="Child4" refType="h" fact="0.5322"/>
              <dgm:constr type="w" for="ch" forName="Child4" refType="w" fact="0.3196"/>
              <dgm:constr type="h" for="ch" forName="Child4" refType="h" fact="0.1046"/>
              <dgm:constr type="l" for="ch" forName="Child5" refType="w" fact="0.5348"/>
              <dgm:constr type="t" for="ch" forName="Child5" refType="h" fact="0.6833"/>
              <dgm:constr type="w" for="ch" forName="Child5" refType="w" fact="0.3196"/>
              <dgm:constr type="h" for="ch" forName="Child5" refType="h" fact="0.1046"/>
              <dgm:constr type="l" for="ch" forName="Child6" refType="w" fact="0.6804"/>
              <dgm:constr type="t" for="ch" forName="Child6" refType="h" fact="0.8347"/>
              <dgm:constr type="w" for="ch" forName="Child6" refType="w" fact="0.3196"/>
              <dgm:constr type="h" for="ch" forName="Child6" refType="h" fact="0.1046"/>
            </dgm:constrLst>
          </dgm:if>
          <dgm:else name="Name19">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
              <dgm:constr type="t" for="ch" forName="Accent1" refType="h" fact="0"/>
              <dgm:constr type="w" for="ch" forName="Accent1" refType="w" fact="0.5331"/>
              <dgm:constr type="h" for="ch" forName="Accent1" refType="h" fact="0.2284"/>
              <dgm:constr type="l" for="ch" forName="Accent2" refType="w" fact="0.1481"/>
              <dgm:constr type="t" for="ch" forName="Accent2" refType="h" fact="0.1312"/>
              <dgm:constr type="w" for="ch" forName="Accent2" refType="w" fact="0.5331"/>
              <dgm:constr type="h" for="ch" forName="Accent2" refType="h" fact="0.2284"/>
              <dgm:constr type="l" for="ch" forName="Accent3" refType="w" fact="0"/>
              <dgm:constr type="t" for="ch" forName="Accent3" refType="h" fact="0.263"/>
              <dgm:constr type="w" for="ch" forName="Accent3" refType="w" fact="0.5331"/>
              <dgm:constr type="h" for="ch" forName="Accent3" refType="h" fact="0.2284"/>
              <dgm:constr type="l" for="ch" forName="Accent4" refType="w" fact="0.1481"/>
              <dgm:constr type="t" for="ch" forName="Accent4" refType="h" fact="0.3945"/>
              <dgm:constr type="w" for="ch" forName="Accent4" refType="w" fact="0.5331"/>
              <dgm:constr type="h" for="ch" forName="Accent4" refType="h" fact="0.2284"/>
              <dgm:constr type="l" for="ch" forName="Accent5" refType="w" fact="0"/>
              <dgm:constr type="t" for="ch" forName="Accent5" refType="h" fact="0.5258"/>
              <dgm:constr type="w" for="ch" forName="Accent5" refType="w" fact="0.5331"/>
              <dgm:constr type="h" for="ch" forName="Accent5" refType="h" fact="0.2284"/>
              <dgm:constr type="l" for="ch" forName="Accent6" refType="w" fact="0.1481"/>
              <dgm:constr type="t" for="ch" forName="Accent6" refType="h" fact="0.6573"/>
              <dgm:constr type="w" for="ch" forName="Accent6" refType="w" fact="0.5331"/>
              <dgm:constr type="h" for="ch" forName="Accent6" refType="h" fact="0.2284"/>
              <dgm:constr type="l" for="ch" forName="Accent7" refType="w" fact="0.0378"/>
              <dgm:constr type="t" for="ch" forName="Accent7" refType="h" fact="0.8037"/>
              <dgm:constr type="w" for="ch" forName="Accent7" refType="w" fact="0.458"/>
              <dgm:constr type="h" for="ch" forName="Accent7" refType="h" fact="0.1963"/>
              <dgm:constr type="l" for="ch" forName="Parent1" refType="w" fact="0.1171"/>
              <dgm:constr type="t" for="ch" forName="Parent1" refType="h" fact="0.0827"/>
              <dgm:constr type="w" for="ch" forName="Parent1" refType="w" fact="0.2975"/>
              <dgm:constr type="h" for="ch" forName="Parent1" refType="h" fact="0.0637"/>
              <dgm:constr type="l" for="ch" forName="Parent2" refType="w" fact="0.2658"/>
              <dgm:constr type="t" for="ch" forName="Parent2" refType="h" fact="0.2142"/>
              <dgm:constr type="w" for="ch" forName="Parent2" refType="w" fact="0.2975"/>
              <dgm:constr type="h" for="ch" forName="Parent2" refType="h" fact="0.0637"/>
              <dgm:constr type="l" for="ch" forName="Parent3" refType="w" fact="0.1171"/>
              <dgm:constr type="t" for="ch" forName="Parent3" refType="h" fact="0.3457"/>
              <dgm:constr type="w" for="ch" forName="Parent3" refType="w" fact="0.2975"/>
              <dgm:constr type="h" for="ch" forName="Parent3" refType="h" fact="0.0637"/>
              <dgm:constr type="l" for="ch" forName="Parent4" refType="w" fact="0.2658"/>
              <dgm:constr type="t" for="ch" forName="Parent4" refType="h" fact="0.4772"/>
              <dgm:constr type="w" for="ch" forName="Parent4" refType="w" fact="0.2975"/>
              <dgm:constr type="h" for="ch" forName="Parent4" refType="h" fact="0.0637"/>
              <dgm:constr type="l" for="ch" forName="Parent5" refType="w" fact="0.1171"/>
              <dgm:constr type="t" for="ch" forName="Parent5" refType="h" fact="0.6085"/>
              <dgm:constr type="w" for="ch" forName="Parent5" refType="w" fact="0.2975"/>
              <dgm:constr type="h" for="ch" forName="Parent5" refType="h" fact="0.0637"/>
              <dgm:constr type="l" for="ch" forName="Parent6" refType="w" fact="0.2658"/>
              <dgm:constr type="t" for="ch" forName="Parent6" refType="h" fact="0.74"/>
              <dgm:constr type="w" for="ch" forName="Parent6" refType="w" fact="0.2975"/>
              <dgm:constr type="h" for="ch" forName="Parent6" refType="h" fact="0.0637"/>
              <dgm:constr type="l" for="ch" forName="Parent7" refType="w" fact="0.1171"/>
              <dgm:constr type="t" for="ch" forName="Parent7" refType="h" fact="0.8715"/>
              <dgm:constr type="w" for="ch" forName="Parent7" refType="w" fact="0.2975"/>
              <dgm:constr type="h" for="ch" forName="Parent7" refType="h" fact="0.0637"/>
              <dgm:constr type="l" for="ch" forName="Child1" refType="w" fact="0.5348"/>
              <dgm:constr type="t" for="ch" forName="Child1" refType="h" fact="0.0678"/>
              <dgm:constr type="w" for="ch" forName="Child1" refType="w" fact="0.3196"/>
              <dgm:constr type="h" for="ch" forName="Child1" refType="h" fact="0.0908"/>
              <dgm:constr type="l" for="ch" forName="Child2" refType="w" fact="0.6804"/>
              <dgm:constr type="t" for="ch" forName="Child2" refType="h" fact="0.2006"/>
              <dgm:constr type="w" for="ch" forName="Child2" refType="w" fact="0.3196"/>
              <dgm:constr type="h" for="ch" forName="Child2" refType="h" fact="0.0908"/>
              <dgm:constr type="l" for="ch" forName="Child3" refType="w" fact="0.5348"/>
              <dgm:constr type="t" for="ch" forName="Child3" refType="h" fact="0.3308"/>
              <dgm:constr type="w" for="ch" forName="Child3" refType="w" fact="0.3196"/>
              <dgm:constr type="h" for="ch" forName="Child3" refType="h" fact="0.0908"/>
              <dgm:constr type="l" for="ch" forName="Child4" refType="w" fact="0.6804"/>
              <dgm:constr type="t" for="ch" forName="Child4" refType="h" fact="0.4623"/>
              <dgm:constr type="w" for="ch" forName="Child4" refType="w" fact="0.3196"/>
              <dgm:constr type="h" for="ch" forName="Child4" refType="h" fact="0.0908"/>
              <dgm:constr type="l" for="ch" forName="Child5" refType="w" fact="0.5348"/>
              <dgm:constr type="t" for="ch" forName="Child5" refType="h" fact="0.5936"/>
              <dgm:constr type="w" for="ch" forName="Child5" refType="w" fact="0.3196"/>
              <dgm:constr type="h" for="ch" forName="Child5" refType="h" fact="0.0908"/>
              <dgm:constr type="l" for="ch" forName="Child6" refType="w" fact="0.6804"/>
              <dgm:constr type="t" for="ch" forName="Child6" refType="h" fact="0.7251"/>
              <dgm:constr type="w" for="ch" forName="Child6" refType="w" fact="0.3196"/>
              <dgm:constr type="h" for="ch" forName="Child6" refType="h" fact="0.0908"/>
              <dgm:constr type="l" for="ch" forName="Child7" refType="w" fact="0.5348"/>
              <dgm:constr type="t" for="ch" forName="Child7" refType="h" fact="0.8579"/>
              <dgm:constr type="w" for="ch" forName="Child7" refType="w" fact="0.3196"/>
              <dgm:constr type="h" for="ch" forName="Child7" refType="h" fact="0.0908"/>
            </dgm:constrLst>
          </dgm:else>
        </dgm:choose>
      </dgm:else>
    </dgm:choose>
    <dgm:forEach name="wrapper" axis="self" ptType="parTrans">
      <dgm:forEach name="accentRepeat" axis="self">
        <dgm:layoutNode name="Accent" styleLbl="node1">
          <dgm:alg type="sp"/>
          <dgm:choose name="Name20">
            <dgm:if name="Name21" func="var" arg="dir" op="equ" val="norm">
              <dgm:choose name="Name22">
                <dgm:if name="Name23" axis="precedSib" ptType="node" func="cnt" op="equ" val="0">
                  <dgm:choose name="Name24">
                    <dgm:if name="Name25" axis="followSib" ptType="node" func="cnt" op="equ" val="0">
                      <dgm:shape xmlns:r="http://schemas.openxmlformats.org/officeDocument/2006/relationships" type="circularArrow" r:blip="">
                        <dgm:adjLst>
                          <dgm:adj idx="1" val="0.1098"/>
                          <dgm:adj idx="2" val="19.0387"/>
                          <dgm:adj idx="3" val="150"/>
                          <dgm:adj idx="4" val="180"/>
                          <dgm:adj idx="5" val="0.125"/>
                        </dgm:adjLst>
                      </dgm:shape>
                    </dgm:if>
                    <dgm:else name="Name26">
                      <dgm:shape xmlns:r="http://schemas.openxmlformats.org/officeDocument/2006/relationships" type="circularArrow" r:blip="">
                        <dgm:adjLst>
                          <dgm:adj idx="1" val="0.1098"/>
                          <dgm:adj idx="2" val="19.0387"/>
                          <dgm:adj idx="3" val="75"/>
                          <dgm:adj idx="4" val="180"/>
                          <dgm:adj idx="5" val="0.125"/>
                        </dgm:adjLst>
                      </dgm:shape>
                    </dgm:else>
                  </dgm:choose>
                </dgm:if>
                <dgm:else name="Name27">
                  <dgm:choose name="Name28">
                    <dgm:if name="Name29" axis="followSib" ptType="node" func="cnt" op="equ" val="0">
                      <dgm:choose name="Name30">
                        <dgm:if name="Name31" axis="precedSib" ptType="node" func="cnt" op="equ" val="1">
                          <dgm:shape xmlns:r="http://schemas.openxmlformats.org/officeDocument/2006/relationships" type="blockArc" r:blip="">
                            <dgm:adjLst>
                              <dgm:adj idx="1" val="0"/>
                              <dgm:adj idx="2" val="-45"/>
                              <dgm:adj idx="3" val="0.1274"/>
                            </dgm:adjLst>
                          </dgm:shape>
                        </dgm:if>
                        <dgm:if name="Name32" axis="precedSib" ptType="node" func="cnt" op="equ" val="2">
                          <dgm:shape xmlns:r="http://schemas.openxmlformats.org/officeDocument/2006/relationships" type="blockArc" r:blip="">
                            <dgm:adjLst>
                              <dgm:adj idx="1" val="-135"/>
                              <dgm:adj idx="2" val="180"/>
                              <dgm:adj idx="3" val="0.1274"/>
                            </dgm:adjLst>
                          </dgm:shape>
                        </dgm:if>
                        <dgm:if name="Name33" axis="precedSib" ptType="node" func="cnt" op="equ" val="3">
                          <dgm:shape xmlns:r="http://schemas.openxmlformats.org/officeDocument/2006/relationships" type="blockArc" r:blip="">
                            <dgm:adjLst>
                              <dgm:adj idx="1" val="0"/>
                              <dgm:adj idx="2" val="-45"/>
                              <dgm:adj idx="3" val="0.1274"/>
                            </dgm:adjLst>
                          </dgm:shape>
                        </dgm:if>
                        <dgm:if name="Name34" axis="precedSib" ptType="node" func="cnt" op="equ" val="4">
                          <dgm:shape xmlns:r="http://schemas.openxmlformats.org/officeDocument/2006/relationships" type="blockArc" r:blip="">
                            <dgm:adjLst>
                              <dgm:adj idx="1" val="-135"/>
                              <dgm:adj idx="2" val="180"/>
                              <dgm:adj idx="3" val="0.1274"/>
                            </dgm:adjLst>
                          </dgm:shape>
                        </dgm:if>
                        <dgm:if name="Name35" axis="precedSib" ptType="node" func="cnt" op="equ" val="5">
                          <dgm:shape xmlns:r="http://schemas.openxmlformats.org/officeDocument/2006/relationships" type="blockArc" r:blip="">
                            <dgm:adjLst>
                              <dgm:adj idx="1" val="0"/>
                              <dgm:adj idx="2" val="-45"/>
                              <dgm:adj idx="3" val="0.1274"/>
                            </dgm:adjLst>
                          </dgm:shape>
                        </dgm:if>
                        <dgm:if name="Name36" axis="precedSib" ptType="node" func="cnt" op="equ" val="6">
                          <dgm:shape xmlns:r="http://schemas.openxmlformats.org/officeDocument/2006/relationships" type="blockArc" r:blip="">
                            <dgm:adjLst>
                              <dgm:adj idx="1" val="-135"/>
                              <dgm:adj idx="2" val="180"/>
                              <dgm:adj idx="3" val="0.1274"/>
                            </dgm:adjLst>
                          </dgm:shape>
                        </dgm:if>
                        <dgm:else name="Name37"/>
                      </dgm:choose>
                    </dgm:if>
                    <dgm:else name="Name38">
                      <dgm:choose name="Name39">
                        <dgm:if name="Name40" axis="precedSib" ptType="node" func="cnt" op="equ" val="0">
                          <dgm:shape xmlns:r="http://schemas.openxmlformats.org/officeDocument/2006/relationships" type="blockArc" r:blip="">
                            <dgm:adjLst>
                              <dgm:adj idx="1" val="-133.1632"/>
                              <dgm:adj idx="2" val="65"/>
                              <dgm:adj idx="3" val="0.13"/>
                            </dgm:adjLst>
                          </dgm:shape>
                        </dgm:if>
                        <dgm:if name="Name41" axis="precedSib" ptType="node" func="cnt" op="equ" val="1">
                          <dgm:shape xmlns:r="http://schemas.openxmlformats.org/officeDocument/2006/relationships" type="leftCircularArrow" r:blip="">
                            <dgm:adjLst>
                              <dgm:adj idx="1" val="0.1098"/>
                              <dgm:adj idx="2" val="19.0387"/>
                              <dgm:adj idx="3" val="105"/>
                              <dgm:adj idx="4" val="-45"/>
                              <dgm:adj idx="5" val="0.125"/>
                            </dgm:adjLst>
                          </dgm:shape>
                        </dgm:if>
                        <dgm:if name="Name42" axis="precedSib" ptType="node" func="cnt" op="equ" val="2">
                          <dgm:shape xmlns:r="http://schemas.openxmlformats.org/officeDocument/2006/relationships" type="circularArrow" r:blip="">
                            <dgm:adjLst>
                              <dgm:adj idx="1" val="0.1098"/>
                              <dgm:adj idx="2" val="19.0387"/>
                              <dgm:adj idx="3" val="75"/>
                              <dgm:adj idx="4" val="-135"/>
                              <dgm:adj idx="5" val="0.125"/>
                            </dgm:adjLst>
                          </dgm:shape>
                        </dgm:if>
                        <dgm:if name="Name43" axis="precedSib" ptType="node" func="cnt" op="equ" val="3">
                          <dgm:shape xmlns:r="http://schemas.openxmlformats.org/officeDocument/2006/relationships" type="leftCircularArrow" r:blip="">
                            <dgm:adjLst>
                              <dgm:adj idx="1" val="0.1098"/>
                              <dgm:adj idx="2" val="19.0387"/>
                              <dgm:adj idx="3" val="105"/>
                              <dgm:adj idx="4" val="-45"/>
                              <dgm:adj idx="5" val="0.125"/>
                            </dgm:adjLst>
                          </dgm:shape>
                        </dgm:if>
                        <dgm:if name="Name44" axis="precedSib" ptType="node" func="cnt" op="equ" val="4">
                          <dgm:shape xmlns:r="http://schemas.openxmlformats.org/officeDocument/2006/relationships" type="circularArrow" r:blip="">
                            <dgm:adjLst>
                              <dgm:adj idx="1" val="0.1098"/>
                              <dgm:adj idx="2" val="19.0387"/>
                              <dgm:adj idx="3" val="75"/>
                              <dgm:adj idx="4" val="-135"/>
                              <dgm:adj idx="5" val="0.125"/>
                            </dgm:adjLst>
                          </dgm:shape>
                        </dgm:if>
                        <dgm:if name="Name45" axis="precedSib" ptType="node" func="cnt" op="equ" val="5">
                          <dgm:shape xmlns:r="http://schemas.openxmlformats.org/officeDocument/2006/relationships" type="leftCircularArrow" r:blip="">
                            <dgm:adjLst>
                              <dgm:adj idx="1" val="0.1098"/>
                              <dgm:adj idx="2" val="19.0387"/>
                              <dgm:adj idx="3" val="105"/>
                              <dgm:adj idx="4" val="-45"/>
                              <dgm:adj idx="5" val="0.125"/>
                            </dgm:adjLst>
                          </dgm:shape>
                        </dgm:if>
                        <dgm:if name="Name46" axis="precedSib" ptType="node" func="cnt" op="equ" val="6">
                          <dgm:shape xmlns:r="http://schemas.openxmlformats.org/officeDocument/2006/relationships" type="blockArc" r:blip="">
                            <dgm:adjLst>
                              <dgm:adj idx="1" val="-135"/>
                              <dgm:adj idx="2" val="180"/>
                              <dgm:adj idx="3" val="0.1274"/>
                            </dgm:adjLst>
                          </dgm:shape>
                        </dgm:if>
                        <dgm:else name="Name47"/>
                      </dgm:choose>
                    </dgm:else>
                  </dgm:choose>
                </dgm:else>
              </dgm:choose>
            </dgm:if>
            <dgm:else name="Name48">
              <dgm:choose name="Name49">
                <dgm:if name="Name50" axis="precedSib" ptType="node" func="cnt" op="equ" val="0">
                  <dgm:choose name="Name51">
                    <dgm:if name="Name52" axis="followSib" ptType="node" func="cnt" op="equ" val="0">
                      <dgm:shape xmlns:r="http://schemas.openxmlformats.org/officeDocument/2006/relationships" type="leftCircularArrow" r:blip="">
                        <dgm:adjLst>
                          <dgm:adj idx="1" val="0.1098"/>
                          <dgm:adj idx="2" val="19.0387"/>
                          <dgm:adj idx="3" val="30"/>
                          <dgm:adj idx="4" val="0"/>
                          <dgm:adj idx="5" val="0.125"/>
                        </dgm:adjLst>
                      </dgm:shape>
                    </dgm:if>
                    <dgm:else name="Name53">
                      <dgm:shape xmlns:r="http://schemas.openxmlformats.org/officeDocument/2006/relationships" type="leftCircularArrow" r:blip="">
                        <dgm:adjLst>
                          <dgm:adj idx="1" val="0.1098"/>
                          <dgm:adj idx="2" val="19.0387"/>
                          <dgm:adj idx="3" val="105"/>
                          <dgm:adj idx="4" val="0"/>
                          <dgm:adj idx="5" val="0.125"/>
                        </dgm:adjLst>
                      </dgm:shape>
                    </dgm:else>
                  </dgm:choose>
                </dgm:if>
                <dgm:else name="Name54">
                  <dgm:choose name="Name55">
                    <dgm:if name="Name56" axis="followSib" ptType="node" func="cnt" op="equ" val="0">
                      <dgm:choose name="Name57">
                        <dgm:if name="Name58" axis="precedSib" ptType="node" func="cnt" op="equ" val="1">
                          <dgm:shape xmlns:r="http://schemas.openxmlformats.org/officeDocument/2006/relationships" type="blockArc" r:blip="">
                            <dgm:adjLst>
                              <dgm:adj idx="1" val="-135"/>
                              <dgm:adj idx="2" val="180"/>
                              <dgm:adj idx="3" val="0.1274"/>
                            </dgm:adjLst>
                          </dgm:shape>
                        </dgm:if>
                        <dgm:if name="Name59" axis="precedSib" ptType="node" func="cnt" op="equ" val="2">
                          <dgm:shape xmlns:r="http://schemas.openxmlformats.org/officeDocument/2006/relationships" type="blockArc" r:blip="">
                            <dgm:adjLst>
                              <dgm:adj idx="1" val="0"/>
                              <dgm:adj idx="2" val="-45"/>
                              <dgm:adj idx="3" val="0.1274"/>
                            </dgm:adjLst>
                          </dgm:shape>
                        </dgm:if>
                        <dgm:if name="Name60" axis="precedSib" ptType="node" func="cnt" op="equ" val="3">
                          <dgm:shape xmlns:r="http://schemas.openxmlformats.org/officeDocument/2006/relationships" type="blockArc" r:blip="">
                            <dgm:adjLst>
                              <dgm:adj idx="1" val="-135"/>
                              <dgm:adj idx="2" val="180"/>
                              <dgm:adj idx="3" val="0.1274"/>
                            </dgm:adjLst>
                          </dgm:shape>
                        </dgm:if>
                        <dgm:if name="Name61" axis="precedSib" ptType="node" func="cnt" op="equ" val="4">
                          <dgm:shape xmlns:r="http://schemas.openxmlformats.org/officeDocument/2006/relationships" type="blockArc" r:blip="">
                            <dgm:adjLst>
                              <dgm:adj idx="1" val="0"/>
                              <dgm:adj idx="2" val="-45"/>
                              <dgm:adj idx="3" val="0.1274"/>
                            </dgm:adjLst>
                          </dgm:shape>
                        </dgm:if>
                        <dgm:if name="Name62" axis="precedSib" ptType="node" func="cnt" op="equ" val="5">
                          <dgm:shape xmlns:r="http://schemas.openxmlformats.org/officeDocument/2006/relationships" type="blockArc" r:blip="">
                            <dgm:adjLst>
                              <dgm:adj idx="1" val="-135"/>
                              <dgm:adj idx="2" val="180"/>
                              <dgm:adj idx="3" val="0.1274"/>
                            </dgm:adjLst>
                          </dgm:shape>
                        </dgm:if>
                        <dgm:if name="Name63" axis="precedSib" ptType="node" func="cnt" op="equ" val="6">
                          <dgm:shape xmlns:r="http://schemas.openxmlformats.org/officeDocument/2006/relationships" type="blockArc" r:blip="">
                            <dgm:adjLst>
                              <dgm:adj idx="1" val="0"/>
                              <dgm:adj idx="2" val="-45"/>
                              <dgm:adj idx="3" val="0.1274"/>
                            </dgm:adjLst>
                          </dgm:shape>
                        </dgm:if>
                        <dgm:else name="Name64"/>
                      </dgm:choose>
                    </dgm:if>
                    <dgm:else name="Name65">
                      <dgm:choose name="Name66">
                        <dgm:if name="Name67" axis="precedSib" ptType="node" func="cnt" op="equ" val="0">
                          <dgm:shape xmlns:r="http://schemas.openxmlformats.org/officeDocument/2006/relationships" type="blockArc" r:blip="">
                            <dgm:adjLst>
                              <dgm:adj idx="1" val="-133.1632"/>
                              <dgm:adj idx="2" val="65"/>
                              <dgm:adj idx="3" val="0.13"/>
                            </dgm:adjLst>
                          </dgm:shape>
                        </dgm:if>
                        <dgm:if name="Name68" axis="precedSib" ptType="node" func="cnt" op="equ" val="1">
                          <dgm:shape xmlns:r="http://schemas.openxmlformats.org/officeDocument/2006/relationships" type="circularArrow" r:blip="">
                            <dgm:adjLst>
                              <dgm:adj idx="1" val="0.1098"/>
                              <dgm:adj idx="2" val="19.0387"/>
                              <dgm:adj idx="3" val="75"/>
                              <dgm:adj idx="4" val="-135"/>
                              <dgm:adj idx="5" val="0.125"/>
                            </dgm:adjLst>
                          </dgm:shape>
                        </dgm:if>
                        <dgm:if name="Name69" axis="precedSib" ptType="node" func="cnt" op="equ" val="2">
                          <dgm:shape xmlns:r="http://schemas.openxmlformats.org/officeDocument/2006/relationships" type="leftCircularArrow" r:blip="">
                            <dgm:adjLst>
                              <dgm:adj idx="1" val="0.1098"/>
                              <dgm:adj idx="2" val="19.0387"/>
                              <dgm:adj idx="3" val="105"/>
                              <dgm:adj idx="4" val="-45"/>
                              <dgm:adj idx="5" val="0.125"/>
                            </dgm:adjLst>
                          </dgm:shape>
                        </dgm:if>
                        <dgm:if name="Name70" axis="precedSib" ptType="node" func="cnt" op="equ" val="3">
                          <dgm:shape xmlns:r="http://schemas.openxmlformats.org/officeDocument/2006/relationships" type="circularArrow" r:blip="">
                            <dgm:adjLst>
                              <dgm:adj idx="1" val="0.1098"/>
                              <dgm:adj idx="2" val="19.0387"/>
                              <dgm:adj idx="3" val="75"/>
                              <dgm:adj idx="4" val="-135"/>
                              <dgm:adj idx="5" val="0.125"/>
                            </dgm:adjLst>
                          </dgm:shape>
                        </dgm:if>
                        <dgm:if name="Name71" axis="precedSib" ptType="node" func="cnt" op="equ" val="4">
                          <dgm:shape xmlns:r="http://schemas.openxmlformats.org/officeDocument/2006/relationships" type="leftCircularArrow" r:blip="">
                            <dgm:adjLst>
                              <dgm:adj idx="1" val="0.1098"/>
                              <dgm:adj idx="2" val="19.0387"/>
                              <dgm:adj idx="3" val="105"/>
                              <dgm:adj idx="4" val="-45"/>
                              <dgm:adj idx="5" val="0.125"/>
                            </dgm:adjLst>
                          </dgm:shape>
                        </dgm:if>
                        <dgm:if name="Name72" axis="precedSib" ptType="node" func="cnt" op="equ" val="5">
                          <dgm:shape xmlns:r="http://schemas.openxmlformats.org/officeDocument/2006/relationships" type="circularArrow" r:blip="">
                            <dgm:adjLst>
                              <dgm:adj idx="1" val="0.1098"/>
                              <dgm:adj idx="2" val="19.0387"/>
                              <dgm:adj idx="3" val="75"/>
                              <dgm:adj idx="4" val="-135"/>
                              <dgm:adj idx="5" val="0.125"/>
                            </dgm:adjLst>
                          </dgm:shape>
                        </dgm:if>
                        <dgm:if name="Name73" axis="precedSib" ptType="node" func="cnt" op="equ" val="6">
                          <dgm:shape xmlns:r="http://schemas.openxmlformats.org/officeDocument/2006/relationships" type="blockArc" r:blip="">
                            <dgm:adjLst>
                              <dgm:adj idx="1" val="0"/>
                              <dgm:adj idx="2" val="-45"/>
                              <dgm:adj idx="3" val="0.1274"/>
                            </dgm:adjLst>
                          </dgm:shape>
                        </dgm:if>
                        <dgm:else name="Name74"/>
                      </dgm:choose>
                    </dgm:else>
                  </dgm:choose>
                </dgm:else>
              </dgm:choose>
            </dgm:else>
          </dgm:choose>
          <dgm:presOf/>
        </dgm:layoutNode>
      </dgm:forEach>
    </dgm:forEach>
    <dgm:forEach name="Name75" axis="ch" ptType="node" cnt="1">
      <dgm:layoutNode name="Accent1">
        <dgm:alg type="sp"/>
        <dgm:shape xmlns:r="http://schemas.openxmlformats.org/officeDocument/2006/relationships" r:blip="">
          <dgm:adjLst/>
        </dgm:shape>
        <dgm:presOf/>
        <dgm:constrLst/>
        <dgm:forEach name="Name76" ref="accentRepeat"/>
      </dgm:layoutNode>
      <dgm:choose name="Name77">
        <dgm:if name="Name78" axis="ch" ptType="node" func="cnt" op="gte" val="1">
          <dgm:layoutNode name="Child1"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79"/>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0" axis="ch" ptType="node" st="2" cnt="1">
      <dgm:layoutNode name="Accent2">
        <dgm:alg type="sp"/>
        <dgm:shape xmlns:r="http://schemas.openxmlformats.org/officeDocument/2006/relationships" r:blip="">
          <dgm:adjLst/>
        </dgm:shape>
        <dgm:presOf/>
        <dgm:constrLst/>
        <dgm:forEach name="Name81" ref="accentRepeat"/>
      </dgm:layoutNode>
      <dgm:choose name="Name82">
        <dgm:if name="Name83" axis="ch" ptType="node" func="cnt" op="gte" val="1">
          <dgm:layoutNode name="Child2"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4"/>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choose name="Name87">
        <dgm:if name="Name88" axis="ch" ptType="node" func="cnt" op="gte" val="1">
          <dgm:layoutNode name="Child3"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9"/>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0" axis="ch" ptType="node" st="4" cnt="1">
      <dgm:layoutNode name="Accent4">
        <dgm:alg type="sp"/>
        <dgm:shape xmlns:r="http://schemas.openxmlformats.org/officeDocument/2006/relationships" r:blip="">
          <dgm:adjLst/>
        </dgm:shape>
        <dgm:presOf/>
        <dgm:constrLst/>
        <dgm:forEach name="Name91" ref="accentRepeat"/>
      </dgm:layoutNode>
      <dgm:choose name="Name92">
        <dgm:if name="Name93" axis="ch" ptType="node" func="cnt" op="gte" val="1">
          <dgm:layoutNode name="Child4"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5" axis="ch" ptType="node" st="5" cnt="1">
      <dgm:layoutNode name="Accent5">
        <dgm:alg type="sp"/>
        <dgm:shape xmlns:r="http://schemas.openxmlformats.org/officeDocument/2006/relationships" r:blip="">
          <dgm:adjLst/>
        </dgm:shape>
        <dgm:presOf/>
        <dgm:constrLst/>
        <dgm:forEach name="Name96" ref="accentRepeat"/>
      </dgm:layoutNode>
      <dgm:choose name="Name97">
        <dgm:if name="Name98" axis="ch" ptType="node" func="cnt" op="gte" val="1">
          <dgm:layoutNode name="Child5"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9"/>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0" axis="ch" ptType="node" st="6" cnt="1">
      <dgm:layoutNode name="Accent6">
        <dgm:alg type="sp"/>
        <dgm:shape xmlns:r="http://schemas.openxmlformats.org/officeDocument/2006/relationships" r:blip="">
          <dgm:adjLst/>
        </dgm:shape>
        <dgm:presOf/>
        <dgm:constrLst/>
        <dgm:forEach name="Name101" ref="accentRepeat"/>
      </dgm:layoutNode>
      <dgm:choose name="Name102">
        <dgm:if name="Name103" axis="ch" ptType="node" func="cnt" op="gte" val="1">
          <dgm:layoutNode name="Child6"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4"/>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5" axis="ch" ptType="node" st="7" cnt="1">
      <dgm:layoutNode name="Accent7">
        <dgm:alg type="sp"/>
        <dgm:shape xmlns:r="http://schemas.openxmlformats.org/officeDocument/2006/relationships" r:blip="">
          <dgm:adjLst/>
        </dgm:shape>
        <dgm:presOf/>
        <dgm:constrLst/>
        <dgm:forEach name="Name106" ref="accentRepeat"/>
      </dgm:layoutNode>
      <dgm:choose name="Name107">
        <dgm:if name="Name108" axis="ch" ptType="node" func="cnt" op="gte" val="1">
          <dgm:layoutNode name="Child7"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9"/>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layoutNode>
</dgm:layoutDef>
</file>

<file path=ppt/diagrams/layout3.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atin typeface="Arial"/>
              </a:defRPr>
            </a:lvl1pPr>
          </a:lstStyle>
          <a:p>
            <a:endParaRPr lang="en-US" dirty="0"/>
          </a:p>
        </p:txBody>
      </p:sp>
      <p:sp>
        <p:nvSpPr>
          <p:cNvPr id="3" name="Date Placeholder 2"/>
          <p:cNvSpPr>
            <a:spLocks noGrp="1"/>
          </p:cNvSpPr>
          <p:nvPr>
            <p:ph type="dt" idx="1"/>
          </p:nvPr>
        </p:nvSpPr>
        <p:spPr>
          <a:xfrm>
            <a:off x="3970938" y="0"/>
            <a:ext cx="3037840" cy="464820"/>
          </a:xfrm>
          <a:prstGeom prst="rect">
            <a:avLst/>
          </a:prstGeom>
        </p:spPr>
        <p:txBody>
          <a:bodyPr vert="horz" lIns="93177" tIns="46589" rIns="93177" bIns="46589" rtlCol="0"/>
          <a:lstStyle>
            <a:lvl1pPr algn="r">
              <a:defRPr sz="1200">
                <a:latin typeface="Arial"/>
              </a:defRPr>
            </a:lvl1pPr>
          </a:lstStyle>
          <a:p>
            <a:fld id="{0B25AC41-3BEC-9247-8322-91B80C013F2D}" type="datetimeFigureOut">
              <a:rPr lang="en-US" smtClean="0"/>
              <a:pPr/>
              <a:t>2/24/22</a:t>
            </a:fld>
            <a:endParaRPr lang="en-US" dirty="0"/>
          </a:p>
        </p:txBody>
      </p:sp>
      <p:sp>
        <p:nvSpPr>
          <p:cNvPr id="4" name="Slide Image Placeholder 3"/>
          <p:cNvSpPr>
            <a:spLocks noGrp="1" noRot="1" noChangeAspect="1"/>
          </p:cNvSpPr>
          <p:nvPr>
            <p:ph type="sldImg" idx="2"/>
          </p:nvPr>
        </p:nvSpPr>
        <p:spPr>
          <a:xfrm>
            <a:off x="406400" y="696913"/>
            <a:ext cx="6197600" cy="3486150"/>
          </a:xfrm>
          <a:prstGeom prst="rect">
            <a:avLst/>
          </a:prstGeom>
          <a:noFill/>
          <a:ln w="12700">
            <a:solidFill>
              <a:prstClr val="black"/>
            </a:solidFill>
          </a:ln>
        </p:spPr>
        <p:txBody>
          <a:bodyPr vert="horz" lIns="93177" tIns="46589" rIns="93177" bIns="46589" rtlCol="0" anchor="ctr"/>
          <a:lstStyle/>
          <a:p>
            <a:endParaRPr lang="en-US" dirty="0"/>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3177" tIns="46589" rIns="93177" bIns="46589"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829967"/>
            <a:ext cx="3037840" cy="464820"/>
          </a:xfrm>
          <a:prstGeom prst="rect">
            <a:avLst/>
          </a:prstGeom>
        </p:spPr>
        <p:txBody>
          <a:bodyPr vert="horz" lIns="93177" tIns="46589" rIns="93177" bIns="46589" rtlCol="0" anchor="b"/>
          <a:lstStyle>
            <a:lvl1pPr algn="l">
              <a:defRPr sz="1200">
                <a:latin typeface="Arial"/>
              </a:defRPr>
            </a:lvl1pPr>
          </a:lstStyle>
          <a:p>
            <a:endParaRPr lang="en-US" dirty="0"/>
          </a:p>
        </p:txBody>
      </p:sp>
      <p:sp>
        <p:nvSpPr>
          <p:cNvPr id="7" name="Slide Number Placeholder 6"/>
          <p:cNvSpPr>
            <a:spLocks noGrp="1"/>
          </p:cNvSpPr>
          <p:nvPr>
            <p:ph type="sldNum" sz="quarter" idx="5"/>
          </p:nvPr>
        </p:nvSpPr>
        <p:spPr>
          <a:xfrm>
            <a:off x="3970938" y="8829967"/>
            <a:ext cx="3037840" cy="464820"/>
          </a:xfrm>
          <a:prstGeom prst="rect">
            <a:avLst/>
          </a:prstGeom>
        </p:spPr>
        <p:txBody>
          <a:bodyPr vert="horz" lIns="93177" tIns="46589" rIns="93177" bIns="46589" rtlCol="0" anchor="b"/>
          <a:lstStyle>
            <a:lvl1pPr algn="r">
              <a:defRPr sz="1200">
                <a:latin typeface="Arial"/>
              </a:defRPr>
            </a:lvl1pPr>
          </a:lstStyle>
          <a:p>
            <a:fld id="{69C3F2ED-74C5-7D4F-8560-0CC253E9A436}" type="slidenum">
              <a:rPr lang="en-US" smtClean="0"/>
              <a:pPr/>
              <a:t>‹#›</a:t>
            </a:fld>
            <a:endParaRPr lang="en-US" dirty="0"/>
          </a:p>
        </p:txBody>
      </p:sp>
    </p:spTree>
    <p:extLst>
      <p:ext uri="{BB962C8B-B14F-4D97-AF65-F5344CB8AC3E}">
        <p14:creationId xmlns:p14="http://schemas.microsoft.com/office/powerpoint/2010/main" val="943536003"/>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Arial"/>
        <a:ea typeface="+mn-ea"/>
        <a:cs typeface="+mn-cs"/>
      </a:defRPr>
    </a:lvl1pPr>
    <a:lvl2pPr marL="457200" algn="l" defTabSz="457200" rtl="0" eaLnBrk="1" latinLnBrk="0" hangingPunct="1">
      <a:defRPr sz="1200" kern="1200">
        <a:solidFill>
          <a:schemeClr val="tx1"/>
        </a:solidFill>
        <a:latin typeface="Arial"/>
        <a:ea typeface="+mn-ea"/>
        <a:cs typeface="+mn-cs"/>
      </a:defRPr>
    </a:lvl2pPr>
    <a:lvl3pPr marL="914400" algn="l" defTabSz="457200" rtl="0" eaLnBrk="1" latinLnBrk="0" hangingPunct="1">
      <a:defRPr sz="1200" kern="1200">
        <a:solidFill>
          <a:schemeClr val="tx1"/>
        </a:solidFill>
        <a:latin typeface="Arial"/>
        <a:ea typeface="+mn-ea"/>
        <a:cs typeface="+mn-cs"/>
      </a:defRPr>
    </a:lvl3pPr>
    <a:lvl4pPr marL="1371600" algn="l" defTabSz="457200" rtl="0" eaLnBrk="1" latinLnBrk="0" hangingPunct="1">
      <a:defRPr sz="1200" kern="1200">
        <a:solidFill>
          <a:schemeClr val="tx1"/>
        </a:solidFill>
        <a:latin typeface="Arial"/>
        <a:ea typeface="+mn-ea"/>
        <a:cs typeface="+mn-cs"/>
      </a:defRPr>
    </a:lvl4pPr>
    <a:lvl5pPr marL="1828800" algn="l" defTabSz="457200" rtl="0" eaLnBrk="1" latinLnBrk="0" hangingPunct="1">
      <a:defRPr sz="1200" kern="1200">
        <a:solidFill>
          <a:schemeClr val="tx1"/>
        </a:solidFill>
        <a:latin typeface="Arial"/>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2</a:t>
            </a:fld>
            <a:endParaRPr lang="en-US" dirty="0"/>
          </a:p>
        </p:txBody>
      </p:sp>
    </p:spTree>
    <p:extLst>
      <p:ext uri="{BB962C8B-B14F-4D97-AF65-F5344CB8AC3E}">
        <p14:creationId xmlns:p14="http://schemas.microsoft.com/office/powerpoint/2010/main" val="37115967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350" indent="0">
              <a:buFont typeface="Arial" panose="020B0604020202020204" pitchFamily="34" charset="0"/>
              <a:buNone/>
            </a:pPr>
            <a:r>
              <a:rPr lang="en-US" sz="1000" b="1" dirty="0">
                <a:latin typeface="Amazon Ember" panose="020B0603020204020204" pitchFamily="34" charset="0"/>
                <a:ea typeface="Amazon Ember" panose="020B0603020204020204" pitchFamily="34" charset="0"/>
                <a:cs typeface="Amazon Ember" panose="020B0603020204020204" pitchFamily="34" charset="0"/>
              </a:rPr>
              <a:t>Sustain / Traditional</a:t>
            </a:r>
          </a:p>
          <a:p>
            <a:pPr marL="119063" indent="-112713">
              <a:buFont typeface="Arial" panose="020B0604020202020204" pitchFamily="34" charset="0"/>
              <a:buChar char="•"/>
            </a:pPr>
            <a:r>
              <a:rPr lang="en-US" sz="800" b="1" dirty="0">
                <a:latin typeface="Amazon Ember" panose="020B0603020204020204" pitchFamily="34" charset="0"/>
                <a:ea typeface="Amazon Ember" panose="020B0603020204020204" pitchFamily="34" charset="0"/>
                <a:cs typeface="Amazon Ember" panose="020B0603020204020204" pitchFamily="34" charset="0"/>
              </a:rPr>
              <a:t>Development Teams </a:t>
            </a:r>
            <a:r>
              <a:rPr lang="en-US" sz="800" dirty="0">
                <a:latin typeface="Amazon Ember" panose="020B0603020204020204" pitchFamily="34" charset="0"/>
                <a:ea typeface="Amazon Ember" panose="020B0603020204020204" pitchFamily="34" charset="0"/>
                <a:cs typeface="Amazon Ember" panose="020B0603020204020204" pitchFamily="34" charset="0"/>
              </a:rPr>
              <a:t>develop, build, and package software for release by operations</a:t>
            </a:r>
          </a:p>
          <a:p>
            <a:pPr marL="119063" indent="-112713">
              <a:buFont typeface="Arial" panose="020B0604020202020204" pitchFamily="34" charset="0"/>
              <a:buChar char="•"/>
            </a:pPr>
            <a:r>
              <a:rPr lang="en-US" sz="800" b="1" dirty="0">
                <a:latin typeface="Amazon Ember" panose="020B0603020204020204" pitchFamily="34" charset="0"/>
                <a:ea typeface="Amazon Ember" panose="020B0603020204020204" pitchFamily="34" charset="0"/>
                <a:cs typeface="Amazon Ember" panose="020B0603020204020204" pitchFamily="34" charset="0"/>
              </a:rPr>
              <a:t>Cloud Engineering </a:t>
            </a:r>
            <a:r>
              <a:rPr lang="en-US" sz="800" dirty="0">
                <a:latin typeface="Amazon Ember" panose="020B0603020204020204" pitchFamily="34" charset="0"/>
                <a:ea typeface="Amazon Ember" panose="020B0603020204020204" pitchFamily="34" charset="0"/>
                <a:cs typeface="Amazon Ember" panose="020B0603020204020204" pitchFamily="34" charset="0"/>
              </a:rPr>
              <a:t>may or may not be present to codify infrastructure standards and artifacts for release by operations</a:t>
            </a:r>
          </a:p>
          <a:p>
            <a:pPr marL="119063" indent="-112713">
              <a:buFont typeface="Arial" panose="020B0604020202020204" pitchFamily="34" charset="0"/>
              <a:buChar char="•"/>
            </a:pPr>
            <a:r>
              <a:rPr lang="en-US" sz="800" b="1" dirty="0">
                <a:latin typeface="Amazon Ember" panose="020B0603020204020204" pitchFamily="34" charset="0"/>
                <a:ea typeface="Amazon Ember" panose="020B0603020204020204" pitchFamily="34" charset="0"/>
                <a:cs typeface="Amazon Ember" panose="020B0603020204020204" pitchFamily="34" charset="0"/>
              </a:rPr>
              <a:t>Operations</a:t>
            </a:r>
            <a:r>
              <a:rPr lang="en-US" sz="800" dirty="0">
                <a:latin typeface="Amazon Ember" panose="020B0603020204020204" pitchFamily="34" charset="0"/>
                <a:ea typeface="Amazon Ember" panose="020B0603020204020204" pitchFamily="34" charset="0"/>
                <a:cs typeface="Amazon Ember" panose="020B0603020204020204" pitchFamily="34" charset="0"/>
              </a:rPr>
              <a:t> May leverage either CCOE products and services to deploy and manage applications and infrastructure in production</a:t>
            </a:r>
          </a:p>
          <a:p>
            <a:pPr marL="119063" indent="-112713">
              <a:buFont typeface="Arial" panose="020B0604020202020204" pitchFamily="34" charset="0"/>
              <a:buChar char="•"/>
            </a:pPr>
            <a:r>
              <a:rPr lang="en-US" sz="800" b="1" dirty="0">
                <a:latin typeface="Amazon Ember" panose="020B0603020204020204" pitchFamily="34" charset="0"/>
                <a:ea typeface="Amazon Ember" panose="020B0603020204020204" pitchFamily="34" charset="0"/>
                <a:cs typeface="Amazon Ember" panose="020B0603020204020204" pitchFamily="34" charset="0"/>
              </a:rPr>
              <a:t>Operations</a:t>
            </a:r>
            <a:r>
              <a:rPr lang="en-US" sz="800" dirty="0">
                <a:latin typeface="Amazon Ember" panose="020B0603020204020204" pitchFamily="34" charset="0"/>
                <a:ea typeface="Amazon Ember" panose="020B0603020204020204" pitchFamily="34" charset="0"/>
                <a:cs typeface="Amazon Ember" panose="020B0603020204020204" pitchFamily="34" charset="0"/>
              </a:rPr>
              <a:t> may be a 3</a:t>
            </a:r>
            <a:r>
              <a:rPr lang="en-US" sz="800" baseline="30000" dirty="0">
                <a:latin typeface="Amazon Ember" panose="020B0603020204020204" pitchFamily="34" charset="0"/>
                <a:ea typeface="Amazon Ember" panose="020B0603020204020204" pitchFamily="34" charset="0"/>
                <a:cs typeface="Amazon Ember" panose="020B0603020204020204" pitchFamily="34" charset="0"/>
              </a:rPr>
              <a:t>rd</a:t>
            </a:r>
            <a:r>
              <a:rPr lang="en-US" sz="800" dirty="0">
                <a:latin typeface="Amazon Ember" panose="020B0603020204020204" pitchFamily="34" charset="0"/>
                <a:ea typeface="Amazon Ember" panose="020B0603020204020204" pitchFamily="34" charset="0"/>
                <a:cs typeface="Amazon Ember" panose="020B0603020204020204" pitchFamily="34" charset="0"/>
              </a:rPr>
              <a:t> party MSP, or an existing on-</a:t>
            </a:r>
            <a:r>
              <a:rPr lang="en-US" sz="800" dirty="0" err="1">
                <a:latin typeface="Amazon Ember" panose="020B0603020204020204" pitchFamily="34" charset="0"/>
                <a:ea typeface="Amazon Ember" panose="020B0603020204020204" pitchFamily="34" charset="0"/>
                <a:cs typeface="Amazon Ember" panose="020B0603020204020204" pitchFamily="34" charset="0"/>
              </a:rPr>
              <a:t>prem</a:t>
            </a:r>
            <a:r>
              <a:rPr lang="en-US" sz="800" dirty="0">
                <a:latin typeface="Amazon Ember" panose="020B0603020204020204" pitchFamily="34" charset="0"/>
                <a:ea typeface="Amazon Ember" panose="020B0603020204020204" pitchFamily="34" charset="0"/>
                <a:cs typeface="Amazon Ember" panose="020B0603020204020204" pitchFamily="34" charset="0"/>
              </a:rPr>
              <a:t> operations team.</a:t>
            </a:r>
          </a:p>
          <a:p>
            <a:endParaRPr lang="en-US" dirty="0"/>
          </a:p>
          <a:p>
            <a:r>
              <a:rPr lang="en-US" b="1" dirty="0"/>
              <a:t>Optimize / </a:t>
            </a:r>
            <a:r>
              <a:rPr lang="en-US" b="1" dirty="0" err="1"/>
              <a:t>CloudOps</a:t>
            </a:r>
            <a:endParaRPr lang="en-US" b="1" dirty="0"/>
          </a:p>
          <a:p>
            <a:pPr marL="119063" indent="-112713">
              <a:buFont typeface="Arial" panose="020B0604020202020204" pitchFamily="34" charset="0"/>
              <a:buChar char="•"/>
            </a:pPr>
            <a:r>
              <a:rPr lang="en-US" sz="800" b="1" dirty="0">
                <a:latin typeface="Amazon Ember" panose="020B0603020204020204" pitchFamily="34" charset="0"/>
                <a:ea typeface="Amazon Ember" panose="020B0603020204020204" pitchFamily="34" charset="0"/>
                <a:cs typeface="Amazon Ember" panose="020B0603020204020204" pitchFamily="34" charset="0"/>
              </a:rPr>
              <a:t>Development Teams</a:t>
            </a:r>
            <a:r>
              <a:rPr lang="en-US" sz="800" dirty="0">
                <a:latin typeface="Amazon Ember" panose="020B0603020204020204" pitchFamily="34" charset="0"/>
                <a:ea typeface="Amazon Ember" panose="020B0603020204020204" pitchFamily="34" charset="0"/>
                <a:cs typeface="Amazon Ember" panose="020B0603020204020204" pitchFamily="34" charset="0"/>
              </a:rPr>
              <a:t> develop, build, and package software for release by operations</a:t>
            </a:r>
          </a:p>
          <a:p>
            <a:pPr marL="119063" indent="-112713">
              <a:buFont typeface="Arial" panose="020B0604020202020204" pitchFamily="34" charset="0"/>
              <a:buChar char="•"/>
            </a:pPr>
            <a:r>
              <a:rPr lang="en-US" sz="800" b="1" dirty="0">
                <a:latin typeface="Amazon Ember" panose="020B0603020204020204" pitchFamily="34" charset="0"/>
                <a:ea typeface="Amazon Ember" panose="020B0603020204020204" pitchFamily="34" charset="0"/>
                <a:cs typeface="Amazon Ember" panose="020B0603020204020204" pitchFamily="34" charset="0"/>
              </a:rPr>
              <a:t>Cloud Engineering </a:t>
            </a:r>
            <a:r>
              <a:rPr lang="en-US" sz="800" dirty="0">
                <a:latin typeface="Amazon Ember" panose="020B0603020204020204" pitchFamily="34" charset="0"/>
                <a:ea typeface="Amazon Ember" panose="020B0603020204020204" pitchFamily="34" charset="0"/>
                <a:cs typeface="Amazon Ember" panose="020B0603020204020204" pitchFamily="34" charset="0"/>
              </a:rPr>
              <a:t>codifies infrastructure standards and artifacts; provides enabling services for operations and security.</a:t>
            </a:r>
          </a:p>
          <a:p>
            <a:pPr marL="119063" indent="-112713">
              <a:buFont typeface="Arial" panose="020B0604020202020204" pitchFamily="34" charset="0"/>
              <a:buChar char="•"/>
            </a:pPr>
            <a:r>
              <a:rPr lang="en-US" sz="800" b="1" dirty="0">
                <a:latin typeface="Amazon Ember" panose="020B0603020204020204" pitchFamily="34" charset="0"/>
                <a:ea typeface="Amazon Ember" panose="020B0603020204020204" pitchFamily="34" charset="0"/>
                <a:cs typeface="Amazon Ember" panose="020B0603020204020204" pitchFamily="34" charset="0"/>
              </a:rPr>
              <a:t>Cloud Operations</a:t>
            </a:r>
            <a:r>
              <a:rPr lang="en-US" sz="800" dirty="0">
                <a:latin typeface="Amazon Ember" panose="020B0603020204020204" pitchFamily="34" charset="0"/>
                <a:ea typeface="Amazon Ember" panose="020B0603020204020204" pitchFamily="34" charset="0"/>
                <a:cs typeface="Amazon Ember" panose="020B0603020204020204" pitchFamily="34" charset="0"/>
              </a:rPr>
              <a:t>: provisions and configures infrastructure from standard CCOE products and services; leverages CCOE products and services to manage applications and infrastructure in production</a:t>
            </a:r>
          </a:p>
          <a:p>
            <a:endParaRPr lang="en-US" dirty="0"/>
          </a:p>
          <a:p>
            <a:r>
              <a:rPr lang="en-US" b="1" dirty="0"/>
              <a:t>Grow / DevOps</a:t>
            </a:r>
          </a:p>
          <a:p>
            <a:pPr marL="119063" indent="-112713">
              <a:buFont typeface="Arial" panose="020B0604020202020204" pitchFamily="34" charset="0"/>
              <a:buChar char="•"/>
            </a:pPr>
            <a:r>
              <a:rPr lang="en-US" sz="700" b="1" dirty="0">
                <a:latin typeface="Amazon Ember" panose="020B0603020204020204" pitchFamily="34" charset="0"/>
                <a:ea typeface="Amazon Ember" panose="020B0603020204020204" pitchFamily="34" charset="0"/>
                <a:cs typeface="Amazon Ember" panose="020B0603020204020204" pitchFamily="34" charset="0"/>
              </a:rPr>
              <a:t>Development Teams </a:t>
            </a:r>
            <a:r>
              <a:rPr lang="en-US" sz="700" dirty="0">
                <a:latin typeface="Amazon Ember" panose="020B0603020204020204" pitchFamily="34" charset="0"/>
                <a:ea typeface="Amazon Ember" panose="020B0603020204020204" pitchFamily="34" charset="0"/>
                <a:cs typeface="Amazon Ember" panose="020B0603020204020204" pitchFamily="34" charset="0"/>
              </a:rPr>
              <a:t>leverage CCOE products and services to:</a:t>
            </a:r>
          </a:p>
          <a:p>
            <a:pPr marL="230188" lvl="1" indent="-112713">
              <a:buFont typeface="Arial" panose="020B0604020202020204" pitchFamily="34" charset="0"/>
              <a:buChar char="•"/>
            </a:pPr>
            <a:r>
              <a:rPr lang="en-US" sz="700" dirty="0">
                <a:latin typeface="Amazon Ember" panose="020B0603020204020204" pitchFamily="34" charset="0"/>
                <a:ea typeface="Amazon Ember" panose="020B0603020204020204" pitchFamily="34" charset="0"/>
                <a:cs typeface="Amazon Ember" panose="020B0603020204020204" pitchFamily="34" charset="0"/>
              </a:rPr>
              <a:t>Develop, build, and package software for release</a:t>
            </a:r>
          </a:p>
          <a:p>
            <a:pPr marL="230188" lvl="1" indent="-112713">
              <a:buFont typeface="Arial" panose="020B0604020202020204" pitchFamily="34" charset="0"/>
              <a:buChar char="•"/>
            </a:pPr>
            <a:r>
              <a:rPr lang="en-US" sz="700" dirty="0">
                <a:latin typeface="Amazon Ember" panose="020B0603020204020204" pitchFamily="34" charset="0"/>
                <a:ea typeface="Amazon Ember" panose="020B0603020204020204" pitchFamily="34" charset="0"/>
                <a:cs typeface="Amazon Ember" panose="020B0603020204020204" pitchFamily="34" charset="0"/>
              </a:rPr>
              <a:t>Provision and configure infrastructure from standard CCOE products and services</a:t>
            </a:r>
          </a:p>
          <a:p>
            <a:pPr marL="230188" lvl="1" indent="-112713">
              <a:buFont typeface="Arial" panose="020B0604020202020204" pitchFamily="34" charset="0"/>
              <a:buChar char="•"/>
            </a:pPr>
            <a:r>
              <a:rPr lang="en-US" sz="700" dirty="0">
                <a:latin typeface="Amazon Ember" panose="020B0603020204020204" pitchFamily="34" charset="0"/>
                <a:ea typeface="Amazon Ember" panose="020B0603020204020204" pitchFamily="34" charset="0"/>
                <a:cs typeface="Amazon Ember" panose="020B0603020204020204" pitchFamily="34" charset="0"/>
              </a:rPr>
              <a:t>Leverages CCOE products and services to deploy and manage applications and infrastructure in production</a:t>
            </a:r>
          </a:p>
          <a:p>
            <a:pPr marL="119063" indent="-112713">
              <a:buFont typeface="Arial" panose="020B0604020202020204" pitchFamily="34" charset="0"/>
              <a:buChar char="•"/>
            </a:pPr>
            <a:r>
              <a:rPr lang="en-US" sz="700" b="1" dirty="0">
                <a:latin typeface="Amazon Ember" panose="020B0603020204020204" pitchFamily="34" charset="0"/>
                <a:ea typeface="Amazon Ember" panose="020B0603020204020204" pitchFamily="34" charset="0"/>
                <a:cs typeface="Amazon Ember" panose="020B0603020204020204" pitchFamily="34" charset="0"/>
              </a:rPr>
              <a:t>Cloud Engineering </a:t>
            </a:r>
            <a:r>
              <a:rPr lang="en-US" sz="700" dirty="0">
                <a:latin typeface="Amazon Ember" panose="020B0603020204020204" pitchFamily="34" charset="0"/>
                <a:ea typeface="Amazon Ember" panose="020B0603020204020204" pitchFamily="34" charset="0"/>
                <a:cs typeface="Amazon Ember" panose="020B0603020204020204" pitchFamily="34" charset="0"/>
              </a:rPr>
              <a:t>codifies infrastructure standards and artifacts; provides enabling services for operations and security.</a:t>
            </a:r>
          </a:p>
          <a:p>
            <a:endParaRPr lang="en-US" dirty="0"/>
          </a:p>
        </p:txBody>
      </p:sp>
      <p:sp>
        <p:nvSpPr>
          <p:cNvPr id="4" name="Slide Number Placeholder 3"/>
          <p:cNvSpPr>
            <a:spLocks noGrp="1"/>
          </p:cNvSpPr>
          <p:nvPr>
            <p:ph type="sldNum" sz="quarter" idx="10"/>
          </p:nvPr>
        </p:nvSpPr>
        <p:spPr/>
        <p:txBody>
          <a:bodyPr/>
          <a:lstStyle/>
          <a:p>
            <a:pPr>
              <a:defRPr/>
            </a:pPr>
            <a:fld id="{51CD708E-DFEE-E142-905D-1F9E2F96A876}" type="slidenum">
              <a:rPr lang="en-US" smtClean="0"/>
              <a:pPr>
                <a:defRPr/>
              </a:pPr>
              <a:t>13</a:t>
            </a:fld>
            <a:endParaRPr lang="en-US" dirty="0"/>
          </a:p>
        </p:txBody>
      </p:sp>
    </p:spTree>
    <p:extLst>
      <p:ext uri="{BB962C8B-B14F-4D97-AF65-F5344CB8AC3E}">
        <p14:creationId xmlns:p14="http://schemas.microsoft.com/office/powerpoint/2010/main" val="27457571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14</a:t>
            </a:fld>
            <a:endParaRPr lang="en-US" dirty="0"/>
          </a:p>
        </p:txBody>
      </p:sp>
    </p:spTree>
    <p:extLst>
      <p:ext uri="{BB962C8B-B14F-4D97-AF65-F5344CB8AC3E}">
        <p14:creationId xmlns:p14="http://schemas.microsoft.com/office/powerpoint/2010/main" val="38894432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17</a:t>
            </a:fld>
            <a:endParaRPr lang="en-US" dirty="0"/>
          </a:p>
        </p:txBody>
      </p:sp>
    </p:spTree>
    <p:extLst>
      <p:ext uri="{BB962C8B-B14F-4D97-AF65-F5344CB8AC3E}">
        <p14:creationId xmlns:p14="http://schemas.microsoft.com/office/powerpoint/2010/main" val="2547011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20</a:t>
            </a:fld>
            <a:endParaRPr lang="en-US" dirty="0"/>
          </a:p>
        </p:txBody>
      </p:sp>
    </p:spTree>
    <p:extLst>
      <p:ext uri="{BB962C8B-B14F-4D97-AF65-F5344CB8AC3E}">
        <p14:creationId xmlns:p14="http://schemas.microsoft.com/office/powerpoint/2010/main" val="30620453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21</a:t>
            </a:fld>
            <a:endParaRPr lang="en-US" dirty="0"/>
          </a:p>
        </p:txBody>
      </p:sp>
    </p:spTree>
    <p:extLst>
      <p:ext uri="{BB962C8B-B14F-4D97-AF65-F5344CB8AC3E}">
        <p14:creationId xmlns:p14="http://schemas.microsoft.com/office/powerpoint/2010/main" val="14475773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731520" rtl="0" eaLnBrk="1" fontAlgn="auto" latinLnBrk="0" hangingPunct="1">
              <a:lnSpc>
                <a:spcPct val="100000"/>
              </a:lnSpc>
              <a:spcBef>
                <a:spcPts val="0"/>
              </a:spcBef>
              <a:spcAft>
                <a:spcPts val="0"/>
              </a:spcAft>
              <a:buClrTx/>
              <a:buSzTx/>
              <a:buFontTx/>
              <a:buNone/>
              <a:tabLst/>
              <a:defRPr/>
            </a:pPr>
            <a:r>
              <a:rPr lang="en-GB" dirty="0"/>
              <a:t>5</a:t>
            </a:r>
            <a:r>
              <a:rPr lang="en-GB" baseline="0" dirty="0"/>
              <a:t> Perspectives, 17 Domains, 98 Capabilities. This is the real meat of the OI work. It represents our best practice and all the capabilities we help to build with customers. a lot of these you probably know already or will have operations people familiar with them. But we help put that in to the new cloud context. </a:t>
            </a:r>
          </a:p>
          <a:p>
            <a:endParaRPr lang="en-GB" baseline="0" dirty="0"/>
          </a:p>
          <a:p>
            <a:r>
              <a:rPr lang="en-GB" baseline="0" dirty="0"/>
              <a:t>Finally, this is a big list and you don’t have to do all these at once, it might take years to get there and that’s OK. It is a marathon not a sprint. But basically this is where we help. We have expertise available in these areas, but the key is what you need and what the priority is – back to ensuring we understand the Business Outcomes we only want to help with what you need to get going, improve specific areas, or set you up for the future. </a:t>
            </a:r>
          </a:p>
          <a:p>
            <a:endParaRPr lang="en-GB" baseline="0"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23</a:t>
            </a:fld>
            <a:endParaRPr lang="en-US" dirty="0"/>
          </a:p>
        </p:txBody>
      </p:sp>
    </p:spTree>
    <p:extLst>
      <p:ext uri="{BB962C8B-B14F-4D97-AF65-F5344CB8AC3E}">
        <p14:creationId xmlns:p14="http://schemas.microsoft.com/office/powerpoint/2010/main" val="29813700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51CD708E-DFEE-E142-905D-1F9E2F96A876}" type="slidenum">
              <a:rPr lang="en-US" smtClean="0"/>
              <a:pPr>
                <a:defRPr/>
              </a:pPr>
              <a:t>24</a:t>
            </a:fld>
            <a:endParaRPr lang="en-US" dirty="0"/>
          </a:p>
        </p:txBody>
      </p:sp>
    </p:spTree>
    <p:extLst>
      <p:ext uri="{BB962C8B-B14F-4D97-AF65-F5344CB8AC3E}">
        <p14:creationId xmlns:p14="http://schemas.microsoft.com/office/powerpoint/2010/main" val="34405191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makes different Cloud Operations from Traditional Operations?</a:t>
            </a:r>
          </a:p>
          <a:p>
            <a:endParaRPr lang="en-US" dirty="0"/>
          </a:p>
          <a:p>
            <a:r>
              <a:rPr lang="en-US" dirty="0"/>
              <a:t>The AWS Tenets</a:t>
            </a:r>
          </a:p>
        </p:txBody>
      </p:sp>
      <p:sp>
        <p:nvSpPr>
          <p:cNvPr id="4" name="Slide Number Placeholder 3"/>
          <p:cNvSpPr>
            <a:spLocks noGrp="1"/>
          </p:cNvSpPr>
          <p:nvPr>
            <p:ph type="sldNum" sz="quarter" idx="10"/>
          </p:nvPr>
        </p:nvSpPr>
        <p:spPr/>
        <p:txBody>
          <a:bodyPr/>
          <a:lstStyle/>
          <a:p>
            <a:pPr>
              <a:defRPr/>
            </a:pPr>
            <a:fld id="{51CD708E-DFEE-E142-905D-1F9E2F96A876}" type="slidenum">
              <a:rPr lang="en-US" smtClean="0"/>
              <a:pPr>
                <a:defRPr/>
              </a:pPr>
              <a:t>25</a:t>
            </a:fld>
            <a:endParaRPr lang="en-US" dirty="0"/>
          </a:p>
        </p:txBody>
      </p:sp>
    </p:spTree>
    <p:extLst>
      <p:ext uri="{BB962C8B-B14F-4D97-AF65-F5344CB8AC3E}">
        <p14:creationId xmlns:p14="http://schemas.microsoft.com/office/powerpoint/2010/main" val="31543139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51CD708E-DFEE-E142-905D-1F9E2F96A876}" type="slidenum">
              <a:rPr lang="en-US" smtClean="0"/>
              <a:pPr>
                <a:defRPr/>
              </a:pPr>
              <a:t>26</a:t>
            </a:fld>
            <a:endParaRPr lang="en-US" dirty="0"/>
          </a:p>
        </p:txBody>
      </p:sp>
    </p:spTree>
    <p:extLst>
      <p:ext uri="{BB962C8B-B14F-4D97-AF65-F5344CB8AC3E}">
        <p14:creationId xmlns:p14="http://schemas.microsoft.com/office/powerpoint/2010/main" val="33520107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sz="1050" dirty="0"/>
          </a:p>
          <a:p>
            <a:r>
              <a:rPr lang="en-US" baseline="0" dirty="0"/>
              <a:t>The OI Domain slide in this presentation contain a detail overview of each OI domain structured with:</a:t>
            </a:r>
          </a:p>
          <a:p>
            <a:pPr marL="171450" indent="-171450">
              <a:buFont typeface="Arial" charset="0"/>
              <a:buChar char="•"/>
            </a:pPr>
            <a:r>
              <a:rPr lang="en-US" baseline="0" dirty="0"/>
              <a:t>Synopsis – Summarizes how this domain applies to cloud OI</a:t>
            </a:r>
          </a:p>
          <a:p>
            <a:pPr marL="171450" indent="-171450">
              <a:buFont typeface="Arial" charset="0"/>
              <a:buChar char="•"/>
            </a:pPr>
            <a:r>
              <a:rPr lang="en-US" baseline="0" dirty="0"/>
              <a:t>Why is the OI Function Important – Provides value statements for this OI function related to cloud</a:t>
            </a:r>
          </a:p>
          <a:p>
            <a:pPr marL="171450" indent="-171450">
              <a:buFont typeface="Arial" charset="0"/>
              <a:buChar char="•"/>
            </a:pPr>
            <a:r>
              <a:rPr lang="en-US" baseline="0" dirty="0"/>
              <a:t>Tools, Templates and Best Practices – Identifies tools, templates and best practice recommendations for this OI domain.  Examples of best practices could be ITSM process integrations to account for, resources that need to be included and/or key artifacts that are essential for the particular domain. </a:t>
            </a:r>
          </a:p>
          <a:p>
            <a:pPr marL="171450" indent="-171450">
              <a:buFont typeface="Arial" charset="0"/>
              <a:buChar char="•"/>
            </a:pPr>
            <a:endParaRPr lang="en-US" baseline="0" dirty="0"/>
          </a:p>
          <a:p>
            <a:pPr marL="0" indent="0">
              <a:buFont typeface="Arial" charset="0"/>
              <a:buNone/>
            </a:pPr>
            <a:r>
              <a:rPr lang="en-US" baseline="0" dirty="0"/>
              <a:t>Note: The example displayed on slide is for the Core Operations Function - Platform Architecture &amp; Governance</a:t>
            </a:r>
          </a:p>
          <a:p>
            <a:pPr marL="171450" indent="-171450">
              <a:buFont typeface="Arial" charset="0"/>
              <a:buChar char="•"/>
            </a:pPr>
            <a:endParaRPr lang="en-US" dirty="0"/>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27</a:t>
            </a:fld>
            <a:endParaRPr lang="en-US" dirty="0"/>
          </a:p>
        </p:txBody>
      </p:sp>
    </p:spTree>
    <p:extLst>
      <p:ext uri="{BB962C8B-B14F-4D97-AF65-F5344CB8AC3E}">
        <p14:creationId xmlns:p14="http://schemas.microsoft.com/office/powerpoint/2010/main" val="9434692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The Mobilize phase allows you to address gaps in your operational readiness and migration planning.</a:t>
            </a:r>
          </a:p>
          <a:p>
            <a:r>
              <a:rPr lang="en-US" baseline="0" dirty="0"/>
              <a:t>The first four focus on Operational readiness:</a:t>
            </a:r>
          </a:p>
          <a:p>
            <a:pPr marL="174708" indent="-174708" defTabSz="931774">
              <a:buFontTx/>
              <a:buChar char="-"/>
            </a:pPr>
            <a:r>
              <a:rPr lang="en-US" b="1" baseline="0" dirty="0"/>
              <a:t>Landing Zone:</a:t>
            </a:r>
            <a:r>
              <a:rPr lang="en-US" baseline="0" dirty="0"/>
              <a:t> designs and deploys the environment in AWS, including the </a:t>
            </a:r>
            <a:r>
              <a:rPr lang="en-US" dirty="0"/>
              <a:t>Account structure, Network design that considers VPC, VPN, Direct Connection and multi-region, controlled Identity and Access Management, and service catalogue definition to achieve your functionality and user experience needs.</a:t>
            </a:r>
          </a:p>
          <a:p>
            <a:pPr marL="174708" indent="-174708">
              <a:buFontTx/>
              <a:buChar char="-"/>
            </a:pPr>
            <a:r>
              <a:rPr lang="en-US" b="1" baseline="0" dirty="0"/>
              <a:t>Cloud Center of Excellence</a:t>
            </a:r>
            <a:r>
              <a:rPr lang="en-US" baseline="0" dirty="0"/>
              <a:t> defining, training and building experience in your teams.</a:t>
            </a:r>
          </a:p>
          <a:p>
            <a:pPr marL="174708" indent="-174708">
              <a:buFontTx/>
              <a:buChar char="-"/>
            </a:pPr>
            <a:r>
              <a:rPr lang="en-US" b="1" dirty="0"/>
              <a:t>Cloud Operations Model</a:t>
            </a:r>
            <a:r>
              <a:rPr lang="en-US" dirty="0"/>
              <a:t>: determines the structure, planning and operations practices for you to maximize business benefits</a:t>
            </a:r>
          </a:p>
          <a:p>
            <a:pPr marL="174708" indent="-174708">
              <a:buFontTx/>
              <a:buChar char="-"/>
            </a:pPr>
            <a:r>
              <a:rPr lang="en-US" b="1" dirty="0"/>
              <a:t>Security and Compliance: </a:t>
            </a:r>
            <a:r>
              <a:rPr lang="en-US" dirty="0"/>
              <a:t>assess and close gaps, and implement the security and compliance practices and monitoring systems</a:t>
            </a:r>
          </a:p>
          <a:p>
            <a:endParaRPr lang="en-US" dirty="0"/>
          </a:p>
          <a:p>
            <a:r>
              <a:rPr lang="en-US" dirty="0"/>
              <a:t>In parallel, </a:t>
            </a:r>
            <a:r>
              <a:rPr lang="en-US" b="1" dirty="0"/>
              <a:t>Portfolio Discovery and Migration: </a:t>
            </a:r>
            <a:r>
              <a:rPr lang="en-US" dirty="0"/>
              <a:t>application assessment, identification of common patterns and then sequencing and planning of your migrations.</a:t>
            </a:r>
          </a:p>
          <a:p>
            <a:endParaRPr lang="en-US" dirty="0"/>
          </a:p>
          <a:p>
            <a:r>
              <a:rPr lang="en-US" dirty="0"/>
              <a:t>Finally, </a:t>
            </a:r>
            <a:r>
              <a:rPr lang="en-US" b="1" dirty="0"/>
              <a:t>business case development </a:t>
            </a:r>
            <a:r>
              <a:rPr lang="en-US" dirty="0"/>
              <a:t>for the communication and to obtain internal approval for your migration.</a:t>
            </a:r>
          </a:p>
          <a:p>
            <a:endParaRPr lang="en-US" dirty="0"/>
          </a:p>
          <a:p>
            <a:r>
              <a:rPr lang="en-US" dirty="0"/>
              <a:t>During this phase, the teams will perform initial migrations to build experience and confidence through quick wins. </a:t>
            </a:r>
            <a:endParaRPr lang="en-US" baseline="0" dirty="0"/>
          </a:p>
          <a:p>
            <a:endParaRPr lang="en-US" sz="1200" b="0" i="0" kern="1200" dirty="0">
              <a:solidFill>
                <a:schemeClr val="tx1"/>
              </a:solidFill>
              <a:effectLst/>
              <a:latin typeface="Amazon Ember Regular" charset="0"/>
              <a:ea typeface="+mn-ea"/>
              <a:cs typeface="+mn-cs"/>
            </a:endParaRPr>
          </a:p>
          <a:p>
            <a:r>
              <a:rPr lang="en-US" sz="1200" b="0" i="0" kern="1200">
                <a:solidFill>
                  <a:schemeClr val="tx1"/>
                </a:solidFill>
                <a:effectLst/>
                <a:latin typeface="Amazon Ember Regular" charset="0"/>
                <a:ea typeface="+mn-ea"/>
                <a:cs typeface="+mn-cs"/>
              </a:rPr>
              <a:t>[ DETAILS]</a:t>
            </a:r>
            <a:r>
              <a:rPr lang="en-US" sz="1200" b="0" i="0" kern="1200" baseline="0">
                <a:solidFill>
                  <a:schemeClr val="tx1"/>
                </a:solidFill>
                <a:effectLst/>
                <a:latin typeface="Amazon Ember Regular" charset="0"/>
                <a:ea typeface="+mn-ea"/>
                <a:cs typeface="+mn-cs"/>
              </a:rPr>
              <a:t>:  </a:t>
            </a:r>
            <a:r>
              <a:rPr lang="en-US" sz="1200" b="0" i="0" kern="1200">
                <a:solidFill>
                  <a:schemeClr val="tx1"/>
                </a:solidFill>
                <a:effectLst/>
                <a:latin typeface="Amazon Ember Regular" charset="0"/>
                <a:ea typeface="+mn-ea"/>
                <a:cs typeface="+mn-cs"/>
              </a:rPr>
              <a:t>The Mobilize phase brings the tools, expertise and migration resources together to accelerate your selected migration workloads, including</a:t>
            </a:r>
          </a:p>
          <a:p>
            <a:pPr marL="171450" lvl="0" indent="-171450">
              <a:buFont typeface="Arial" panose="020B0604020202020204" pitchFamily="34" charset="0"/>
              <a:buChar char="•"/>
            </a:pPr>
            <a:r>
              <a:rPr lang="en-US" sz="1200" b="1" i="0" kern="1200">
                <a:solidFill>
                  <a:schemeClr val="tx1"/>
                </a:solidFill>
                <a:effectLst/>
                <a:latin typeface="Amazon Ember Regular" charset="0"/>
                <a:ea typeface="+mn-ea"/>
                <a:cs typeface="+mn-cs"/>
              </a:rPr>
              <a:t>Landing Zone</a:t>
            </a:r>
            <a:r>
              <a:rPr lang="en-US" sz="1200" b="0" i="0" kern="1200">
                <a:solidFill>
                  <a:schemeClr val="tx1"/>
                </a:solidFill>
                <a:effectLst/>
                <a:latin typeface="Amazon Ember Regular" charset="0"/>
                <a:ea typeface="+mn-ea"/>
                <a:cs typeface="+mn-cs"/>
              </a:rPr>
              <a:t> (Account structure, Network design including VPC, VPN, DX, &amp; multi-region , Identity Access Management)</a:t>
            </a:r>
          </a:p>
          <a:p>
            <a:pPr marL="171450" lvl="0" indent="-171450">
              <a:buFont typeface="Arial" panose="020B0604020202020204" pitchFamily="34" charset="0"/>
              <a:buChar char="•"/>
            </a:pPr>
            <a:r>
              <a:rPr lang="en-US" sz="1200" b="1" i="0" kern="1200">
                <a:solidFill>
                  <a:schemeClr val="tx1"/>
                </a:solidFill>
                <a:effectLst/>
                <a:latin typeface="Amazon Ember Regular" charset="0"/>
                <a:ea typeface="+mn-ea"/>
                <a:cs typeface="+mn-cs"/>
              </a:rPr>
              <a:t>Skills/Center of Excellence</a:t>
            </a:r>
            <a:r>
              <a:rPr lang="en-US" sz="1200" b="0" i="0" kern="1200">
                <a:solidFill>
                  <a:schemeClr val="tx1"/>
                </a:solidFill>
                <a:effectLst/>
                <a:latin typeface="Amazon Ember Regular" charset="0"/>
                <a:ea typeface="+mn-ea"/>
                <a:cs typeface="+mn-cs"/>
              </a:rPr>
              <a:t> (</a:t>
            </a:r>
            <a:r>
              <a:rPr lang="en-GB" sz="1200" b="0" i="0" kern="1200">
                <a:solidFill>
                  <a:schemeClr val="tx1"/>
                </a:solidFill>
                <a:effectLst/>
                <a:latin typeface="Amazon Ember Regular" charset="0"/>
                <a:ea typeface="+mn-ea"/>
                <a:cs typeface="+mn-cs"/>
              </a:rPr>
              <a:t>Cloud expertise across IT, Security and Business, key roles, training, tooling</a:t>
            </a:r>
            <a:endParaRPr lang="en-US" sz="1200" b="0" i="0" kern="1200">
              <a:solidFill>
                <a:schemeClr val="tx1"/>
              </a:solidFill>
              <a:effectLst/>
              <a:latin typeface="Amazon Ember Regular" charset="0"/>
              <a:ea typeface="+mn-ea"/>
              <a:cs typeface="+mn-cs"/>
            </a:endParaRPr>
          </a:p>
          <a:p>
            <a:pPr marL="171450" lvl="0" indent="-171450">
              <a:buFont typeface="Arial" panose="020B0604020202020204" pitchFamily="34" charset="0"/>
              <a:buChar char="•"/>
            </a:pPr>
            <a:r>
              <a:rPr lang="en-GB" sz="1200" b="1" i="0" kern="1200">
                <a:solidFill>
                  <a:schemeClr val="tx1"/>
                </a:solidFill>
                <a:effectLst/>
                <a:latin typeface="Amazon Ember Regular" charset="0"/>
                <a:ea typeface="+mn-ea"/>
                <a:cs typeface="+mn-cs"/>
              </a:rPr>
              <a:t>Discovery &amp; Planning</a:t>
            </a:r>
            <a:r>
              <a:rPr lang="en-GB" sz="1200" b="0" i="0" kern="1200">
                <a:solidFill>
                  <a:schemeClr val="tx1"/>
                </a:solidFill>
                <a:effectLst/>
                <a:latin typeface="Amazon Ember Regular" charset="0"/>
                <a:ea typeface="+mn-ea"/>
                <a:cs typeface="+mn-cs"/>
              </a:rPr>
              <a:t>  (</a:t>
            </a:r>
            <a:r>
              <a:rPr lang="en-US" sz="1200" b="0" i="0" kern="1200">
                <a:solidFill>
                  <a:schemeClr val="tx1"/>
                </a:solidFill>
                <a:effectLst/>
                <a:latin typeface="Amazon Ember Regular" charset="0"/>
                <a:ea typeface="+mn-ea"/>
                <a:cs typeface="+mn-cs"/>
              </a:rPr>
              <a:t>Defining Application Patterns and Grouping, Application Design Process, Initial backlog of applications ready to migrate)</a:t>
            </a:r>
          </a:p>
          <a:p>
            <a:pPr marL="171450" lvl="0" indent="-171450">
              <a:buFont typeface="Arial" panose="020B0604020202020204" pitchFamily="34" charset="0"/>
              <a:buChar char="•"/>
            </a:pPr>
            <a:r>
              <a:rPr lang="en-US" sz="1200" b="1" i="0" kern="1200">
                <a:solidFill>
                  <a:schemeClr val="tx1"/>
                </a:solidFill>
                <a:effectLst/>
                <a:latin typeface="Amazon Ember Regular" charset="0"/>
                <a:ea typeface="+mn-ea"/>
                <a:cs typeface="+mn-cs"/>
              </a:rPr>
              <a:t>Migration Business Case</a:t>
            </a:r>
            <a:r>
              <a:rPr lang="en-US" sz="1200" b="0" i="0" kern="1200">
                <a:solidFill>
                  <a:schemeClr val="tx1"/>
                </a:solidFill>
                <a:effectLst/>
                <a:latin typeface="Amazon Ember Regular" charset="0"/>
                <a:ea typeface="+mn-ea"/>
                <a:cs typeface="+mn-cs"/>
              </a:rPr>
              <a:t> (TCO Modelling, Business Value Assessment, Options to Optimize)</a:t>
            </a:r>
          </a:p>
          <a:p>
            <a:pPr marL="171450" lvl="0" indent="-171450">
              <a:buFont typeface="Arial" panose="020B0604020202020204" pitchFamily="34" charset="0"/>
              <a:buChar char="•"/>
            </a:pPr>
            <a:r>
              <a:rPr lang="en-US" sz="1200" b="1" i="0" kern="1200">
                <a:solidFill>
                  <a:schemeClr val="tx1"/>
                </a:solidFill>
                <a:effectLst/>
                <a:latin typeface="Amazon Ember Regular" charset="0"/>
                <a:ea typeface="+mn-ea"/>
                <a:cs typeface="+mn-cs"/>
              </a:rPr>
              <a:t>Security &amp; Compliance</a:t>
            </a:r>
            <a:r>
              <a:rPr lang="en-US" sz="1200" b="0" i="0" kern="1200">
                <a:solidFill>
                  <a:schemeClr val="tx1"/>
                </a:solidFill>
                <a:effectLst/>
                <a:latin typeface="Amazon Ember Regular" charset="0"/>
                <a:ea typeface="+mn-ea"/>
                <a:cs typeface="+mn-cs"/>
              </a:rPr>
              <a:t> (Governance, risk, and compliance models, Preventive measures to protect &amp; mitigate threats, Security Responses playbook)</a:t>
            </a:r>
          </a:p>
          <a:p>
            <a:pPr marL="171450" lvl="0" indent="-171450">
              <a:buFont typeface="Arial" panose="020B0604020202020204" pitchFamily="34" charset="0"/>
              <a:buChar char="•"/>
            </a:pPr>
            <a:r>
              <a:rPr lang="en-US" sz="1200" b="1" i="0" kern="1200">
                <a:solidFill>
                  <a:schemeClr val="tx1"/>
                </a:solidFill>
                <a:effectLst/>
                <a:latin typeface="Amazon Ember Regular" charset="0"/>
                <a:ea typeface="+mn-ea"/>
                <a:cs typeface="+mn-cs"/>
              </a:rPr>
              <a:t>Operating Model</a:t>
            </a:r>
            <a:r>
              <a:rPr lang="en-US" sz="1200" b="0" i="0" kern="1200">
                <a:solidFill>
                  <a:schemeClr val="tx1"/>
                </a:solidFill>
                <a:effectLst/>
                <a:latin typeface="Amazon Ember Regular" charset="0"/>
                <a:ea typeface="+mn-ea"/>
                <a:cs typeface="+mn-cs"/>
              </a:rPr>
              <a:t> (Operational Run Books for: Monitoring, Logging, Provisioning, Asset Management, and Configuration Management,  Business Continuity  Planning and Disaster Recovery)</a:t>
            </a:r>
          </a:p>
          <a:p>
            <a:pPr marL="171450" lvl="0" indent="-171450">
              <a:buFont typeface="Arial" panose="020B0604020202020204" pitchFamily="34" charset="0"/>
              <a:buChar char="•"/>
            </a:pPr>
            <a:r>
              <a:rPr lang="en-US" sz="1200" b="1" i="0" kern="1200">
                <a:solidFill>
                  <a:schemeClr val="tx1"/>
                </a:solidFill>
                <a:effectLst/>
                <a:latin typeface="Amazon Ember Regular" charset="0"/>
                <a:ea typeface="+mn-ea"/>
                <a:cs typeface="+mn-cs"/>
              </a:rPr>
              <a:t>Migration Experience</a:t>
            </a:r>
            <a:r>
              <a:rPr lang="en-US" sz="1200" b="0" i="0" kern="1200">
                <a:solidFill>
                  <a:schemeClr val="tx1"/>
                </a:solidFill>
                <a:effectLst/>
                <a:latin typeface="Amazon Ember Regular" charset="0"/>
                <a:ea typeface="+mn-ea"/>
                <a:cs typeface="+mn-cs"/>
              </a:rPr>
              <a:t> (Start Migrations Day 1, Migrate a series of Application Patterns</a:t>
            </a:r>
          </a:p>
          <a:p>
            <a:pPr marL="171450" lvl="0" indent="-171450">
              <a:buFont typeface="Arial" panose="020B0604020202020204" pitchFamily="34" charset="0"/>
              <a:buChar char="•"/>
            </a:pPr>
            <a:r>
              <a:rPr lang="en-US" sz="1200" b="1" i="0" kern="1200">
                <a:solidFill>
                  <a:schemeClr val="tx1"/>
                </a:solidFill>
                <a:effectLst/>
                <a:latin typeface="Amazon Ember Regular" charset="0"/>
                <a:ea typeface="+mn-ea"/>
                <a:cs typeface="+mn-cs"/>
              </a:rPr>
              <a:t>Migration Plan </a:t>
            </a:r>
            <a:r>
              <a:rPr lang="en-US" sz="1200" b="0" i="0" kern="1200">
                <a:solidFill>
                  <a:schemeClr val="tx1"/>
                </a:solidFill>
                <a:effectLst/>
                <a:latin typeface="Amazon Ember Regular" charset="0"/>
                <a:ea typeface="+mn-ea"/>
                <a:cs typeface="+mn-cs"/>
              </a:rPr>
              <a:t>(Project Plans, Cost Estimate, Communication Plans, Change Management</a:t>
            </a:r>
            <a:endParaRPr lang="en-US" sz="1200" b="0" i="0" kern="1200" dirty="0">
              <a:solidFill>
                <a:schemeClr val="tx1"/>
              </a:solidFill>
              <a:effectLst/>
              <a:latin typeface="Amazon Ember Regular" charset="0"/>
              <a:ea typeface="+mn-ea"/>
              <a:cs typeface="+mn-cs"/>
            </a:endParaRPr>
          </a:p>
        </p:txBody>
      </p:sp>
      <p:sp>
        <p:nvSpPr>
          <p:cNvPr id="4" name="Slide Number Placeholder 3"/>
          <p:cNvSpPr>
            <a:spLocks noGrp="1"/>
          </p:cNvSpPr>
          <p:nvPr>
            <p:ph type="sldNum" sz="quarter" idx="10"/>
          </p:nvPr>
        </p:nvSpPr>
        <p:spPr/>
        <p:txBody>
          <a:bodyPr/>
          <a:lstStyle/>
          <a:p>
            <a:fld id="{05AF07D0-58A9-7E4C-AD80-95730CDBCDB0}" type="slidenum">
              <a:rPr lang="en-US" smtClean="0"/>
              <a:t>4</a:t>
            </a:fld>
            <a:endParaRPr lang="en-US" dirty="0"/>
          </a:p>
        </p:txBody>
      </p:sp>
    </p:spTree>
    <p:extLst>
      <p:ext uri="{BB962C8B-B14F-4D97-AF65-F5344CB8AC3E}">
        <p14:creationId xmlns:p14="http://schemas.microsoft.com/office/powerpoint/2010/main" val="25952123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51CD708E-DFEE-E142-905D-1F9E2F96A876}" type="slidenum">
              <a:rPr lang="en-US" smtClean="0"/>
              <a:pPr>
                <a:defRPr/>
              </a:pPr>
              <a:t>28</a:t>
            </a:fld>
            <a:endParaRPr lang="en-US" dirty="0"/>
          </a:p>
        </p:txBody>
      </p:sp>
    </p:spTree>
    <p:extLst>
      <p:ext uri="{BB962C8B-B14F-4D97-AF65-F5344CB8AC3E}">
        <p14:creationId xmlns:p14="http://schemas.microsoft.com/office/powerpoint/2010/main" val="23896489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51CD708E-DFEE-E142-905D-1F9E2F96A876}" type="slidenum">
              <a:rPr lang="en-US" smtClean="0"/>
              <a:pPr>
                <a:defRPr/>
              </a:pPr>
              <a:t>29</a:t>
            </a:fld>
            <a:endParaRPr lang="en-US" dirty="0"/>
          </a:p>
        </p:txBody>
      </p:sp>
    </p:spTree>
    <p:extLst>
      <p:ext uri="{BB962C8B-B14F-4D97-AF65-F5344CB8AC3E}">
        <p14:creationId xmlns:p14="http://schemas.microsoft.com/office/powerpoint/2010/main" val="421968852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30</a:t>
            </a:fld>
            <a:endParaRPr lang="en-US" dirty="0"/>
          </a:p>
        </p:txBody>
      </p:sp>
    </p:spTree>
    <p:extLst>
      <p:ext uri="{BB962C8B-B14F-4D97-AF65-F5344CB8AC3E}">
        <p14:creationId xmlns:p14="http://schemas.microsoft.com/office/powerpoint/2010/main" val="213638481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51CD708E-DFEE-E142-905D-1F9E2F96A876}" type="slidenum">
              <a:rPr lang="en-US" smtClean="0"/>
              <a:pPr>
                <a:defRPr/>
              </a:pPr>
              <a:t>31</a:t>
            </a:fld>
            <a:endParaRPr lang="en-US" dirty="0"/>
          </a:p>
        </p:txBody>
      </p:sp>
    </p:spTree>
    <p:extLst>
      <p:ext uri="{BB962C8B-B14F-4D97-AF65-F5344CB8AC3E}">
        <p14:creationId xmlns:p14="http://schemas.microsoft.com/office/powerpoint/2010/main" val="41367607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51CD708E-DFEE-E142-905D-1F9E2F96A876}" type="slidenum">
              <a:rPr lang="en-US" smtClean="0"/>
              <a:pPr>
                <a:defRPr/>
              </a:pPr>
              <a:t>32</a:t>
            </a:fld>
            <a:endParaRPr lang="en-US" dirty="0"/>
          </a:p>
        </p:txBody>
      </p:sp>
    </p:spTree>
    <p:extLst>
      <p:ext uri="{BB962C8B-B14F-4D97-AF65-F5344CB8AC3E}">
        <p14:creationId xmlns:p14="http://schemas.microsoft.com/office/powerpoint/2010/main" val="232121770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sz="1050"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33</a:t>
            </a:fld>
            <a:endParaRPr lang="en-US" dirty="0"/>
          </a:p>
        </p:txBody>
      </p:sp>
    </p:spTree>
    <p:extLst>
      <p:ext uri="{BB962C8B-B14F-4D97-AF65-F5344CB8AC3E}">
        <p14:creationId xmlns:p14="http://schemas.microsoft.com/office/powerpoint/2010/main" val="127569245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51CD708E-DFEE-E142-905D-1F9E2F96A876}" type="slidenum">
              <a:rPr lang="en-US" smtClean="0"/>
              <a:pPr>
                <a:defRPr/>
              </a:pPr>
              <a:t>34</a:t>
            </a:fld>
            <a:endParaRPr lang="en-US" dirty="0"/>
          </a:p>
        </p:txBody>
      </p:sp>
    </p:spTree>
    <p:extLst>
      <p:ext uri="{BB962C8B-B14F-4D97-AF65-F5344CB8AC3E}">
        <p14:creationId xmlns:p14="http://schemas.microsoft.com/office/powerpoint/2010/main" val="70069377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51CD708E-DFEE-E142-905D-1F9E2F96A876}" type="slidenum">
              <a:rPr lang="en-US" smtClean="0"/>
              <a:pPr>
                <a:defRPr/>
              </a:pPr>
              <a:t>35</a:t>
            </a:fld>
            <a:endParaRPr lang="en-US" dirty="0"/>
          </a:p>
        </p:txBody>
      </p:sp>
    </p:spTree>
    <p:extLst>
      <p:ext uri="{BB962C8B-B14F-4D97-AF65-F5344CB8AC3E}">
        <p14:creationId xmlns:p14="http://schemas.microsoft.com/office/powerpoint/2010/main" val="188381162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51CD708E-DFEE-E142-905D-1F9E2F96A876}" type="slidenum">
              <a:rPr lang="en-US" smtClean="0"/>
              <a:pPr>
                <a:defRPr/>
              </a:pPr>
              <a:t>36</a:t>
            </a:fld>
            <a:endParaRPr lang="en-US" dirty="0"/>
          </a:p>
        </p:txBody>
      </p:sp>
    </p:spTree>
    <p:extLst>
      <p:ext uri="{BB962C8B-B14F-4D97-AF65-F5344CB8AC3E}">
        <p14:creationId xmlns:p14="http://schemas.microsoft.com/office/powerpoint/2010/main" val="123964477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37</a:t>
            </a:fld>
            <a:endParaRPr lang="en-US" dirty="0"/>
          </a:p>
        </p:txBody>
      </p:sp>
    </p:spTree>
    <p:extLst>
      <p:ext uri="{BB962C8B-B14F-4D97-AF65-F5344CB8AC3E}">
        <p14:creationId xmlns:p14="http://schemas.microsoft.com/office/powerpoint/2010/main" val="282682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9C3F2ED-74C5-7D4F-8560-0CC253E9A436}" type="slidenum">
              <a:rPr lang="en-US" smtClean="0"/>
              <a:pPr/>
              <a:t>5</a:t>
            </a:fld>
            <a:endParaRPr lang="en-US" dirty="0"/>
          </a:p>
        </p:txBody>
      </p:sp>
    </p:spTree>
    <p:extLst>
      <p:ext uri="{BB962C8B-B14F-4D97-AF65-F5344CB8AC3E}">
        <p14:creationId xmlns:p14="http://schemas.microsoft.com/office/powerpoint/2010/main" val="97597924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350" indent="0">
              <a:buFont typeface="Arial" panose="020B0604020202020204" pitchFamily="34" charset="0"/>
              <a:buNone/>
            </a:pPr>
            <a:r>
              <a:rPr lang="en-US" sz="1000" b="1" dirty="0">
                <a:latin typeface="Amazon Ember" panose="020B0603020204020204" pitchFamily="34" charset="0"/>
                <a:ea typeface="Amazon Ember" panose="020B0603020204020204" pitchFamily="34" charset="0"/>
                <a:cs typeface="Amazon Ember" panose="020B0603020204020204" pitchFamily="34" charset="0"/>
              </a:rPr>
              <a:t>Sustain / Traditional</a:t>
            </a:r>
          </a:p>
          <a:p>
            <a:pPr marL="119063" indent="-112713">
              <a:buFont typeface="Arial" panose="020B0604020202020204" pitchFamily="34" charset="0"/>
              <a:buChar char="•"/>
            </a:pPr>
            <a:r>
              <a:rPr lang="en-US" sz="800" b="1" dirty="0">
                <a:latin typeface="Amazon Ember" panose="020B0603020204020204" pitchFamily="34" charset="0"/>
                <a:ea typeface="Amazon Ember" panose="020B0603020204020204" pitchFamily="34" charset="0"/>
                <a:cs typeface="Amazon Ember" panose="020B0603020204020204" pitchFamily="34" charset="0"/>
              </a:rPr>
              <a:t>Development Teams </a:t>
            </a:r>
            <a:r>
              <a:rPr lang="en-US" sz="800" dirty="0">
                <a:latin typeface="Amazon Ember" panose="020B0603020204020204" pitchFamily="34" charset="0"/>
                <a:ea typeface="Amazon Ember" panose="020B0603020204020204" pitchFamily="34" charset="0"/>
                <a:cs typeface="Amazon Ember" panose="020B0603020204020204" pitchFamily="34" charset="0"/>
              </a:rPr>
              <a:t>develop, build, and package software for release by operations</a:t>
            </a:r>
          </a:p>
          <a:p>
            <a:pPr marL="119063" indent="-112713">
              <a:buFont typeface="Arial" panose="020B0604020202020204" pitchFamily="34" charset="0"/>
              <a:buChar char="•"/>
            </a:pPr>
            <a:r>
              <a:rPr lang="en-US" sz="800" b="1" dirty="0">
                <a:latin typeface="Amazon Ember" panose="020B0603020204020204" pitchFamily="34" charset="0"/>
                <a:ea typeface="Amazon Ember" panose="020B0603020204020204" pitchFamily="34" charset="0"/>
                <a:cs typeface="Amazon Ember" panose="020B0603020204020204" pitchFamily="34" charset="0"/>
              </a:rPr>
              <a:t>Cloud Engineering </a:t>
            </a:r>
            <a:r>
              <a:rPr lang="en-US" sz="800" dirty="0">
                <a:latin typeface="Amazon Ember" panose="020B0603020204020204" pitchFamily="34" charset="0"/>
                <a:ea typeface="Amazon Ember" panose="020B0603020204020204" pitchFamily="34" charset="0"/>
                <a:cs typeface="Amazon Ember" panose="020B0603020204020204" pitchFamily="34" charset="0"/>
              </a:rPr>
              <a:t>may or may not be present to codify infrastructure standards and artifacts for release by operations</a:t>
            </a:r>
          </a:p>
          <a:p>
            <a:pPr marL="119063" indent="-112713">
              <a:buFont typeface="Arial" panose="020B0604020202020204" pitchFamily="34" charset="0"/>
              <a:buChar char="•"/>
            </a:pPr>
            <a:r>
              <a:rPr lang="en-US" sz="800" b="1" dirty="0">
                <a:latin typeface="Amazon Ember" panose="020B0603020204020204" pitchFamily="34" charset="0"/>
                <a:ea typeface="Amazon Ember" panose="020B0603020204020204" pitchFamily="34" charset="0"/>
                <a:cs typeface="Amazon Ember" panose="020B0603020204020204" pitchFamily="34" charset="0"/>
              </a:rPr>
              <a:t>Operations</a:t>
            </a:r>
            <a:r>
              <a:rPr lang="en-US" sz="800" dirty="0">
                <a:latin typeface="Amazon Ember" panose="020B0603020204020204" pitchFamily="34" charset="0"/>
                <a:ea typeface="Amazon Ember" panose="020B0603020204020204" pitchFamily="34" charset="0"/>
                <a:cs typeface="Amazon Ember" panose="020B0603020204020204" pitchFamily="34" charset="0"/>
              </a:rPr>
              <a:t> May leverage either CCOE products and services to deploy and manage applications and infrastructure in production</a:t>
            </a:r>
          </a:p>
          <a:p>
            <a:pPr marL="119063" indent="-112713">
              <a:buFont typeface="Arial" panose="020B0604020202020204" pitchFamily="34" charset="0"/>
              <a:buChar char="•"/>
            </a:pPr>
            <a:r>
              <a:rPr lang="en-US" sz="800" b="1" dirty="0">
                <a:latin typeface="Amazon Ember" panose="020B0603020204020204" pitchFamily="34" charset="0"/>
                <a:ea typeface="Amazon Ember" panose="020B0603020204020204" pitchFamily="34" charset="0"/>
                <a:cs typeface="Amazon Ember" panose="020B0603020204020204" pitchFamily="34" charset="0"/>
              </a:rPr>
              <a:t>Operations</a:t>
            </a:r>
            <a:r>
              <a:rPr lang="en-US" sz="800" dirty="0">
                <a:latin typeface="Amazon Ember" panose="020B0603020204020204" pitchFamily="34" charset="0"/>
                <a:ea typeface="Amazon Ember" panose="020B0603020204020204" pitchFamily="34" charset="0"/>
                <a:cs typeface="Amazon Ember" panose="020B0603020204020204" pitchFamily="34" charset="0"/>
              </a:rPr>
              <a:t> may be a 3</a:t>
            </a:r>
            <a:r>
              <a:rPr lang="en-US" sz="800" baseline="30000" dirty="0">
                <a:latin typeface="Amazon Ember" panose="020B0603020204020204" pitchFamily="34" charset="0"/>
                <a:ea typeface="Amazon Ember" panose="020B0603020204020204" pitchFamily="34" charset="0"/>
                <a:cs typeface="Amazon Ember" panose="020B0603020204020204" pitchFamily="34" charset="0"/>
              </a:rPr>
              <a:t>rd</a:t>
            </a:r>
            <a:r>
              <a:rPr lang="en-US" sz="800" dirty="0">
                <a:latin typeface="Amazon Ember" panose="020B0603020204020204" pitchFamily="34" charset="0"/>
                <a:ea typeface="Amazon Ember" panose="020B0603020204020204" pitchFamily="34" charset="0"/>
                <a:cs typeface="Amazon Ember" panose="020B0603020204020204" pitchFamily="34" charset="0"/>
              </a:rPr>
              <a:t> party MSP, or an existing on-</a:t>
            </a:r>
            <a:r>
              <a:rPr lang="en-US" sz="800" dirty="0" err="1">
                <a:latin typeface="Amazon Ember" panose="020B0603020204020204" pitchFamily="34" charset="0"/>
                <a:ea typeface="Amazon Ember" panose="020B0603020204020204" pitchFamily="34" charset="0"/>
                <a:cs typeface="Amazon Ember" panose="020B0603020204020204" pitchFamily="34" charset="0"/>
              </a:rPr>
              <a:t>prem</a:t>
            </a:r>
            <a:r>
              <a:rPr lang="en-US" sz="800" dirty="0">
                <a:latin typeface="Amazon Ember" panose="020B0603020204020204" pitchFamily="34" charset="0"/>
                <a:ea typeface="Amazon Ember" panose="020B0603020204020204" pitchFamily="34" charset="0"/>
                <a:cs typeface="Amazon Ember" panose="020B0603020204020204" pitchFamily="34" charset="0"/>
              </a:rPr>
              <a:t> operations team.</a:t>
            </a:r>
          </a:p>
          <a:p>
            <a:endParaRPr lang="en-US" dirty="0"/>
          </a:p>
          <a:p>
            <a:r>
              <a:rPr lang="en-US" b="1" dirty="0"/>
              <a:t>Optimize / </a:t>
            </a:r>
            <a:r>
              <a:rPr lang="en-US" b="1" dirty="0" err="1"/>
              <a:t>CloudOps</a:t>
            </a:r>
            <a:endParaRPr lang="en-US" b="1" dirty="0"/>
          </a:p>
          <a:p>
            <a:pPr marL="119063" indent="-112713">
              <a:buFont typeface="Arial" panose="020B0604020202020204" pitchFamily="34" charset="0"/>
              <a:buChar char="•"/>
            </a:pPr>
            <a:r>
              <a:rPr lang="en-US" sz="800" b="1" dirty="0">
                <a:latin typeface="Amazon Ember" panose="020B0603020204020204" pitchFamily="34" charset="0"/>
                <a:ea typeface="Amazon Ember" panose="020B0603020204020204" pitchFamily="34" charset="0"/>
                <a:cs typeface="Amazon Ember" panose="020B0603020204020204" pitchFamily="34" charset="0"/>
              </a:rPr>
              <a:t>Development Teams</a:t>
            </a:r>
            <a:r>
              <a:rPr lang="en-US" sz="800" dirty="0">
                <a:latin typeface="Amazon Ember" panose="020B0603020204020204" pitchFamily="34" charset="0"/>
                <a:ea typeface="Amazon Ember" panose="020B0603020204020204" pitchFamily="34" charset="0"/>
                <a:cs typeface="Amazon Ember" panose="020B0603020204020204" pitchFamily="34" charset="0"/>
              </a:rPr>
              <a:t> develop, build, and package software for release by operations</a:t>
            </a:r>
          </a:p>
          <a:p>
            <a:pPr marL="119063" indent="-112713">
              <a:buFont typeface="Arial" panose="020B0604020202020204" pitchFamily="34" charset="0"/>
              <a:buChar char="•"/>
            </a:pPr>
            <a:r>
              <a:rPr lang="en-US" sz="800" b="1" dirty="0">
                <a:latin typeface="Amazon Ember" panose="020B0603020204020204" pitchFamily="34" charset="0"/>
                <a:ea typeface="Amazon Ember" panose="020B0603020204020204" pitchFamily="34" charset="0"/>
                <a:cs typeface="Amazon Ember" panose="020B0603020204020204" pitchFamily="34" charset="0"/>
              </a:rPr>
              <a:t>Cloud Engineering </a:t>
            </a:r>
            <a:r>
              <a:rPr lang="en-US" sz="800" dirty="0">
                <a:latin typeface="Amazon Ember" panose="020B0603020204020204" pitchFamily="34" charset="0"/>
                <a:ea typeface="Amazon Ember" panose="020B0603020204020204" pitchFamily="34" charset="0"/>
                <a:cs typeface="Amazon Ember" panose="020B0603020204020204" pitchFamily="34" charset="0"/>
              </a:rPr>
              <a:t>codifies infrastructure standards and artifacts; provides enabling services for operations and security.</a:t>
            </a:r>
          </a:p>
          <a:p>
            <a:pPr marL="119063" indent="-112713">
              <a:buFont typeface="Arial" panose="020B0604020202020204" pitchFamily="34" charset="0"/>
              <a:buChar char="•"/>
            </a:pPr>
            <a:r>
              <a:rPr lang="en-US" sz="800" b="1" dirty="0">
                <a:latin typeface="Amazon Ember" panose="020B0603020204020204" pitchFamily="34" charset="0"/>
                <a:ea typeface="Amazon Ember" panose="020B0603020204020204" pitchFamily="34" charset="0"/>
                <a:cs typeface="Amazon Ember" panose="020B0603020204020204" pitchFamily="34" charset="0"/>
              </a:rPr>
              <a:t>Cloud Operations</a:t>
            </a:r>
            <a:r>
              <a:rPr lang="en-US" sz="800" dirty="0">
                <a:latin typeface="Amazon Ember" panose="020B0603020204020204" pitchFamily="34" charset="0"/>
                <a:ea typeface="Amazon Ember" panose="020B0603020204020204" pitchFamily="34" charset="0"/>
                <a:cs typeface="Amazon Ember" panose="020B0603020204020204" pitchFamily="34" charset="0"/>
              </a:rPr>
              <a:t>: provisions and configures infrastructure from standard CCOE products and services; leverages CCOE products and services to manage applications and infrastructure in production</a:t>
            </a:r>
          </a:p>
          <a:p>
            <a:endParaRPr lang="en-US" dirty="0"/>
          </a:p>
          <a:p>
            <a:r>
              <a:rPr lang="en-US" b="1" dirty="0"/>
              <a:t>Grow / DevOps</a:t>
            </a:r>
          </a:p>
          <a:p>
            <a:pPr marL="119063" indent="-112713">
              <a:buFont typeface="Arial" panose="020B0604020202020204" pitchFamily="34" charset="0"/>
              <a:buChar char="•"/>
            </a:pPr>
            <a:r>
              <a:rPr lang="en-US" sz="700" b="1" dirty="0">
                <a:latin typeface="Amazon Ember" panose="020B0603020204020204" pitchFamily="34" charset="0"/>
                <a:ea typeface="Amazon Ember" panose="020B0603020204020204" pitchFamily="34" charset="0"/>
                <a:cs typeface="Amazon Ember" panose="020B0603020204020204" pitchFamily="34" charset="0"/>
              </a:rPr>
              <a:t>Development Teams </a:t>
            </a:r>
            <a:r>
              <a:rPr lang="en-US" sz="700" dirty="0">
                <a:latin typeface="Amazon Ember" panose="020B0603020204020204" pitchFamily="34" charset="0"/>
                <a:ea typeface="Amazon Ember" panose="020B0603020204020204" pitchFamily="34" charset="0"/>
                <a:cs typeface="Amazon Ember" panose="020B0603020204020204" pitchFamily="34" charset="0"/>
              </a:rPr>
              <a:t>leverage CCOE products and services to:</a:t>
            </a:r>
          </a:p>
          <a:p>
            <a:pPr marL="230188" lvl="1" indent="-112713">
              <a:buFont typeface="Arial" panose="020B0604020202020204" pitchFamily="34" charset="0"/>
              <a:buChar char="•"/>
            </a:pPr>
            <a:r>
              <a:rPr lang="en-US" sz="700" dirty="0">
                <a:latin typeface="Amazon Ember" panose="020B0603020204020204" pitchFamily="34" charset="0"/>
                <a:ea typeface="Amazon Ember" panose="020B0603020204020204" pitchFamily="34" charset="0"/>
                <a:cs typeface="Amazon Ember" panose="020B0603020204020204" pitchFamily="34" charset="0"/>
              </a:rPr>
              <a:t>Develop, build, and package software for release</a:t>
            </a:r>
          </a:p>
          <a:p>
            <a:pPr marL="230188" lvl="1" indent="-112713">
              <a:buFont typeface="Arial" panose="020B0604020202020204" pitchFamily="34" charset="0"/>
              <a:buChar char="•"/>
            </a:pPr>
            <a:r>
              <a:rPr lang="en-US" sz="700" dirty="0">
                <a:latin typeface="Amazon Ember" panose="020B0603020204020204" pitchFamily="34" charset="0"/>
                <a:ea typeface="Amazon Ember" panose="020B0603020204020204" pitchFamily="34" charset="0"/>
                <a:cs typeface="Amazon Ember" panose="020B0603020204020204" pitchFamily="34" charset="0"/>
              </a:rPr>
              <a:t>Provision and configure infrastructure from standard CCOE products and services</a:t>
            </a:r>
          </a:p>
          <a:p>
            <a:pPr marL="230188" lvl="1" indent="-112713">
              <a:buFont typeface="Arial" panose="020B0604020202020204" pitchFamily="34" charset="0"/>
              <a:buChar char="•"/>
            </a:pPr>
            <a:r>
              <a:rPr lang="en-US" sz="700" dirty="0">
                <a:latin typeface="Amazon Ember" panose="020B0603020204020204" pitchFamily="34" charset="0"/>
                <a:ea typeface="Amazon Ember" panose="020B0603020204020204" pitchFamily="34" charset="0"/>
                <a:cs typeface="Amazon Ember" panose="020B0603020204020204" pitchFamily="34" charset="0"/>
              </a:rPr>
              <a:t>Leverages CCOE products and services to deploy and manage applications and infrastructure in production</a:t>
            </a:r>
          </a:p>
          <a:p>
            <a:pPr marL="119063" indent="-112713">
              <a:buFont typeface="Arial" panose="020B0604020202020204" pitchFamily="34" charset="0"/>
              <a:buChar char="•"/>
            </a:pPr>
            <a:r>
              <a:rPr lang="en-US" sz="700" b="1" dirty="0">
                <a:latin typeface="Amazon Ember" panose="020B0603020204020204" pitchFamily="34" charset="0"/>
                <a:ea typeface="Amazon Ember" panose="020B0603020204020204" pitchFamily="34" charset="0"/>
                <a:cs typeface="Amazon Ember" panose="020B0603020204020204" pitchFamily="34" charset="0"/>
              </a:rPr>
              <a:t>Cloud Engineering </a:t>
            </a:r>
            <a:r>
              <a:rPr lang="en-US" sz="700" dirty="0">
                <a:latin typeface="Amazon Ember" panose="020B0603020204020204" pitchFamily="34" charset="0"/>
                <a:ea typeface="Amazon Ember" panose="020B0603020204020204" pitchFamily="34" charset="0"/>
                <a:cs typeface="Amazon Ember" panose="020B0603020204020204" pitchFamily="34" charset="0"/>
              </a:rPr>
              <a:t>codifies infrastructure standards and artifacts; provides enabling services for operations and security.</a:t>
            </a:r>
          </a:p>
          <a:p>
            <a:endParaRPr lang="en-US" dirty="0"/>
          </a:p>
        </p:txBody>
      </p:sp>
      <p:sp>
        <p:nvSpPr>
          <p:cNvPr id="4" name="Slide Number Placeholder 3"/>
          <p:cNvSpPr>
            <a:spLocks noGrp="1"/>
          </p:cNvSpPr>
          <p:nvPr>
            <p:ph type="sldNum" sz="quarter" idx="10"/>
          </p:nvPr>
        </p:nvSpPr>
        <p:spPr/>
        <p:txBody>
          <a:bodyPr/>
          <a:lstStyle/>
          <a:p>
            <a:pPr>
              <a:defRPr/>
            </a:pPr>
            <a:fld id="{51CD708E-DFEE-E142-905D-1F9E2F96A876}" type="slidenum">
              <a:rPr lang="en-US" smtClean="0"/>
              <a:pPr>
                <a:defRPr/>
              </a:pPr>
              <a:t>38</a:t>
            </a:fld>
            <a:endParaRPr lang="en-US" dirty="0"/>
          </a:p>
        </p:txBody>
      </p:sp>
    </p:spTree>
    <p:extLst>
      <p:ext uri="{BB962C8B-B14F-4D97-AF65-F5344CB8AC3E}">
        <p14:creationId xmlns:p14="http://schemas.microsoft.com/office/powerpoint/2010/main" val="39843204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51CD708E-DFEE-E142-905D-1F9E2F96A876}" type="slidenum">
              <a:rPr lang="en-US" smtClean="0"/>
              <a:pPr>
                <a:defRPr/>
              </a:pPr>
              <a:t>39</a:t>
            </a:fld>
            <a:endParaRPr lang="en-US" dirty="0"/>
          </a:p>
        </p:txBody>
      </p:sp>
    </p:spTree>
    <p:extLst>
      <p:ext uri="{BB962C8B-B14F-4D97-AF65-F5344CB8AC3E}">
        <p14:creationId xmlns:p14="http://schemas.microsoft.com/office/powerpoint/2010/main" val="18315205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40</a:t>
            </a:fld>
            <a:endParaRPr lang="en-US" dirty="0"/>
          </a:p>
        </p:txBody>
      </p:sp>
    </p:spTree>
    <p:extLst>
      <p:ext uri="{BB962C8B-B14F-4D97-AF65-F5344CB8AC3E}">
        <p14:creationId xmlns:p14="http://schemas.microsoft.com/office/powerpoint/2010/main" val="51142113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51CD708E-DFEE-E142-905D-1F9E2F96A876}" type="slidenum">
              <a:rPr lang="en-US" smtClean="0"/>
              <a:pPr>
                <a:defRPr/>
              </a:pPr>
              <a:t>41</a:t>
            </a:fld>
            <a:endParaRPr lang="en-US" dirty="0"/>
          </a:p>
        </p:txBody>
      </p:sp>
    </p:spTree>
    <p:extLst>
      <p:ext uri="{BB962C8B-B14F-4D97-AF65-F5344CB8AC3E}">
        <p14:creationId xmlns:p14="http://schemas.microsoft.com/office/powerpoint/2010/main" val="85318746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51CD708E-DFEE-E142-905D-1F9E2F96A876}" type="slidenum">
              <a:rPr lang="en-US" smtClean="0"/>
              <a:pPr>
                <a:defRPr/>
              </a:pPr>
              <a:t>42</a:t>
            </a:fld>
            <a:endParaRPr lang="en-US" dirty="0"/>
          </a:p>
        </p:txBody>
      </p:sp>
    </p:spTree>
    <p:extLst>
      <p:ext uri="{BB962C8B-B14F-4D97-AF65-F5344CB8AC3E}">
        <p14:creationId xmlns:p14="http://schemas.microsoft.com/office/powerpoint/2010/main" val="241700402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43</a:t>
            </a:fld>
            <a:endParaRPr lang="en-US" dirty="0"/>
          </a:p>
        </p:txBody>
      </p:sp>
    </p:spTree>
    <p:extLst>
      <p:ext uri="{BB962C8B-B14F-4D97-AF65-F5344CB8AC3E}">
        <p14:creationId xmlns:p14="http://schemas.microsoft.com/office/powerpoint/2010/main" val="36645347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51CD708E-DFEE-E142-905D-1F9E2F96A876}" type="slidenum">
              <a:rPr lang="en-US" smtClean="0"/>
              <a:pPr>
                <a:defRPr/>
              </a:pPr>
              <a:t>44</a:t>
            </a:fld>
            <a:endParaRPr lang="en-US" dirty="0"/>
          </a:p>
        </p:txBody>
      </p:sp>
    </p:spTree>
    <p:extLst>
      <p:ext uri="{BB962C8B-B14F-4D97-AF65-F5344CB8AC3E}">
        <p14:creationId xmlns:p14="http://schemas.microsoft.com/office/powerpoint/2010/main" val="211738090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51CD708E-DFEE-E142-905D-1F9E2F96A876}" type="slidenum">
              <a:rPr lang="en-US" smtClean="0"/>
              <a:pPr>
                <a:defRPr/>
              </a:pPr>
              <a:t>45</a:t>
            </a:fld>
            <a:endParaRPr lang="en-US" dirty="0"/>
          </a:p>
        </p:txBody>
      </p:sp>
    </p:spTree>
    <p:extLst>
      <p:ext uri="{BB962C8B-B14F-4D97-AF65-F5344CB8AC3E}">
        <p14:creationId xmlns:p14="http://schemas.microsoft.com/office/powerpoint/2010/main" val="322952508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46</a:t>
            </a:fld>
            <a:endParaRPr lang="en-US" dirty="0"/>
          </a:p>
        </p:txBody>
      </p:sp>
    </p:spTree>
    <p:extLst>
      <p:ext uri="{BB962C8B-B14F-4D97-AF65-F5344CB8AC3E}">
        <p14:creationId xmlns:p14="http://schemas.microsoft.com/office/powerpoint/2010/main" val="204760510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51CD708E-DFEE-E142-905D-1F9E2F96A876}" type="slidenum">
              <a:rPr lang="en-US" smtClean="0"/>
              <a:pPr>
                <a:defRPr/>
              </a:pPr>
              <a:t>47</a:t>
            </a:fld>
            <a:endParaRPr lang="en-US" dirty="0"/>
          </a:p>
        </p:txBody>
      </p:sp>
    </p:spTree>
    <p:extLst>
      <p:ext uri="{BB962C8B-B14F-4D97-AF65-F5344CB8AC3E}">
        <p14:creationId xmlns:p14="http://schemas.microsoft.com/office/powerpoint/2010/main" val="31229643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Planned</a:t>
            </a:r>
            <a:r>
              <a:rPr lang="en-GB" baseline="0" dirty="0"/>
              <a:t> Approach is key – most people familiar with this, it’s a logical step that appears to work. </a:t>
            </a:r>
          </a:p>
          <a:p>
            <a:endParaRPr lang="en-GB" baseline="0" dirty="0"/>
          </a:p>
          <a:p>
            <a:r>
              <a:rPr lang="en-GB" baseline="0" dirty="0"/>
              <a:t>However, in a cloud programme this is not always the way – the traditional operations bit comes in and the great stall happens</a:t>
            </a:r>
            <a:endParaRPr lang="en-GB"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7</a:t>
            </a:fld>
            <a:endParaRPr lang="en-US" dirty="0"/>
          </a:p>
        </p:txBody>
      </p:sp>
    </p:spTree>
    <p:extLst>
      <p:ext uri="{BB962C8B-B14F-4D97-AF65-F5344CB8AC3E}">
        <p14:creationId xmlns:p14="http://schemas.microsoft.com/office/powerpoint/2010/main" val="339064324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51CD708E-DFEE-E142-905D-1F9E2F96A876}" type="slidenum">
              <a:rPr lang="en-US" smtClean="0"/>
              <a:pPr>
                <a:defRPr/>
              </a:pPr>
              <a:t>48</a:t>
            </a:fld>
            <a:endParaRPr lang="en-US" dirty="0"/>
          </a:p>
        </p:txBody>
      </p:sp>
    </p:spTree>
    <p:extLst>
      <p:ext uri="{BB962C8B-B14F-4D97-AF65-F5344CB8AC3E}">
        <p14:creationId xmlns:p14="http://schemas.microsoft.com/office/powerpoint/2010/main" val="429414547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49</a:t>
            </a:fld>
            <a:endParaRPr lang="en-US" dirty="0"/>
          </a:p>
        </p:txBody>
      </p:sp>
    </p:spTree>
    <p:extLst>
      <p:ext uri="{BB962C8B-B14F-4D97-AF65-F5344CB8AC3E}">
        <p14:creationId xmlns:p14="http://schemas.microsoft.com/office/powerpoint/2010/main" val="6121793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51CD708E-DFEE-E142-905D-1F9E2F96A876}" type="slidenum">
              <a:rPr lang="en-US" smtClean="0"/>
              <a:pPr>
                <a:defRPr/>
              </a:pPr>
              <a:t>50</a:t>
            </a:fld>
            <a:endParaRPr lang="en-US" dirty="0"/>
          </a:p>
        </p:txBody>
      </p:sp>
    </p:spTree>
    <p:extLst>
      <p:ext uri="{BB962C8B-B14F-4D97-AF65-F5344CB8AC3E}">
        <p14:creationId xmlns:p14="http://schemas.microsoft.com/office/powerpoint/2010/main" val="16355121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51CD708E-DFEE-E142-905D-1F9E2F96A876}" type="slidenum">
              <a:rPr lang="en-US" smtClean="0"/>
              <a:pPr>
                <a:defRPr/>
              </a:pPr>
              <a:t>51</a:t>
            </a:fld>
            <a:endParaRPr lang="en-US" dirty="0"/>
          </a:p>
        </p:txBody>
      </p:sp>
    </p:spTree>
    <p:extLst>
      <p:ext uri="{BB962C8B-B14F-4D97-AF65-F5344CB8AC3E}">
        <p14:creationId xmlns:p14="http://schemas.microsoft.com/office/powerpoint/2010/main" val="122770688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52</a:t>
            </a:fld>
            <a:endParaRPr lang="en-US" dirty="0"/>
          </a:p>
        </p:txBody>
      </p:sp>
    </p:spTree>
    <p:extLst>
      <p:ext uri="{BB962C8B-B14F-4D97-AF65-F5344CB8AC3E}">
        <p14:creationId xmlns:p14="http://schemas.microsoft.com/office/powerpoint/2010/main" val="79452333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51CD708E-DFEE-E142-905D-1F9E2F96A876}" type="slidenum">
              <a:rPr lang="en-US" smtClean="0"/>
              <a:pPr>
                <a:defRPr/>
              </a:pPr>
              <a:t>53</a:t>
            </a:fld>
            <a:endParaRPr lang="en-US" dirty="0"/>
          </a:p>
        </p:txBody>
      </p:sp>
    </p:spTree>
    <p:extLst>
      <p:ext uri="{BB962C8B-B14F-4D97-AF65-F5344CB8AC3E}">
        <p14:creationId xmlns:p14="http://schemas.microsoft.com/office/powerpoint/2010/main" val="94170141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51CD708E-DFEE-E142-905D-1F9E2F96A876}" type="slidenum">
              <a:rPr lang="en-US" smtClean="0"/>
              <a:pPr>
                <a:defRPr/>
              </a:pPr>
              <a:t>54</a:t>
            </a:fld>
            <a:endParaRPr lang="en-US" dirty="0"/>
          </a:p>
        </p:txBody>
      </p:sp>
    </p:spTree>
    <p:extLst>
      <p:ext uri="{BB962C8B-B14F-4D97-AF65-F5344CB8AC3E}">
        <p14:creationId xmlns:p14="http://schemas.microsoft.com/office/powerpoint/2010/main" val="62565283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55</a:t>
            </a:fld>
            <a:endParaRPr lang="en-US" dirty="0"/>
          </a:p>
        </p:txBody>
      </p:sp>
    </p:spTree>
    <p:extLst>
      <p:ext uri="{BB962C8B-B14F-4D97-AF65-F5344CB8AC3E}">
        <p14:creationId xmlns:p14="http://schemas.microsoft.com/office/powerpoint/2010/main" val="126246429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51CD708E-DFEE-E142-905D-1F9E2F96A876}" type="slidenum">
              <a:rPr lang="en-US" smtClean="0"/>
              <a:pPr>
                <a:defRPr/>
              </a:pPr>
              <a:t>56</a:t>
            </a:fld>
            <a:endParaRPr lang="en-US" dirty="0"/>
          </a:p>
        </p:txBody>
      </p:sp>
    </p:spTree>
    <p:extLst>
      <p:ext uri="{BB962C8B-B14F-4D97-AF65-F5344CB8AC3E}">
        <p14:creationId xmlns:p14="http://schemas.microsoft.com/office/powerpoint/2010/main" val="399878837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51CD708E-DFEE-E142-905D-1F9E2F96A876}" type="slidenum">
              <a:rPr lang="en-US" smtClean="0"/>
              <a:pPr>
                <a:defRPr/>
              </a:pPr>
              <a:t>57</a:t>
            </a:fld>
            <a:endParaRPr lang="en-US" dirty="0"/>
          </a:p>
        </p:txBody>
      </p:sp>
    </p:spTree>
    <p:extLst>
      <p:ext uri="{BB962C8B-B14F-4D97-AF65-F5344CB8AC3E}">
        <p14:creationId xmlns:p14="http://schemas.microsoft.com/office/powerpoint/2010/main" val="23464547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1" dirty="0">
                <a:latin typeface="Amazon Ember" charset="0"/>
                <a:ea typeface="Amazon Ember" charset="0"/>
                <a:cs typeface="Amazon Ember" charset="0"/>
              </a:rPr>
              <a:t>What is the Cloud Operating Model?</a:t>
            </a:r>
          </a:p>
          <a:p>
            <a:pPr marL="285750" indent="-285750">
              <a:buFont typeface="Arial" panose="020B0604020202020204" pitchFamily="34" charset="0"/>
              <a:buChar char="•"/>
            </a:pPr>
            <a:r>
              <a:rPr lang="en-US" sz="1200" dirty="0">
                <a:latin typeface="Amazon Ember" charset="0"/>
                <a:ea typeface="Amazon Ember" charset="0"/>
                <a:cs typeface="Amazon Ember" charset="0"/>
              </a:rPr>
              <a:t>Describes the relationship between the consumers and suppliers of Cloud Services within an Enterprise</a:t>
            </a:r>
          </a:p>
          <a:p>
            <a:pPr marL="285750" indent="-285750">
              <a:buFont typeface="Arial" panose="020B0604020202020204" pitchFamily="34" charset="0"/>
              <a:buChar char="•"/>
            </a:pPr>
            <a:r>
              <a:rPr lang="en-US" sz="1200" dirty="0">
                <a:latin typeface="Amazon Ember" charset="0"/>
                <a:ea typeface="Amazon Ember" charset="0"/>
                <a:cs typeface="Amazon Ember" charset="0"/>
              </a:rPr>
              <a:t>The value a customer obtains from AWS is directly linked to the effectiveness of the COM</a:t>
            </a:r>
          </a:p>
          <a:p>
            <a:pPr marL="285750" indent="-285750">
              <a:buFont typeface="Arial" panose="020B0604020202020204" pitchFamily="34" charset="0"/>
              <a:buChar char="•"/>
            </a:pPr>
            <a:r>
              <a:rPr lang="en-US" sz="1200" dirty="0">
                <a:latin typeface="Amazon Ember" charset="0"/>
                <a:ea typeface="Amazon Ember" charset="0"/>
                <a:cs typeface="Amazon Ember" charset="0"/>
              </a:rPr>
              <a:t>The primary purpose of the COM is to meet the needs of the consumers</a:t>
            </a:r>
          </a:p>
          <a:p>
            <a:pPr marL="285750" indent="-285750">
              <a:buFont typeface="Arial" panose="020B0604020202020204" pitchFamily="34" charset="0"/>
              <a:buChar char="•"/>
            </a:pPr>
            <a:r>
              <a:rPr lang="en-US" sz="1200" dirty="0">
                <a:latin typeface="Amazon Ember" charset="0"/>
                <a:ea typeface="Amazon Ember" charset="0"/>
                <a:cs typeface="Amazon Ember" charset="0"/>
              </a:rPr>
              <a:t>COM is expected to change with time</a:t>
            </a:r>
            <a:endParaRPr lang="is-IS" sz="1200" dirty="0">
              <a:latin typeface="Amazon Ember" charset="0"/>
              <a:ea typeface="Amazon Ember" charset="0"/>
              <a:cs typeface="Amazon Ember" charset="0"/>
            </a:endParaRPr>
          </a:p>
        </p:txBody>
      </p:sp>
      <p:sp>
        <p:nvSpPr>
          <p:cNvPr id="4" name="Slide Number Placeholder 3"/>
          <p:cNvSpPr>
            <a:spLocks noGrp="1"/>
          </p:cNvSpPr>
          <p:nvPr>
            <p:ph type="sldNum" sz="quarter" idx="5"/>
          </p:nvPr>
        </p:nvSpPr>
        <p:spPr/>
        <p:txBody>
          <a:bodyPr/>
          <a:lstStyle/>
          <a:p>
            <a:fld id="{69C3F2ED-74C5-7D4F-8560-0CC253E9A436}" type="slidenum">
              <a:rPr lang="en-US" smtClean="0"/>
              <a:pPr/>
              <a:t>8</a:t>
            </a:fld>
            <a:endParaRPr lang="en-US" dirty="0"/>
          </a:p>
        </p:txBody>
      </p:sp>
    </p:spTree>
    <p:extLst>
      <p:ext uri="{BB962C8B-B14F-4D97-AF65-F5344CB8AC3E}">
        <p14:creationId xmlns:p14="http://schemas.microsoft.com/office/powerpoint/2010/main" val="172031810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a:t>
            </a:r>
            <a:r>
              <a:rPr lang="en-US" baseline="0" dirty="0"/>
              <a:t>  Customers should develop incentive based programs within their organizations to enhance cloud adoption.  </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58</a:t>
            </a:fld>
            <a:endParaRPr lang="en-US" dirty="0"/>
          </a:p>
        </p:txBody>
      </p:sp>
    </p:spTree>
    <p:extLst>
      <p:ext uri="{BB962C8B-B14F-4D97-AF65-F5344CB8AC3E}">
        <p14:creationId xmlns:p14="http://schemas.microsoft.com/office/powerpoint/2010/main" val="124426998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51CD708E-DFEE-E142-905D-1F9E2F96A876}" type="slidenum">
              <a:rPr lang="en-US" smtClean="0"/>
              <a:pPr>
                <a:defRPr/>
              </a:pPr>
              <a:t>59</a:t>
            </a:fld>
            <a:endParaRPr lang="en-US" dirty="0"/>
          </a:p>
        </p:txBody>
      </p:sp>
    </p:spTree>
    <p:extLst>
      <p:ext uri="{BB962C8B-B14F-4D97-AF65-F5344CB8AC3E}">
        <p14:creationId xmlns:p14="http://schemas.microsoft.com/office/powerpoint/2010/main" val="321558484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60</a:t>
            </a:fld>
            <a:endParaRPr lang="en-US" dirty="0"/>
          </a:p>
        </p:txBody>
      </p:sp>
    </p:spTree>
    <p:extLst>
      <p:ext uri="{BB962C8B-B14F-4D97-AF65-F5344CB8AC3E}">
        <p14:creationId xmlns:p14="http://schemas.microsoft.com/office/powerpoint/2010/main" val="15986727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51CD708E-DFEE-E142-905D-1F9E2F96A876}" type="slidenum">
              <a:rPr lang="en-US" smtClean="0"/>
              <a:pPr>
                <a:defRPr/>
              </a:pPr>
              <a:t>61</a:t>
            </a:fld>
            <a:endParaRPr lang="en-US" dirty="0"/>
          </a:p>
        </p:txBody>
      </p:sp>
    </p:spTree>
    <p:extLst>
      <p:ext uri="{BB962C8B-B14F-4D97-AF65-F5344CB8AC3E}">
        <p14:creationId xmlns:p14="http://schemas.microsoft.com/office/powerpoint/2010/main" val="8351624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62</a:t>
            </a:fld>
            <a:endParaRPr lang="en-US" dirty="0"/>
          </a:p>
        </p:txBody>
      </p:sp>
    </p:spTree>
    <p:extLst>
      <p:ext uri="{BB962C8B-B14F-4D97-AF65-F5344CB8AC3E}">
        <p14:creationId xmlns:p14="http://schemas.microsoft.com/office/powerpoint/2010/main" val="31050178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51CD708E-DFEE-E142-905D-1F9E2F96A876}" type="slidenum">
              <a:rPr lang="en-US" smtClean="0"/>
              <a:pPr>
                <a:defRPr/>
              </a:pPr>
              <a:t>63</a:t>
            </a:fld>
            <a:endParaRPr lang="en-US" dirty="0"/>
          </a:p>
        </p:txBody>
      </p:sp>
    </p:spTree>
    <p:extLst>
      <p:ext uri="{BB962C8B-B14F-4D97-AF65-F5344CB8AC3E}">
        <p14:creationId xmlns:p14="http://schemas.microsoft.com/office/powerpoint/2010/main" val="175791899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51CD708E-DFEE-E142-905D-1F9E2F96A876}" type="slidenum">
              <a:rPr lang="en-US" smtClean="0"/>
              <a:pPr>
                <a:defRPr/>
              </a:pPr>
              <a:t>64</a:t>
            </a:fld>
            <a:endParaRPr lang="en-US" dirty="0"/>
          </a:p>
        </p:txBody>
      </p:sp>
    </p:spTree>
    <p:extLst>
      <p:ext uri="{BB962C8B-B14F-4D97-AF65-F5344CB8AC3E}">
        <p14:creationId xmlns:p14="http://schemas.microsoft.com/office/powerpoint/2010/main" val="248976343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65</a:t>
            </a:fld>
            <a:endParaRPr lang="en-US" dirty="0"/>
          </a:p>
        </p:txBody>
      </p:sp>
    </p:spTree>
    <p:extLst>
      <p:ext uri="{BB962C8B-B14F-4D97-AF65-F5344CB8AC3E}">
        <p14:creationId xmlns:p14="http://schemas.microsoft.com/office/powerpoint/2010/main" val="31126216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51CD708E-DFEE-E142-905D-1F9E2F96A876}" type="slidenum">
              <a:rPr lang="en-US" smtClean="0"/>
              <a:pPr>
                <a:defRPr/>
              </a:pPr>
              <a:t>66</a:t>
            </a:fld>
            <a:endParaRPr lang="en-US" dirty="0"/>
          </a:p>
        </p:txBody>
      </p:sp>
    </p:spTree>
    <p:extLst>
      <p:ext uri="{BB962C8B-B14F-4D97-AF65-F5344CB8AC3E}">
        <p14:creationId xmlns:p14="http://schemas.microsoft.com/office/powerpoint/2010/main" val="150239850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67</a:t>
            </a:fld>
            <a:endParaRPr lang="en-US" dirty="0"/>
          </a:p>
        </p:txBody>
      </p:sp>
    </p:spTree>
    <p:extLst>
      <p:ext uri="{BB962C8B-B14F-4D97-AF65-F5344CB8AC3E}">
        <p14:creationId xmlns:p14="http://schemas.microsoft.com/office/powerpoint/2010/main" val="2391579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51CD708E-DFEE-E142-905D-1F9E2F96A876}" type="slidenum">
              <a:rPr lang="en-US" smtClean="0"/>
              <a:pPr>
                <a:defRPr/>
              </a:pPr>
              <a:t>9</a:t>
            </a:fld>
            <a:endParaRPr lang="en-US" dirty="0"/>
          </a:p>
        </p:txBody>
      </p:sp>
    </p:spTree>
    <p:extLst>
      <p:ext uri="{BB962C8B-B14F-4D97-AF65-F5344CB8AC3E}">
        <p14:creationId xmlns:p14="http://schemas.microsoft.com/office/powerpoint/2010/main" val="338515989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51CD708E-DFEE-E142-905D-1F9E2F96A876}" type="slidenum">
              <a:rPr lang="en-US" smtClean="0"/>
              <a:pPr>
                <a:defRPr/>
              </a:pPr>
              <a:t>68</a:t>
            </a:fld>
            <a:endParaRPr lang="en-US" dirty="0"/>
          </a:p>
        </p:txBody>
      </p:sp>
    </p:spTree>
    <p:extLst>
      <p:ext uri="{BB962C8B-B14F-4D97-AF65-F5344CB8AC3E}">
        <p14:creationId xmlns:p14="http://schemas.microsoft.com/office/powerpoint/2010/main" val="20734158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350" indent="0">
              <a:buFont typeface="Arial" panose="020B0604020202020204" pitchFamily="34" charset="0"/>
              <a:buNone/>
            </a:pPr>
            <a:r>
              <a:rPr lang="en-US" sz="1000" b="1" dirty="0">
                <a:latin typeface="Amazon Ember" panose="020B0603020204020204" pitchFamily="34" charset="0"/>
                <a:ea typeface="Amazon Ember" panose="020B0603020204020204" pitchFamily="34" charset="0"/>
                <a:cs typeface="Amazon Ember" panose="020B0603020204020204" pitchFamily="34" charset="0"/>
              </a:rPr>
              <a:t>Sustain / Traditional</a:t>
            </a:r>
          </a:p>
          <a:p>
            <a:pPr marL="119063" indent="-112713">
              <a:buFont typeface="Arial" panose="020B0604020202020204" pitchFamily="34" charset="0"/>
              <a:buChar char="•"/>
            </a:pPr>
            <a:r>
              <a:rPr lang="en-US" sz="800" b="1" dirty="0">
                <a:latin typeface="Amazon Ember" panose="020B0603020204020204" pitchFamily="34" charset="0"/>
                <a:ea typeface="Amazon Ember" panose="020B0603020204020204" pitchFamily="34" charset="0"/>
                <a:cs typeface="Amazon Ember" panose="020B0603020204020204" pitchFamily="34" charset="0"/>
              </a:rPr>
              <a:t>Development Teams </a:t>
            </a:r>
            <a:r>
              <a:rPr lang="en-US" sz="800" dirty="0">
                <a:latin typeface="Amazon Ember" panose="020B0603020204020204" pitchFamily="34" charset="0"/>
                <a:ea typeface="Amazon Ember" panose="020B0603020204020204" pitchFamily="34" charset="0"/>
                <a:cs typeface="Amazon Ember" panose="020B0603020204020204" pitchFamily="34" charset="0"/>
              </a:rPr>
              <a:t>develop, build, and package software for release by operations</a:t>
            </a:r>
          </a:p>
          <a:p>
            <a:pPr marL="119063" indent="-112713">
              <a:buFont typeface="Arial" panose="020B0604020202020204" pitchFamily="34" charset="0"/>
              <a:buChar char="•"/>
            </a:pPr>
            <a:r>
              <a:rPr lang="en-US" sz="800" b="1" dirty="0">
                <a:latin typeface="Amazon Ember" panose="020B0603020204020204" pitchFamily="34" charset="0"/>
                <a:ea typeface="Amazon Ember" panose="020B0603020204020204" pitchFamily="34" charset="0"/>
                <a:cs typeface="Amazon Ember" panose="020B0603020204020204" pitchFamily="34" charset="0"/>
              </a:rPr>
              <a:t>Cloud Engineering </a:t>
            </a:r>
            <a:r>
              <a:rPr lang="en-US" sz="800" dirty="0">
                <a:latin typeface="Amazon Ember" panose="020B0603020204020204" pitchFamily="34" charset="0"/>
                <a:ea typeface="Amazon Ember" panose="020B0603020204020204" pitchFamily="34" charset="0"/>
                <a:cs typeface="Amazon Ember" panose="020B0603020204020204" pitchFamily="34" charset="0"/>
              </a:rPr>
              <a:t>may or may not be present to codify infrastructure standards and artifacts for release by operations</a:t>
            </a:r>
          </a:p>
          <a:p>
            <a:pPr marL="119063" indent="-112713">
              <a:buFont typeface="Arial" panose="020B0604020202020204" pitchFamily="34" charset="0"/>
              <a:buChar char="•"/>
            </a:pPr>
            <a:r>
              <a:rPr lang="en-US" sz="800" b="1" dirty="0">
                <a:latin typeface="Amazon Ember" panose="020B0603020204020204" pitchFamily="34" charset="0"/>
                <a:ea typeface="Amazon Ember" panose="020B0603020204020204" pitchFamily="34" charset="0"/>
                <a:cs typeface="Amazon Ember" panose="020B0603020204020204" pitchFamily="34" charset="0"/>
              </a:rPr>
              <a:t>Operations</a:t>
            </a:r>
            <a:r>
              <a:rPr lang="en-US" sz="800" dirty="0">
                <a:latin typeface="Amazon Ember" panose="020B0603020204020204" pitchFamily="34" charset="0"/>
                <a:ea typeface="Amazon Ember" panose="020B0603020204020204" pitchFamily="34" charset="0"/>
                <a:cs typeface="Amazon Ember" panose="020B0603020204020204" pitchFamily="34" charset="0"/>
              </a:rPr>
              <a:t> May leverage either CCOE products and services to deploy and manage applications and infrastructure in production</a:t>
            </a:r>
          </a:p>
          <a:p>
            <a:pPr marL="119063" indent="-112713">
              <a:buFont typeface="Arial" panose="020B0604020202020204" pitchFamily="34" charset="0"/>
              <a:buChar char="•"/>
            </a:pPr>
            <a:r>
              <a:rPr lang="en-US" sz="800" b="1" dirty="0">
                <a:latin typeface="Amazon Ember" panose="020B0603020204020204" pitchFamily="34" charset="0"/>
                <a:ea typeface="Amazon Ember" panose="020B0603020204020204" pitchFamily="34" charset="0"/>
                <a:cs typeface="Amazon Ember" panose="020B0603020204020204" pitchFamily="34" charset="0"/>
              </a:rPr>
              <a:t>Operations</a:t>
            </a:r>
            <a:r>
              <a:rPr lang="en-US" sz="800" dirty="0">
                <a:latin typeface="Amazon Ember" panose="020B0603020204020204" pitchFamily="34" charset="0"/>
                <a:ea typeface="Amazon Ember" panose="020B0603020204020204" pitchFamily="34" charset="0"/>
                <a:cs typeface="Amazon Ember" panose="020B0603020204020204" pitchFamily="34" charset="0"/>
              </a:rPr>
              <a:t> may be a 3</a:t>
            </a:r>
            <a:r>
              <a:rPr lang="en-US" sz="800" baseline="30000" dirty="0">
                <a:latin typeface="Amazon Ember" panose="020B0603020204020204" pitchFamily="34" charset="0"/>
                <a:ea typeface="Amazon Ember" panose="020B0603020204020204" pitchFamily="34" charset="0"/>
                <a:cs typeface="Amazon Ember" panose="020B0603020204020204" pitchFamily="34" charset="0"/>
              </a:rPr>
              <a:t>rd</a:t>
            </a:r>
            <a:r>
              <a:rPr lang="en-US" sz="800" dirty="0">
                <a:latin typeface="Amazon Ember" panose="020B0603020204020204" pitchFamily="34" charset="0"/>
                <a:ea typeface="Amazon Ember" panose="020B0603020204020204" pitchFamily="34" charset="0"/>
                <a:cs typeface="Amazon Ember" panose="020B0603020204020204" pitchFamily="34" charset="0"/>
              </a:rPr>
              <a:t> party MSP, or an existing on-</a:t>
            </a:r>
            <a:r>
              <a:rPr lang="en-US" sz="800" dirty="0" err="1">
                <a:latin typeface="Amazon Ember" panose="020B0603020204020204" pitchFamily="34" charset="0"/>
                <a:ea typeface="Amazon Ember" panose="020B0603020204020204" pitchFamily="34" charset="0"/>
                <a:cs typeface="Amazon Ember" panose="020B0603020204020204" pitchFamily="34" charset="0"/>
              </a:rPr>
              <a:t>prem</a:t>
            </a:r>
            <a:r>
              <a:rPr lang="en-US" sz="800" dirty="0">
                <a:latin typeface="Amazon Ember" panose="020B0603020204020204" pitchFamily="34" charset="0"/>
                <a:ea typeface="Amazon Ember" panose="020B0603020204020204" pitchFamily="34" charset="0"/>
                <a:cs typeface="Amazon Ember" panose="020B0603020204020204" pitchFamily="34" charset="0"/>
              </a:rPr>
              <a:t> operations team.</a:t>
            </a:r>
          </a:p>
          <a:p>
            <a:endParaRPr lang="en-US" dirty="0"/>
          </a:p>
          <a:p>
            <a:r>
              <a:rPr lang="en-US" b="1" dirty="0"/>
              <a:t>Optimize / </a:t>
            </a:r>
            <a:r>
              <a:rPr lang="en-US" b="1" dirty="0" err="1"/>
              <a:t>CloudOps</a:t>
            </a:r>
            <a:endParaRPr lang="en-US" b="1" dirty="0"/>
          </a:p>
          <a:p>
            <a:pPr marL="119063" indent="-112713">
              <a:buFont typeface="Arial" panose="020B0604020202020204" pitchFamily="34" charset="0"/>
              <a:buChar char="•"/>
            </a:pPr>
            <a:r>
              <a:rPr lang="en-US" sz="800" b="1" dirty="0">
                <a:latin typeface="Amazon Ember" panose="020B0603020204020204" pitchFamily="34" charset="0"/>
                <a:ea typeface="Amazon Ember" panose="020B0603020204020204" pitchFamily="34" charset="0"/>
                <a:cs typeface="Amazon Ember" panose="020B0603020204020204" pitchFamily="34" charset="0"/>
              </a:rPr>
              <a:t>Development Teams</a:t>
            </a:r>
            <a:r>
              <a:rPr lang="en-US" sz="800" dirty="0">
                <a:latin typeface="Amazon Ember" panose="020B0603020204020204" pitchFamily="34" charset="0"/>
                <a:ea typeface="Amazon Ember" panose="020B0603020204020204" pitchFamily="34" charset="0"/>
                <a:cs typeface="Amazon Ember" panose="020B0603020204020204" pitchFamily="34" charset="0"/>
              </a:rPr>
              <a:t> develop, build, and package software for release by operations</a:t>
            </a:r>
          </a:p>
          <a:p>
            <a:pPr marL="119063" indent="-112713">
              <a:buFont typeface="Arial" panose="020B0604020202020204" pitchFamily="34" charset="0"/>
              <a:buChar char="•"/>
            </a:pPr>
            <a:r>
              <a:rPr lang="en-US" sz="800" b="1" dirty="0">
                <a:latin typeface="Amazon Ember" panose="020B0603020204020204" pitchFamily="34" charset="0"/>
                <a:ea typeface="Amazon Ember" panose="020B0603020204020204" pitchFamily="34" charset="0"/>
                <a:cs typeface="Amazon Ember" panose="020B0603020204020204" pitchFamily="34" charset="0"/>
              </a:rPr>
              <a:t>Cloud Engineering </a:t>
            </a:r>
            <a:r>
              <a:rPr lang="en-US" sz="800" dirty="0">
                <a:latin typeface="Amazon Ember" panose="020B0603020204020204" pitchFamily="34" charset="0"/>
                <a:ea typeface="Amazon Ember" panose="020B0603020204020204" pitchFamily="34" charset="0"/>
                <a:cs typeface="Amazon Ember" panose="020B0603020204020204" pitchFamily="34" charset="0"/>
              </a:rPr>
              <a:t>codifies infrastructure standards and artifacts; provides enabling services for operations and security.</a:t>
            </a:r>
          </a:p>
          <a:p>
            <a:pPr marL="119063" indent="-112713">
              <a:buFont typeface="Arial" panose="020B0604020202020204" pitchFamily="34" charset="0"/>
              <a:buChar char="•"/>
            </a:pPr>
            <a:r>
              <a:rPr lang="en-US" sz="800" b="1" dirty="0">
                <a:latin typeface="Amazon Ember" panose="020B0603020204020204" pitchFamily="34" charset="0"/>
                <a:ea typeface="Amazon Ember" panose="020B0603020204020204" pitchFamily="34" charset="0"/>
                <a:cs typeface="Amazon Ember" panose="020B0603020204020204" pitchFamily="34" charset="0"/>
              </a:rPr>
              <a:t>Cloud Operations</a:t>
            </a:r>
            <a:r>
              <a:rPr lang="en-US" sz="800" dirty="0">
                <a:latin typeface="Amazon Ember" panose="020B0603020204020204" pitchFamily="34" charset="0"/>
                <a:ea typeface="Amazon Ember" panose="020B0603020204020204" pitchFamily="34" charset="0"/>
                <a:cs typeface="Amazon Ember" panose="020B0603020204020204" pitchFamily="34" charset="0"/>
              </a:rPr>
              <a:t>: provisions and configures infrastructure from standard CCOE products and services; leverages CCOE products and services to manage applications and infrastructure in production</a:t>
            </a:r>
          </a:p>
          <a:p>
            <a:endParaRPr lang="en-US" dirty="0"/>
          </a:p>
          <a:p>
            <a:r>
              <a:rPr lang="en-US" b="1" dirty="0"/>
              <a:t>Grow / DevOps</a:t>
            </a:r>
          </a:p>
          <a:p>
            <a:pPr marL="119063" indent="-112713">
              <a:buFont typeface="Arial" panose="020B0604020202020204" pitchFamily="34" charset="0"/>
              <a:buChar char="•"/>
            </a:pPr>
            <a:r>
              <a:rPr lang="en-US" sz="700" b="1" dirty="0">
                <a:latin typeface="Amazon Ember" panose="020B0603020204020204" pitchFamily="34" charset="0"/>
                <a:ea typeface="Amazon Ember" panose="020B0603020204020204" pitchFamily="34" charset="0"/>
                <a:cs typeface="Amazon Ember" panose="020B0603020204020204" pitchFamily="34" charset="0"/>
              </a:rPr>
              <a:t>Development Teams </a:t>
            </a:r>
            <a:r>
              <a:rPr lang="en-US" sz="700" dirty="0">
                <a:latin typeface="Amazon Ember" panose="020B0603020204020204" pitchFamily="34" charset="0"/>
                <a:ea typeface="Amazon Ember" panose="020B0603020204020204" pitchFamily="34" charset="0"/>
                <a:cs typeface="Amazon Ember" panose="020B0603020204020204" pitchFamily="34" charset="0"/>
              </a:rPr>
              <a:t>leverage CCOE products and services to:</a:t>
            </a:r>
          </a:p>
          <a:p>
            <a:pPr marL="230188" lvl="1" indent="-112713">
              <a:buFont typeface="Arial" panose="020B0604020202020204" pitchFamily="34" charset="0"/>
              <a:buChar char="•"/>
            </a:pPr>
            <a:r>
              <a:rPr lang="en-US" sz="700" dirty="0">
                <a:latin typeface="Amazon Ember" panose="020B0603020204020204" pitchFamily="34" charset="0"/>
                <a:ea typeface="Amazon Ember" panose="020B0603020204020204" pitchFamily="34" charset="0"/>
                <a:cs typeface="Amazon Ember" panose="020B0603020204020204" pitchFamily="34" charset="0"/>
              </a:rPr>
              <a:t>Develop, build, and package software for release</a:t>
            </a:r>
          </a:p>
          <a:p>
            <a:pPr marL="230188" lvl="1" indent="-112713">
              <a:buFont typeface="Arial" panose="020B0604020202020204" pitchFamily="34" charset="0"/>
              <a:buChar char="•"/>
            </a:pPr>
            <a:r>
              <a:rPr lang="en-US" sz="700" dirty="0">
                <a:latin typeface="Amazon Ember" panose="020B0603020204020204" pitchFamily="34" charset="0"/>
                <a:ea typeface="Amazon Ember" panose="020B0603020204020204" pitchFamily="34" charset="0"/>
                <a:cs typeface="Amazon Ember" panose="020B0603020204020204" pitchFamily="34" charset="0"/>
              </a:rPr>
              <a:t>Provision and configure infrastructure from standard CCOE products and services</a:t>
            </a:r>
          </a:p>
          <a:p>
            <a:pPr marL="230188" lvl="1" indent="-112713">
              <a:buFont typeface="Arial" panose="020B0604020202020204" pitchFamily="34" charset="0"/>
              <a:buChar char="•"/>
            </a:pPr>
            <a:r>
              <a:rPr lang="en-US" sz="700" dirty="0">
                <a:latin typeface="Amazon Ember" panose="020B0603020204020204" pitchFamily="34" charset="0"/>
                <a:ea typeface="Amazon Ember" panose="020B0603020204020204" pitchFamily="34" charset="0"/>
                <a:cs typeface="Amazon Ember" panose="020B0603020204020204" pitchFamily="34" charset="0"/>
              </a:rPr>
              <a:t>Leverages CCOE products and services to deploy and manage applications and infrastructure in production</a:t>
            </a:r>
          </a:p>
          <a:p>
            <a:pPr marL="119063" indent="-112713">
              <a:buFont typeface="Arial" panose="020B0604020202020204" pitchFamily="34" charset="0"/>
              <a:buChar char="•"/>
            </a:pPr>
            <a:r>
              <a:rPr lang="en-US" sz="700" b="1" dirty="0">
                <a:latin typeface="Amazon Ember" panose="020B0603020204020204" pitchFamily="34" charset="0"/>
                <a:ea typeface="Amazon Ember" panose="020B0603020204020204" pitchFamily="34" charset="0"/>
                <a:cs typeface="Amazon Ember" panose="020B0603020204020204" pitchFamily="34" charset="0"/>
              </a:rPr>
              <a:t>Cloud Engineering </a:t>
            </a:r>
            <a:r>
              <a:rPr lang="en-US" sz="700" dirty="0">
                <a:latin typeface="Amazon Ember" panose="020B0603020204020204" pitchFamily="34" charset="0"/>
                <a:ea typeface="Amazon Ember" panose="020B0603020204020204" pitchFamily="34" charset="0"/>
                <a:cs typeface="Amazon Ember" panose="020B0603020204020204" pitchFamily="34" charset="0"/>
              </a:rPr>
              <a:t>codifies infrastructure standards and artifacts; provides enabling services for operations and security.</a:t>
            </a:r>
          </a:p>
          <a:p>
            <a:endParaRPr lang="en-US" dirty="0"/>
          </a:p>
        </p:txBody>
      </p:sp>
      <p:sp>
        <p:nvSpPr>
          <p:cNvPr id="4" name="Slide Number Placeholder 3"/>
          <p:cNvSpPr>
            <a:spLocks noGrp="1"/>
          </p:cNvSpPr>
          <p:nvPr>
            <p:ph type="sldNum" sz="quarter" idx="10"/>
          </p:nvPr>
        </p:nvSpPr>
        <p:spPr/>
        <p:txBody>
          <a:bodyPr/>
          <a:lstStyle/>
          <a:p>
            <a:pPr>
              <a:defRPr/>
            </a:pPr>
            <a:fld id="{51CD708E-DFEE-E142-905D-1F9E2F96A876}" type="slidenum">
              <a:rPr lang="en-US" smtClean="0"/>
              <a:pPr>
                <a:defRPr/>
              </a:pPr>
              <a:t>10</a:t>
            </a:fld>
            <a:endParaRPr lang="en-US" dirty="0"/>
          </a:p>
        </p:txBody>
      </p:sp>
    </p:spTree>
    <p:extLst>
      <p:ext uri="{BB962C8B-B14F-4D97-AF65-F5344CB8AC3E}">
        <p14:creationId xmlns:p14="http://schemas.microsoft.com/office/powerpoint/2010/main" val="34626180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350" indent="0">
              <a:buFont typeface="Arial" panose="020B0604020202020204" pitchFamily="34" charset="0"/>
              <a:buNone/>
            </a:pPr>
            <a:r>
              <a:rPr lang="en-US" sz="1000" b="1" dirty="0">
                <a:latin typeface="Amazon Ember" panose="020B0603020204020204" pitchFamily="34" charset="0"/>
                <a:ea typeface="Amazon Ember" panose="020B0603020204020204" pitchFamily="34" charset="0"/>
                <a:cs typeface="Amazon Ember" panose="020B0603020204020204" pitchFamily="34" charset="0"/>
              </a:rPr>
              <a:t>Each line represents a division in</a:t>
            </a:r>
            <a:r>
              <a:rPr lang="en-US" sz="1000" b="1" baseline="0" dirty="0">
                <a:latin typeface="Amazon Ember" panose="020B0603020204020204" pitchFamily="34" charset="0"/>
                <a:ea typeface="Amazon Ember" panose="020B0603020204020204" pitchFamily="34" charset="0"/>
                <a:cs typeface="Amazon Ember" panose="020B0603020204020204" pitchFamily="34" charset="0"/>
              </a:rPr>
              <a:t> responsibility and where those divisions occur, we see ‘friction’ between the organizational groups.</a:t>
            </a:r>
            <a:endParaRPr lang="en-US" sz="1000" b="1" dirty="0">
              <a:latin typeface="Amazon Ember" panose="020B0603020204020204" pitchFamily="34" charset="0"/>
              <a:ea typeface="Amazon Ember" panose="020B0603020204020204" pitchFamily="34" charset="0"/>
              <a:cs typeface="Amazon Ember" panose="020B0603020204020204" pitchFamily="34" charset="0"/>
            </a:endParaRPr>
          </a:p>
          <a:p>
            <a:pPr marL="6350" indent="0">
              <a:buFont typeface="Arial" panose="020B0604020202020204" pitchFamily="34" charset="0"/>
              <a:buNone/>
            </a:pPr>
            <a:endParaRPr lang="en-US" sz="1000" b="1" dirty="0">
              <a:latin typeface="Amazon Ember" panose="020B0603020204020204" pitchFamily="34" charset="0"/>
              <a:ea typeface="Amazon Ember" panose="020B0603020204020204" pitchFamily="34" charset="0"/>
              <a:cs typeface="Amazon Ember" panose="020B0603020204020204" pitchFamily="34" charset="0"/>
            </a:endParaRPr>
          </a:p>
          <a:p>
            <a:pPr marL="6350" indent="0">
              <a:buFont typeface="Arial" panose="020B0604020202020204" pitchFamily="34" charset="0"/>
              <a:buNone/>
            </a:pPr>
            <a:r>
              <a:rPr lang="en-US" sz="1000" b="1" dirty="0">
                <a:latin typeface="Amazon Ember" panose="020B0603020204020204" pitchFamily="34" charset="0"/>
                <a:ea typeface="Amazon Ember" panose="020B0603020204020204" pitchFamily="34" charset="0"/>
                <a:cs typeface="Amazon Ember" panose="020B0603020204020204" pitchFamily="34" charset="0"/>
              </a:rPr>
              <a:t>Sustain / Traditional (Key teams are siloed)</a:t>
            </a:r>
          </a:p>
          <a:p>
            <a:pPr marL="119063" indent="-112713">
              <a:buFont typeface="Arial" panose="020B0604020202020204" pitchFamily="34" charset="0"/>
              <a:buChar char="•"/>
            </a:pPr>
            <a:r>
              <a:rPr lang="en-US" sz="800" b="1" dirty="0">
                <a:latin typeface="Amazon Ember" panose="020B0603020204020204" pitchFamily="34" charset="0"/>
                <a:ea typeface="Amazon Ember" panose="020B0603020204020204" pitchFamily="34" charset="0"/>
                <a:cs typeface="Amazon Ember" panose="020B0603020204020204" pitchFamily="34" charset="0"/>
              </a:rPr>
              <a:t>Development Teams </a:t>
            </a:r>
            <a:r>
              <a:rPr lang="en-US" sz="800" dirty="0">
                <a:latin typeface="Amazon Ember" panose="020B0603020204020204" pitchFamily="34" charset="0"/>
                <a:ea typeface="Amazon Ember" panose="020B0603020204020204" pitchFamily="34" charset="0"/>
                <a:cs typeface="Amazon Ember" panose="020B0603020204020204" pitchFamily="34" charset="0"/>
              </a:rPr>
              <a:t>develop, build, and package software for release by operations</a:t>
            </a:r>
          </a:p>
          <a:p>
            <a:pPr marL="119063" indent="-112713">
              <a:buFont typeface="Arial" panose="020B0604020202020204" pitchFamily="34" charset="0"/>
              <a:buChar char="•"/>
            </a:pPr>
            <a:r>
              <a:rPr lang="en-US" sz="800" b="1" dirty="0">
                <a:latin typeface="Amazon Ember" panose="020B0603020204020204" pitchFamily="34" charset="0"/>
                <a:ea typeface="Amazon Ember" panose="020B0603020204020204" pitchFamily="34" charset="0"/>
                <a:cs typeface="Amazon Ember" panose="020B0603020204020204" pitchFamily="34" charset="0"/>
              </a:rPr>
              <a:t>Cloud Engineering </a:t>
            </a:r>
            <a:r>
              <a:rPr lang="en-US" sz="800" dirty="0">
                <a:latin typeface="Amazon Ember" panose="020B0603020204020204" pitchFamily="34" charset="0"/>
                <a:ea typeface="Amazon Ember" panose="020B0603020204020204" pitchFamily="34" charset="0"/>
                <a:cs typeface="Amazon Ember" panose="020B0603020204020204" pitchFamily="34" charset="0"/>
              </a:rPr>
              <a:t>may or may not be present to codify infrastructure standards and artifacts for release by operations</a:t>
            </a:r>
          </a:p>
          <a:p>
            <a:pPr marL="119063" indent="-112713">
              <a:buFont typeface="Arial" panose="020B0604020202020204" pitchFamily="34" charset="0"/>
              <a:buChar char="•"/>
            </a:pPr>
            <a:r>
              <a:rPr lang="en-US" sz="800" b="1" dirty="0">
                <a:latin typeface="Amazon Ember" panose="020B0603020204020204" pitchFamily="34" charset="0"/>
                <a:ea typeface="Amazon Ember" panose="020B0603020204020204" pitchFamily="34" charset="0"/>
                <a:cs typeface="Amazon Ember" panose="020B0603020204020204" pitchFamily="34" charset="0"/>
              </a:rPr>
              <a:t>Operations</a:t>
            </a:r>
            <a:r>
              <a:rPr lang="en-US" sz="800" dirty="0">
                <a:latin typeface="Amazon Ember" panose="020B0603020204020204" pitchFamily="34" charset="0"/>
                <a:ea typeface="Amazon Ember" panose="020B0603020204020204" pitchFamily="34" charset="0"/>
                <a:cs typeface="Amazon Ember" panose="020B0603020204020204" pitchFamily="34" charset="0"/>
              </a:rPr>
              <a:t> May leverage either CCOE products and services to deploy and manage applications and infrastructure in production</a:t>
            </a:r>
          </a:p>
          <a:p>
            <a:pPr marL="119063" indent="-112713">
              <a:buFont typeface="Arial" panose="020B0604020202020204" pitchFamily="34" charset="0"/>
              <a:buChar char="•"/>
            </a:pPr>
            <a:r>
              <a:rPr lang="en-US" sz="800" b="1" dirty="0">
                <a:latin typeface="Amazon Ember" panose="020B0603020204020204" pitchFamily="34" charset="0"/>
                <a:ea typeface="Amazon Ember" panose="020B0603020204020204" pitchFamily="34" charset="0"/>
                <a:cs typeface="Amazon Ember" panose="020B0603020204020204" pitchFamily="34" charset="0"/>
              </a:rPr>
              <a:t>Operations</a:t>
            </a:r>
            <a:r>
              <a:rPr lang="en-US" sz="800" dirty="0">
                <a:latin typeface="Amazon Ember" panose="020B0603020204020204" pitchFamily="34" charset="0"/>
                <a:ea typeface="Amazon Ember" panose="020B0603020204020204" pitchFamily="34" charset="0"/>
                <a:cs typeface="Amazon Ember" panose="020B0603020204020204" pitchFamily="34" charset="0"/>
              </a:rPr>
              <a:t> may be a 3</a:t>
            </a:r>
            <a:r>
              <a:rPr lang="en-US" sz="800" baseline="30000" dirty="0">
                <a:latin typeface="Amazon Ember" panose="020B0603020204020204" pitchFamily="34" charset="0"/>
                <a:ea typeface="Amazon Ember" panose="020B0603020204020204" pitchFamily="34" charset="0"/>
                <a:cs typeface="Amazon Ember" panose="020B0603020204020204" pitchFamily="34" charset="0"/>
              </a:rPr>
              <a:t>rd</a:t>
            </a:r>
            <a:r>
              <a:rPr lang="en-US" sz="800" dirty="0">
                <a:latin typeface="Amazon Ember" panose="020B0603020204020204" pitchFamily="34" charset="0"/>
                <a:ea typeface="Amazon Ember" panose="020B0603020204020204" pitchFamily="34" charset="0"/>
                <a:cs typeface="Amazon Ember" panose="020B0603020204020204" pitchFamily="34" charset="0"/>
              </a:rPr>
              <a:t> party MSP, or an existing on-</a:t>
            </a:r>
            <a:r>
              <a:rPr lang="en-US" sz="800" dirty="0" err="1">
                <a:latin typeface="Amazon Ember" panose="020B0603020204020204" pitchFamily="34" charset="0"/>
                <a:ea typeface="Amazon Ember" panose="020B0603020204020204" pitchFamily="34" charset="0"/>
                <a:cs typeface="Amazon Ember" panose="020B0603020204020204" pitchFamily="34" charset="0"/>
              </a:rPr>
              <a:t>prem</a:t>
            </a:r>
            <a:r>
              <a:rPr lang="en-US" sz="800" dirty="0">
                <a:latin typeface="Amazon Ember" panose="020B0603020204020204" pitchFamily="34" charset="0"/>
                <a:ea typeface="Amazon Ember" panose="020B0603020204020204" pitchFamily="34" charset="0"/>
                <a:cs typeface="Amazon Ember" panose="020B0603020204020204" pitchFamily="34" charset="0"/>
              </a:rPr>
              <a:t> operations team.</a:t>
            </a:r>
          </a:p>
          <a:p>
            <a:endParaRPr lang="en-US" dirty="0"/>
          </a:p>
          <a:p>
            <a:r>
              <a:rPr lang="en-US" b="1" dirty="0"/>
              <a:t>Optimize / </a:t>
            </a:r>
            <a:r>
              <a:rPr lang="en-US" b="1" dirty="0" err="1"/>
              <a:t>CloudOps</a:t>
            </a:r>
            <a:r>
              <a:rPr lang="en-US" b="1" dirty="0"/>
              <a:t> (Key balanced shared responsibilities)</a:t>
            </a:r>
          </a:p>
          <a:p>
            <a:pPr marL="119063" indent="-112713">
              <a:buFont typeface="Arial" panose="020B0604020202020204" pitchFamily="34" charset="0"/>
              <a:buChar char="•"/>
            </a:pPr>
            <a:r>
              <a:rPr lang="en-US" sz="800" b="1" dirty="0">
                <a:latin typeface="Amazon Ember" panose="020B0603020204020204" pitchFamily="34" charset="0"/>
                <a:ea typeface="Amazon Ember" panose="020B0603020204020204" pitchFamily="34" charset="0"/>
                <a:cs typeface="Amazon Ember" panose="020B0603020204020204" pitchFamily="34" charset="0"/>
              </a:rPr>
              <a:t>Development Teams</a:t>
            </a:r>
            <a:r>
              <a:rPr lang="en-US" sz="800" dirty="0">
                <a:latin typeface="Amazon Ember" panose="020B0603020204020204" pitchFamily="34" charset="0"/>
                <a:ea typeface="Amazon Ember" panose="020B0603020204020204" pitchFamily="34" charset="0"/>
                <a:cs typeface="Amazon Ember" panose="020B0603020204020204" pitchFamily="34" charset="0"/>
              </a:rPr>
              <a:t> develop, build, and package software for release by operations</a:t>
            </a:r>
          </a:p>
          <a:p>
            <a:pPr marL="119063" indent="-112713">
              <a:buFont typeface="Arial" panose="020B0604020202020204" pitchFamily="34" charset="0"/>
              <a:buChar char="•"/>
            </a:pPr>
            <a:r>
              <a:rPr lang="en-US" sz="800" b="1" dirty="0">
                <a:latin typeface="Amazon Ember" panose="020B0603020204020204" pitchFamily="34" charset="0"/>
                <a:ea typeface="Amazon Ember" panose="020B0603020204020204" pitchFamily="34" charset="0"/>
                <a:cs typeface="Amazon Ember" panose="020B0603020204020204" pitchFamily="34" charset="0"/>
              </a:rPr>
              <a:t>Cloud Engineering </a:t>
            </a:r>
            <a:r>
              <a:rPr lang="en-US" sz="800" dirty="0">
                <a:latin typeface="Amazon Ember" panose="020B0603020204020204" pitchFamily="34" charset="0"/>
                <a:ea typeface="Amazon Ember" panose="020B0603020204020204" pitchFamily="34" charset="0"/>
                <a:cs typeface="Amazon Ember" panose="020B0603020204020204" pitchFamily="34" charset="0"/>
              </a:rPr>
              <a:t>codifies infrastructure standards and artifacts; provides enabling services for operations and security.</a:t>
            </a:r>
          </a:p>
          <a:p>
            <a:pPr marL="119063" indent="-112713">
              <a:buFont typeface="Arial" panose="020B0604020202020204" pitchFamily="34" charset="0"/>
              <a:buChar char="•"/>
            </a:pPr>
            <a:r>
              <a:rPr lang="en-US" sz="800" b="1" dirty="0">
                <a:latin typeface="Amazon Ember" panose="020B0603020204020204" pitchFamily="34" charset="0"/>
                <a:ea typeface="Amazon Ember" panose="020B0603020204020204" pitchFamily="34" charset="0"/>
                <a:cs typeface="Amazon Ember" panose="020B0603020204020204" pitchFamily="34" charset="0"/>
              </a:rPr>
              <a:t>Cloud Operations</a:t>
            </a:r>
            <a:r>
              <a:rPr lang="en-US" sz="800" dirty="0">
                <a:latin typeface="Amazon Ember" panose="020B0603020204020204" pitchFamily="34" charset="0"/>
                <a:ea typeface="Amazon Ember" panose="020B0603020204020204" pitchFamily="34" charset="0"/>
                <a:cs typeface="Amazon Ember" panose="020B0603020204020204" pitchFamily="34" charset="0"/>
              </a:rPr>
              <a:t>: provisions and configures infrastructure from standard CCOE products and services; leverages CCOE products and services to manage applications and infrastructure in production</a:t>
            </a:r>
          </a:p>
          <a:p>
            <a:endParaRPr lang="en-US" dirty="0"/>
          </a:p>
          <a:p>
            <a:r>
              <a:rPr lang="en-US" b="1" dirty="0"/>
              <a:t>Grow / DevOps (you build it you own it)</a:t>
            </a:r>
          </a:p>
          <a:p>
            <a:pPr marL="119063" indent="-112713">
              <a:buFont typeface="Arial" panose="020B0604020202020204" pitchFamily="34" charset="0"/>
              <a:buChar char="•"/>
            </a:pPr>
            <a:r>
              <a:rPr lang="en-US" sz="700" b="1" dirty="0">
                <a:latin typeface="Amazon Ember" panose="020B0603020204020204" pitchFamily="34" charset="0"/>
                <a:ea typeface="Amazon Ember" panose="020B0603020204020204" pitchFamily="34" charset="0"/>
                <a:cs typeface="Amazon Ember" panose="020B0603020204020204" pitchFamily="34" charset="0"/>
              </a:rPr>
              <a:t>Development Teams </a:t>
            </a:r>
            <a:r>
              <a:rPr lang="en-US" sz="700" dirty="0">
                <a:latin typeface="Amazon Ember" panose="020B0603020204020204" pitchFamily="34" charset="0"/>
                <a:ea typeface="Amazon Ember" panose="020B0603020204020204" pitchFamily="34" charset="0"/>
                <a:cs typeface="Amazon Ember" panose="020B0603020204020204" pitchFamily="34" charset="0"/>
              </a:rPr>
              <a:t>leverage CCOE products and services to:</a:t>
            </a:r>
          </a:p>
          <a:p>
            <a:pPr marL="230188" lvl="1" indent="-112713">
              <a:buFont typeface="Arial" panose="020B0604020202020204" pitchFamily="34" charset="0"/>
              <a:buChar char="•"/>
            </a:pPr>
            <a:r>
              <a:rPr lang="en-US" sz="700" dirty="0">
                <a:latin typeface="Amazon Ember" panose="020B0603020204020204" pitchFamily="34" charset="0"/>
                <a:ea typeface="Amazon Ember" panose="020B0603020204020204" pitchFamily="34" charset="0"/>
                <a:cs typeface="Amazon Ember" panose="020B0603020204020204" pitchFamily="34" charset="0"/>
              </a:rPr>
              <a:t>Develop, build, and package software for release</a:t>
            </a:r>
          </a:p>
          <a:p>
            <a:pPr marL="230188" lvl="1" indent="-112713">
              <a:buFont typeface="Arial" panose="020B0604020202020204" pitchFamily="34" charset="0"/>
              <a:buChar char="•"/>
            </a:pPr>
            <a:r>
              <a:rPr lang="en-US" sz="700" dirty="0">
                <a:latin typeface="Amazon Ember" panose="020B0603020204020204" pitchFamily="34" charset="0"/>
                <a:ea typeface="Amazon Ember" panose="020B0603020204020204" pitchFamily="34" charset="0"/>
                <a:cs typeface="Amazon Ember" panose="020B0603020204020204" pitchFamily="34" charset="0"/>
              </a:rPr>
              <a:t>Provision and configure infrastructure from standard CCOE products and services</a:t>
            </a:r>
          </a:p>
          <a:p>
            <a:pPr marL="230188" lvl="1" indent="-112713">
              <a:buFont typeface="Arial" panose="020B0604020202020204" pitchFamily="34" charset="0"/>
              <a:buChar char="•"/>
            </a:pPr>
            <a:r>
              <a:rPr lang="en-US" sz="700" dirty="0">
                <a:latin typeface="Amazon Ember" panose="020B0603020204020204" pitchFamily="34" charset="0"/>
                <a:ea typeface="Amazon Ember" panose="020B0603020204020204" pitchFamily="34" charset="0"/>
                <a:cs typeface="Amazon Ember" panose="020B0603020204020204" pitchFamily="34" charset="0"/>
              </a:rPr>
              <a:t>Leverages CCOE products and services to deploy and manage applications and infrastructure in production</a:t>
            </a:r>
          </a:p>
          <a:p>
            <a:pPr marL="119063" indent="-112713">
              <a:buFont typeface="Arial" panose="020B0604020202020204" pitchFamily="34" charset="0"/>
              <a:buChar char="•"/>
            </a:pPr>
            <a:r>
              <a:rPr lang="en-US" sz="700" b="1" dirty="0">
                <a:latin typeface="Amazon Ember" panose="020B0603020204020204" pitchFamily="34" charset="0"/>
                <a:ea typeface="Amazon Ember" panose="020B0603020204020204" pitchFamily="34" charset="0"/>
                <a:cs typeface="Amazon Ember" panose="020B0603020204020204" pitchFamily="34" charset="0"/>
              </a:rPr>
              <a:t>Cloud Engineering </a:t>
            </a:r>
            <a:r>
              <a:rPr lang="en-US" sz="700" dirty="0">
                <a:latin typeface="Amazon Ember" panose="020B0603020204020204" pitchFamily="34" charset="0"/>
                <a:ea typeface="Amazon Ember" panose="020B0603020204020204" pitchFamily="34" charset="0"/>
                <a:cs typeface="Amazon Ember" panose="020B0603020204020204" pitchFamily="34" charset="0"/>
              </a:rPr>
              <a:t>codifies infrastructure standards and artifacts; provides enabling services for operations and security.</a:t>
            </a:r>
          </a:p>
          <a:p>
            <a:endParaRPr lang="en-US" dirty="0"/>
          </a:p>
        </p:txBody>
      </p:sp>
      <p:sp>
        <p:nvSpPr>
          <p:cNvPr id="4" name="Slide Number Placeholder 3"/>
          <p:cNvSpPr>
            <a:spLocks noGrp="1"/>
          </p:cNvSpPr>
          <p:nvPr>
            <p:ph type="sldNum" sz="quarter" idx="10"/>
          </p:nvPr>
        </p:nvSpPr>
        <p:spPr/>
        <p:txBody>
          <a:bodyPr/>
          <a:lstStyle/>
          <a:p>
            <a:pPr>
              <a:defRPr/>
            </a:pPr>
            <a:fld id="{51CD708E-DFEE-E142-905D-1F9E2F96A876}" type="slidenum">
              <a:rPr lang="en-US" smtClean="0"/>
              <a:pPr>
                <a:defRPr/>
              </a:pPr>
              <a:t>11</a:t>
            </a:fld>
            <a:endParaRPr lang="en-US" dirty="0"/>
          </a:p>
        </p:txBody>
      </p:sp>
    </p:spTree>
    <p:extLst>
      <p:ext uri="{BB962C8B-B14F-4D97-AF65-F5344CB8AC3E}">
        <p14:creationId xmlns:p14="http://schemas.microsoft.com/office/powerpoint/2010/main" val="8943723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12</a:t>
            </a:fld>
            <a:endParaRPr lang="en-US" dirty="0"/>
          </a:p>
        </p:txBody>
      </p:sp>
    </p:spTree>
    <p:extLst>
      <p:ext uri="{BB962C8B-B14F-4D97-AF65-F5344CB8AC3E}">
        <p14:creationId xmlns:p14="http://schemas.microsoft.com/office/powerpoint/2010/main" val="36721226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Title 1"/>
          <p:cNvSpPr>
            <a:spLocks noGrp="1"/>
          </p:cNvSpPr>
          <p:nvPr>
            <p:ph type="ctrTitle"/>
          </p:nvPr>
        </p:nvSpPr>
        <p:spPr>
          <a:xfrm>
            <a:off x="685800" y="1587162"/>
            <a:ext cx="7772400" cy="751755"/>
          </a:xfrm>
        </p:spPr>
        <p:txBody>
          <a:bodyPr anchor="ctr">
            <a:normAutofit/>
          </a:bodyPr>
          <a:lstStyle>
            <a:lvl1pPr algn="l">
              <a:defRPr sz="3600">
                <a:solidFill>
                  <a:schemeClr val="tx1"/>
                </a:solidFill>
                <a:latin typeface="Arial"/>
                <a:cs typeface="Arial"/>
              </a:defRPr>
            </a:lvl1pPr>
          </a:lstStyle>
          <a:p>
            <a:r>
              <a:rPr lang="en-US" dirty="0"/>
              <a:t>Click to edit Master title style</a:t>
            </a:r>
          </a:p>
        </p:txBody>
      </p:sp>
      <p:sp>
        <p:nvSpPr>
          <p:cNvPr id="5" name="Subtitle 2"/>
          <p:cNvSpPr>
            <a:spLocks noGrp="1"/>
          </p:cNvSpPr>
          <p:nvPr>
            <p:ph type="subTitle" idx="1"/>
          </p:nvPr>
        </p:nvSpPr>
        <p:spPr>
          <a:xfrm>
            <a:off x="679139" y="2340785"/>
            <a:ext cx="7786115" cy="453216"/>
          </a:xfrm>
        </p:spPr>
        <p:txBody>
          <a:bodyPr>
            <a:normAutofit/>
          </a:bodyPr>
          <a:lstStyle>
            <a:lvl1pPr marL="0" indent="0" algn="l">
              <a:buNone/>
              <a:defRPr sz="2000" b="0">
                <a:solidFill>
                  <a:srgbClr val="595A5D"/>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7" name="Text Placeholder 11"/>
          <p:cNvSpPr>
            <a:spLocks noGrp="1"/>
          </p:cNvSpPr>
          <p:nvPr>
            <p:ph type="body" sz="quarter" idx="10" hasCustomPrompt="1"/>
          </p:nvPr>
        </p:nvSpPr>
        <p:spPr>
          <a:xfrm>
            <a:off x="666750" y="3450696"/>
            <a:ext cx="3683000" cy="433387"/>
          </a:xfrm>
        </p:spPr>
        <p:txBody>
          <a:bodyPr>
            <a:normAutofit/>
          </a:bodyPr>
          <a:lstStyle>
            <a:lvl1pPr marL="0" indent="0">
              <a:buNone/>
              <a:defRPr sz="1600" baseline="0"/>
            </a:lvl1pPr>
          </a:lstStyle>
          <a:p>
            <a:pPr lvl="0"/>
            <a:r>
              <a:rPr lang="en-US" dirty="0"/>
              <a:t>Click to edit Presenter, Team</a:t>
            </a:r>
          </a:p>
        </p:txBody>
      </p:sp>
      <p:sp>
        <p:nvSpPr>
          <p:cNvPr id="8" name="Text Placeholder 11"/>
          <p:cNvSpPr>
            <a:spLocks noGrp="1"/>
          </p:cNvSpPr>
          <p:nvPr>
            <p:ph type="body" sz="quarter" idx="11" hasCustomPrompt="1"/>
          </p:nvPr>
        </p:nvSpPr>
        <p:spPr>
          <a:xfrm>
            <a:off x="666750" y="3831697"/>
            <a:ext cx="3683000" cy="369888"/>
          </a:xfrm>
        </p:spPr>
        <p:txBody>
          <a:bodyPr>
            <a:normAutofit/>
          </a:bodyPr>
          <a:lstStyle>
            <a:lvl1pPr marL="0" indent="0">
              <a:buNone/>
              <a:defRPr sz="1600" baseline="0">
                <a:solidFill>
                  <a:srgbClr val="8D8B8F"/>
                </a:solidFill>
              </a:defRPr>
            </a:lvl1pPr>
          </a:lstStyle>
          <a:p>
            <a:pPr lvl="0"/>
            <a:r>
              <a:rPr lang="en-US" dirty="0"/>
              <a:t>Click to edit Date</a:t>
            </a:r>
          </a:p>
        </p:txBody>
      </p:sp>
    </p:spTree>
    <p:extLst>
      <p:ext uri="{BB962C8B-B14F-4D97-AF65-F5344CB8AC3E}">
        <p14:creationId xmlns:p14="http://schemas.microsoft.com/office/powerpoint/2010/main" val="20053143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with Logo">
    <p:spTree>
      <p:nvGrpSpPr>
        <p:cNvPr id="1" name=""/>
        <p:cNvGrpSpPr/>
        <p:nvPr/>
      </p:nvGrpSpPr>
      <p:grpSpPr>
        <a:xfrm>
          <a:off x="0" y="0"/>
          <a:ext cx="0" cy="0"/>
          <a:chOff x="0" y="0"/>
          <a:chExt cx="0" cy="0"/>
        </a:xfrm>
      </p:grpSpPr>
    </p:spTree>
    <p:extLst>
      <p:ext uri="{BB962C8B-B14F-4D97-AF65-F5344CB8AC3E}">
        <p14:creationId xmlns:p14="http://schemas.microsoft.com/office/powerpoint/2010/main" val="6540242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lank without Logo">
    <p:spTree>
      <p:nvGrpSpPr>
        <p:cNvPr id="1" name=""/>
        <p:cNvGrpSpPr/>
        <p:nvPr/>
      </p:nvGrpSpPr>
      <p:grpSpPr>
        <a:xfrm>
          <a:off x="0" y="0"/>
          <a:ext cx="0" cy="0"/>
          <a:chOff x="0" y="0"/>
          <a:chExt cx="0" cy="0"/>
        </a:xfrm>
      </p:grpSpPr>
      <p:sp>
        <p:nvSpPr>
          <p:cNvPr id="2" name="Rectangle 1"/>
          <p:cNvSpPr/>
          <p:nvPr userDrawn="1"/>
        </p:nvSpPr>
        <p:spPr>
          <a:xfrm>
            <a:off x="7895167" y="4497917"/>
            <a:ext cx="1248833" cy="64558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23378669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11047245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normAutofit/>
          </a:bodyPr>
          <a:lstStyle>
            <a:lvl1pPr algn="l">
              <a:defRPr sz="1800" b="1"/>
            </a:lvl1pPr>
          </a:lstStyle>
          <a:p>
            <a:r>
              <a:rPr lang="en-US" dirty="0"/>
              <a:t>Click to edit Master title style</a:t>
            </a:r>
          </a:p>
        </p:txBody>
      </p:sp>
      <p:sp>
        <p:nvSpPr>
          <p:cNvPr id="3" name="Picture Placeholder 2"/>
          <p:cNvSpPr>
            <a:spLocks noGrp="1"/>
          </p:cNvSpPr>
          <p:nvPr>
            <p:ph type="pic" idx="1"/>
          </p:nvPr>
        </p:nvSpPr>
        <p:spPr>
          <a:xfrm>
            <a:off x="1792288" y="459581"/>
            <a:ext cx="5486400" cy="3086100"/>
          </a:xfrm>
        </p:spPr>
        <p:txBody>
          <a:bodyPr>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Drag picture to placeholder or click icon to add</a:t>
            </a:r>
          </a:p>
        </p:txBody>
      </p:sp>
    </p:spTree>
    <p:extLst>
      <p:ext uri="{BB962C8B-B14F-4D97-AF65-F5344CB8AC3E}">
        <p14:creationId xmlns:p14="http://schemas.microsoft.com/office/powerpoint/2010/main" val="414922696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1_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96394" y="1877752"/>
            <a:ext cx="7772400" cy="1021556"/>
          </a:xfrm>
        </p:spPr>
        <p:txBody>
          <a:bodyPr anchor="ctr">
            <a:noAutofit/>
          </a:bodyPr>
          <a:lstStyle>
            <a:lvl1pPr algn="l">
              <a:defRPr sz="2400" b="1" cap="none"/>
            </a:lvl1pPr>
          </a:lstStyle>
          <a:p>
            <a:r>
              <a:rPr lang="en-US" dirty="0"/>
              <a:t>Click to edit Master title style</a:t>
            </a:r>
          </a:p>
        </p:txBody>
      </p:sp>
    </p:spTree>
    <p:extLst>
      <p:ext uri="{BB962C8B-B14F-4D97-AF65-F5344CB8AC3E}">
        <p14:creationId xmlns:p14="http://schemas.microsoft.com/office/powerpoint/2010/main" val="212483756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1_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normAutofit/>
          </a:bodyPr>
          <a:lstStyle>
            <a:lvl1pPr algn="l">
              <a:defRPr sz="1800" b="1"/>
            </a:lvl1pPr>
          </a:lstStyle>
          <a:p>
            <a:r>
              <a:rPr lang="en-US" dirty="0"/>
              <a:t>Click to edit Master title style</a:t>
            </a:r>
          </a:p>
        </p:txBody>
      </p:sp>
      <p:sp>
        <p:nvSpPr>
          <p:cNvPr id="3" name="Picture Placeholder 2"/>
          <p:cNvSpPr>
            <a:spLocks noGrp="1"/>
          </p:cNvSpPr>
          <p:nvPr>
            <p:ph type="pic" idx="1"/>
          </p:nvPr>
        </p:nvSpPr>
        <p:spPr>
          <a:xfrm>
            <a:off x="1792288" y="459581"/>
            <a:ext cx="5486400" cy="3086100"/>
          </a:xfrm>
        </p:spPr>
        <p:txBody>
          <a:bodyPr>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Drag picture to placeholder or click icon to add</a:t>
            </a:r>
          </a:p>
        </p:txBody>
      </p:sp>
    </p:spTree>
    <p:extLst>
      <p:ext uri="{BB962C8B-B14F-4D97-AF65-F5344CB8AC3E}">
        <p14:creationId xmlns:p14="http://schemas.microsoft.com/office/powerpoint/2010/main" val="414922696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3675888" y="1674428"/>
            <a:ext cx="5066628" cy="1250668"/>
          </a:xfrm>
        </p:spPr>
        <p:txBody>
          <a:bodyPr anchor="ctr" anchorCtr="0"/>
          <a:lstStyle/>
          <a:p>
            <a:r>
              <a:rPr lang="en-US" dirty="0"/>
              <a:t>Click to edit Master title style</a:t>
            </a:r>
          </a:p>
        </p:txBody>
      </p:sp>
    </p:spTree>
    <p:extLst>
      <p:ext uri="{BB962C8B-B14F-4D97-AF65-F5344CB8AC3E}">
        <p14:creationId xmlns:p14="http://schemas.microsoft.com/office/powerpoint/2010/main" val="400688260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able_of_Contents">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720CA0-5CE7-1A4B-ACE6-C7A15B82CC8C}"/>
              </a:ext>
            </a:extLst>
          </p:cNvPr>
          <p:cNvSpPr>
            <a:spLocks noGrp="1"/>
          </p:cNvSpPr>
          <p:nvPr>
            <p:ph type="title"/>
          </p:nvPr>
        </p:nvSpPr>
        <p:spPr>
          <a:xfrm>
            <a:off x="342900" y="114936"/>
            <a:ext cx="8443913" cy="620870"/>
          </a:xfrm>
        </p:spPr>
        <p:txBody>
          <a:bodyPr/>
          <a:lstStyle>
            <a:lvl1pPr>
              <a:defRPr b="1" i="0">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Click to edit Master title style</a:t>
            </a:r>
          </a:p>
        </p:txBody>
      </p:sp>
      <p:sp>
        <p:nvSpPr>
          <p:cNvPr id="5" name="Text Placeholder 4">
            <a:extLst>
              <a:ext uri="{FF2B5EF4-FFF2-40B4-BE49-F238E27FC236}">
                <a16:creationId xmlns:a16="http://schemas.microsoft.com/office/drawing/2014/main" id="{F7710D4E-8635-D746-9FE7-1EE20F49E45F}"/>
              </a:ext>
            </a:extLst>
          </p:cNvPr>
          <p:cNvSpPr>
            <a:spLocks noGrp="1"/>
          </p:cNvSpPr>
          <p:nvPr>
            <p:ph type="body" sz="quarter" idx="10"/>
          </p:nvPr>
        </p:nvSpPr>
        <p:spPr>
          <a:xfrm>
            <a:off x="342900" y="1028700"/>
            <a:ext cx="8443913" cy="2928938"/>
          </a:xfrm>
          <a:prstGeom prst="rect">
            <a:avLst/>
          </a:prstGeom>
        </p:spPr>
        <p:txBody>
          <a:bodyPr/>
          <a:lstStyle>
            <a:lvl5pPr>
              <a:defRPr sz="1188"/>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86836322"/>
      </p:ext>
    </p:extLst>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084590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96394" y="1877752"/>
            <a:ext cx="7772400" cy="1021556"/>
          </a:xfrm>
        </p:spPr>
        <p:txBody>
          <a:bodyPr anchor="ctr">
            <a:noAutofit/>
          </a:bodyPr>
          <a:lstStyle>
            <a:lvl1pPr algn="l">
              <a:defRPr sz="3600" b="1" cap="none"/>
            </a:lvl1pPr>
          </a:lstStyle>
          <a:p>
            <a:r>
              <a:rPr lang="en-US" dirty="0"/>
              <a:t>Click to edit Master title style</a:t>
            </a:r>
          </a:p>
        </p:txBody>
      </p:sp>
    </p:spTree>
    <p:extLst>
      <p:ext uri="{BB962C8B-B14F-4D97-AF65-F5344CB8AC3E}">
        <p14:creationId xmlns:p14="http://schemas.microsoft.com/office/powerpoint/2010/main" val="21248375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33575" y="1012507"/>
            <a:ext cx="4038600" cy="3472073"/>
          </a:xfrm>
        </p:spPr>
        <p:txBody>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524575" y="1012507"/>
            <a:ext cx="4038600" cy="3472073"/>
          </a:xfrm>
        </p:spPr>
        <p:txBody>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335192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33376" y="1151335"/>
            <a:ext cx="4037542" cy="479822"/>
          </a:xfrm>
        </p:spPr>
        <p:txBody>
          <a:bodyPr anchor="b">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5" name="Text Placeholder 4"/>
          <p:cNvSpPr>
            <a:spLocks noGrp="1"/>
          </p:cNvSpPr>
          <p:nvPr>
            <p:ph type="body" sz="quarter" idx="3"/>
          </p:nvPr>
        </p:nvSpPr>
        <p:spPr>
          <a:xfrm>
            <a:off x="4524375" y="1151335"/>
            <a:ext cx="4037542" cy="479822"/>
          </a:xfrm>
        </p:spPr>
        <p:txBody>
          <a:bodyPr anchor="b">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itle 1"/>
          <p:cNvSpPr>
            <a:spLocks noGrp="1"/>
          </p:cNvSpPr>
          <p:nvPr>
            <p:ph type="title"/>
          </p:nvPr>
        </p:nvSpPr>
        <p:spPr>
          <a:xfrm>
            <a:off x="336789" y="114936"/>
            <a:ext cx="8205304" cy="857250"/>
          </a:xfrm>
        </p:spPr>
        <p:txBody>
          <a:bodyPr/>
          <a:lstStyle/>
          <a:p>
            <a:r>
              <a:rPr lang="en-US"/>
              <a:t>Click to edit Master title style</a:t>
            </a:r>
          </a:p>
        </p:txBody>
      </p:sp>
      <p:sp>
        <p:nvSpPr>
          <p:cNvPr id="9" name="Content Placeholder 2"/>
          <p:cNvSpPr>
            <a:spLocks noGrp="1"/>
          </p:cNvSpPr>
          <p:nvPr>
            <p:ph sz="half" idx="10"/>
          </p:nvPr>
        </p:nvSpPr>
        <p:spPr>
          <a:xfrm>
            <a:off x="333575" y="1638646"/>
            <a:ext cx="4038600" cy="2880191"/>
          </a:xfrm>
        </p:spPr>
        <p:txBody>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3"/>
          <p:cNvSpPr>
            <a:spLocks noGrp="1"/>
          </p:cNvSpPr>
          <p:nvPr>
            <p:ph sz="half" idx="2"/>
          </p:nvPr>
        </p:nvSpPr>
        <p:spPr>
          <a:xfrm>
            <a:off x="4524575" y="1638646"/>
            <a:ext cx="4038600" cy="2880191"/>
          </a:xfrm>
        </p:spPr>
        <p:txBody>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012878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337518" y="1200151"/>
            <a:ext cx="2442633" cy="3394472"/>
          </a:xfrm>
        </p:spPr>
        <p:txBody>
          <a:bodyPr>
            <a:normAutofit/>
          </a:bodyPr>
          <a:lstStyle>
            <a:lvl1pPr>
              <a:defRPr sz="2000"/>
            </a:lvl1pPr>
            <a:lvl2pPr>
              <a:defRPr sz="1800"/>
            </a:lvl2pPr>
            <a:lvl3pPr>
              <a:defRPr sz="1600"/>
            </a:lvl3pPr>
            <a:lvl4pPr marL="1371600" indent="0">
              <a:buNone/>
              <a:defRPr sz="1600"/>
            </a:lvl4pPr>
            <a:lvl5pPr>
              <a:defRPr sz="16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4" name="Content Placeholder 2"/>
          <p:cNvSpPr>
            <a:spLocks noGrp="1"/>
          </p:cNvSpPr>
          <p:nvPr>
            <p:ph sz="half" idx="10"/>
          </p:nvPr>
        </p:nvSpPr>
        <p:spPr>
          <a:xfrm>
            <a:off x="3231001" y="1200151"/>
            <a:ext cx="2442633" cy="3394472"/>
          </a:xfrm>
        </p:spPr>
        <p:txBody>
          <a:bodyPr>
            <a:normAutofit/>
          </a:bodyPr>
          <a:lstStyle>
            <a:lvl1pPr>
              <a:defRPr sz="2000"/>
            </a:lvl1pPr>
            <a:lvl2pPr>
              <a:defRPr sz="1800"/>
            </a:lvl2pPr>
            <a:lvl3pPr>
              <a:defRPr sz="1600"/>
            </a:lvl3pPr>
            <a:lvl4pPr marL="1371600" indent="0">
              <a:buNone/>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Content Placeholder 2"/>
          <p:cNvSpPr>
            <a:spLocks noGrp="1"/>
          </p:cNvSpPr>
          <p:nvPr>
            <p:ph sz="half" idx="11"/>
          </p:nvPr>
        </p:nvSpPr>
        <p:spPr>
          <a:xfrm>
            <a:off x="6124485" y="1200151"/>
            <a:ext cx="2442633" cy="3394472"/>
          </a:xfrm>
        </p:spPr>
        <p:txBody>
          <a:bodyPr>
            <a:normAutofit/>
          </a:bodyPr>
          <a:lstStyle>
            <a:lvl1pPr>
              <a:defRPr sz="2000"/>
            </a:lvl1pPr>
            <a:lvl2pPr>
              <a:defRPr sz="1800"/>
            </a:lvl2pPr>
            <a:lvl3pPr>
              <a:defRPr sz="1600"/>
            </a:lvl3pPr>
            <a:lvl4pPr marL="1371600" indent="0">
              <a:buNone/>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8263965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11" name="Text Placeholder 3"/>
          <p:cNvSpPr>
            <a:spLocks noGrp="1"/>
          </p:cNvSpPr>
          <p:nvPr>
            <p:ph type="body" sz="half" idx="2"/>
          </p:nvPr>
        </p:nvSpPr>
        <p:spPr>
          <a:xfrm>
            <a:off x="457200" y="2749868"/>
            <a:ext cx="1797050" cy="340940"/>
          </a:xfrm>
        </p:spPr>
        <p:txBody>
          <a:bodyPr>
            <a:no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12" name="Text Placeholder 3"/>
          <p:cNvSpPr>
            <a:spLocks noGrp="1"/>
          </p:cNvSpPr>
          <p:nvPr>
            <p:ph type="body" sz="half" idx="11"/>
          </p:nvPr>
        </p:nvSpPr>
        <p:spPr>
          <a:xfrm>
            <a:off x="2616205" y="2749868"/>
            <a:ext cx="1797050" cy="340940"/>
          </a:xfrm>
        </p:spPr>
        <p:txBody>
          <a:bodyPr>
            <a:no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3" name="Text Placeholder 3"/>
          <p:cNvSpPr>
            <a:spLocks noGrp="1"/>
          </p:cNvSpPr>
          <p:nvPr>
            <p:ph type="body" sz="half" idx="13"/>
          </p:nvPr>
        </p:nvSpPr>
        <p:spPr>
          <a:xfrm>
            <a:off x="4754043" y="2749868"/>
            <a:ext cx="1797050" cy="340940"/>
          </a:xfrm>
        </p:spPr>
        <p:txBody>
          <a:bodyPr>
            <a:no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3"/>
          <p:cNvSpPr>
            <a:spLocks noGrp="1"/>
          </p:cNvSpPr>
          <p:nvPr>
            <p:ph type="body" sz="half" idx="15"/>
          </p:nvPr>
        </p:nvSpPr>
        <p:spPr>
          <a:xfrm>
            <a:off x="6889750" y="2749868"/>
            <a:ext cx="1797050" cy="340940"/>
          </a:xfrm>
        </p:spPr>
        <p:txBody>
          <a:bodyPr>
            <a:no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5" name="Picture Placeholder 2"/>
          <p:cNvSpPr>
            <a:spLocks noGrp="1"/>
          </p:cNvSpPr>
          <p:nvPr>
            <p:ph type="pic" sz="quarter" idx="16"/>
          </p:nvPr>
        </p:nvSpPr>
        <p:spPr>
          <a:xfrm>
            <a:off x="457200" y="1227138"/>
            <a:ext cx="1797050" cy="1344612"/>
          </a:xfrm>
        </p:spPr>
        <p:txBody>
          <a:bodyPr>
            <a:normAutofit/>
          </a:bodyPr>
          <a:lstStyle>
            <a:lvl1pPr>
              <a:defRPr sz="1400"/>
            </a:lvl1pPr>
          </a:lstStyle>
          <a:p>
            <a:r>
              <a:rPr lang="en-US" dirty="0"/>
              <a:t>Drag picture to placeholder or click icon to add</a:t>
            </a:r>
          </a:p>
        </p:txBody>
      </p:sp>
      <p:sp>
        <p:nvSpPr>
          <p:cNvPr id="16" name="Picture Placeholder 2"/>
          <p:cNvSpPr>
            <a:spLocks noGrp="1"/>
          </p:cNvSpPr>
          <p:nvPr>
            <p:ph type="pic" sz="quarter" idx="17"/>
          </p:nvPr>
        </p:nvSpPr>
        <p:spPr>
          <a:xfrm>
            <a:off x="2616205" y="1227138"/>
            <a:ext cx="1797050" cy="1344612"/>
          </a:xfrm>
        </p:spPr>
        <p:txBody>
          <a:bodyPr>
            <a:normAutofit/>
          </a:bodyPr>
          <a:lstStyle>
            <a:lvl1pPr>
              <a:defRPr sz="1400"/>
            </a:lvl1pPr>
          </a:lstStyle>
          <a:p>
            <a:r>
              <a:rPr lang="en-US" dirty="0"/>
              <a:t>Drag picture to placeholder or click icon to add</a:t>
            </a:r>
          </a:p>
        </p:txBody>
      </p:sp>
      <p:sp>
        <p:nvSpPr>
          <p:cNvPr id="17" name="Picture Placeholder 2"/>
          <p:cNvSpPr>
            <a:spLocks noGrp="1"/>
          </p:cNvSpPr>
          <p:nvPr>
            <p:ph type="pic" sz="quarter" idx="18"/>
          </p:nvPr>
        </p:nvSpPr>
        <p:spPr>
          <a:xfrm>
            <a:off x="4754043" y="1227138"/>
            <a:ext cx="1797050" cy="1344612"/>
          </a:xfrm>
        </p:spPr>
        <p:txBody>
          <a:bodyPr>
            <a:normAutofit/>
          </a:bodyPr>
          <a:lstStyle>
            <a:lvl1pPr>
              <a:defRPr sz="1400"/>
            </a:lvl1pPr>
          </a:lstStyle>
          <a:p>
            <a:r>
              <a:rPr lang="en-US" dirty="0"/>
              <a:t>Drag picture to placeholder or click icon to add</a:t>
            </a:r>
          </a:p>
        </p:txBody>
      </p:sp>
      <p:sp>
        <p:nvSpPr>
          <p:cNvPr id="18" name="Picture Placeholder 2"/>
          <p:cNvSpPr>
            <a:spLocks noGrp="1"/>
          </p:cNvSpPr>
          <p:nvPr>
            <p:ph type="pic" sz="quarter" idx="19"/>
          </p:nvPr>
        </p:nvSpPr>
        <p:spPr>
          <a:xfrm>
            <a:off x="6889750" y="1227138"/>
            <a:ext cx="1797050" cy="1344612"/>
          </a:xfrm>
        </p:spPr>
        <p:txBody>
          <a:bodyPr>
            <a:normAutofit/>
          </a:bodyPr>
          <a:lstStyle>
            <a:lvl1pPr>
              <a:defRPr sz="1400"/>
            </a:lvl1pPr>
          </a:lstStyle>
          <a:p>
            <a:r>
              <a:rPr lang="en-US" dirty="0"/>
              <a:t>Drag picture to placeholder or click icon to add</a:t>
            </a:r>
          </a:p>
        </p:txBody>
      </p:sp>
    </p:spTree>
    <p:extLst>
      <p:ext uri="{BB962C8B-B14F-4D97-AF65-F5344CB8AC3E}">
        <p14:creationId xmlns:p14="http://schemas.microsoft.com/office/powerpoint/2010/main" val="23025056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3"/>
          <p:cNvSpPr>
            <a:spLocks noGrp="1"/>
          </p:cNvSpPr>
          <p:nvPr>
            <p:ph type="body" sz="half" idx="2"/>
          </p:nvPr>
        </p:nvSpPr>
        <p:spPr>
          <a:xfrm>
            <a:off x="679444" y="2271349"/>
            <a:ext cx="1924050" cy="340940"/>
          </a:xfrm>
        </p:spPr>
        <p:txBody>
          <a:bodyPr>
            <a:no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4" name="Text Placeholder 3"/>
          <p:cNvSpPr>
            <a:spLocks noGrp="1"/>
          </p:cNvSpPr>
          <p:nvPr>
            <p:ph type="body" sz="half" idx="11"/>
          </p:nvPr>
        </p:nvSpPr>
        <p:spPr>
          <a:xfrm>
            <a:off x="3642776" y="2271349"/>
            <a:ext cx="1924050" cy="340940"/>
          </a:xfrm>
        </p:spPr>
        <p:txBody>
          <a:bodyPr>
            <a:no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3"/>
          <p:cNvSpPr>
            <a:spLocks noGrp="1"/>
          </p:cNvSpPr>
          <p:nvPr>
            <p:ph type="body" sz="half" idx="13"/>
          </p:nvPr>
        </p:nvSpPr>
        <p:spPr>
          <a:xfrm>
            <a:off x="6606111" y="2271349"/>
            <a:ext cx="1924050" cy="340940"/>
          </a:xfrm>
        </p:spPr>
        <p:txBody>
          <a:bodyPr>
            <a:no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Text Placeholder 3"/>
          <p:cNvSpPr>
            <a:spLocks noGrp="1"/>
          </p:cNvSpPr>
          <p:nvPr>
            <p:ph type="body" sz="half" idx="15"/>
          </p:nvPr>
        </p:nvSpPr>
        <p:spPr>
          <a:xfrm>
            <a:off x="679444" y="4070518"/>
            <a:ext cx="1924050" cy="340940"/>
          </a:xfrm>
        </p:spPr>
        <p:txBody>
          <a:bodyPr>
            <a:no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Text Placeholder 3"/>
          <p:cNvSpPr>
            <a:spLocks noGrp="1"/>
          </p:cNvSpPr>
          <p:nvPr>
            <p:ph type="body" sz="half" idx="17"/>
          </p:nvPr>
        </p:nvSpPr>
        <p:spPr>
          <a:xfrm>
            <a:off x="3642776" y="4070518"/>
            <a:ext cx="1924050" cy="340940"/>
          </a:xfrm>
        </p:spPr>
        <p:txBody>
          <a:bodyPr>
            <a:no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Text Placeholder 3"/>
          <p:cNvSpPr>
            <a:spLocks noGrp="1"/>
          </p:cNvSpPr>
          <p:nvPr>
            <p:ph type="body" sz="half" idx="19"/>
          </p:nvPr>
        </p:nvSpPr>
        <p:spPr>
          <a:xfrm>
            <a:off x="6606111" y="4070518"/>
            <a:ext cx="1924050" cy="340940"/>
          </a:xfrm>
        </p:spPr>
        <p:txBody>
          <a:bodyPr>
            <a:no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Picture Placeholder 2"/>
          <p:cNvSpPr>
            <a:spLocks noGrp="1"/>
          </p:cNvSpPr>
          <p:nvPr>
            <p:ph type="pic" sz="quarter" idx="20"/>
          </p:nvPr>
        </p:nvSpPr>
        <p:spPr>
          <a:xfrm>
            <a:off x="679450" y="1047750"/>
            <a:ext cx="1924050" cy="1100667"/>
          </a:xfrm>
        </p:spPr>
        <p:txBody>
          <a:bodyPr>
            <a:normAutofit/>
          </a:bodyPr>
          <a:lstStyle>
            <a:lvl1pPr>
              <a:defRPr sz="1400"/>
            </a:lvl1pPr>
          </a:lstStyle>
          <a:p>
            <a:r>
              <a:rPr lang="en-US" dirty="0"/>
              <a:t>Drag picture to placeholder or click icon to add</a:t>
            </a:r>
          </a:p>
        </p:txBody>
      </p:sp>
      <p:sp>
        <p:nvSpPr>
          <p:cNvPr id="10" name="Picture Placeholder 2"/>
          <p:cNvSpPr>
            <a:spLocks noGrp="1"/>
          </p:cNvSpPr>
          <p:nvPr>
            <p:ph type="pic" sz="quarter" idx="21"/>
          </p:nvPr>
        </p:nvSpPr>
        <p:spPr>
          <a:xfrm>
            <a:off x="3642776" y="1047750"/>
            <a:ext cx="1924050" cy="1100667"/>
          </a:xfrm>
        </p:spPr>
        <p:txBody>
          <a:bodyPr>
            <a:normAutofit/>
          </a:bodyPr>
          <a:lstStyle>
            <a:lvl1pPr>
              <a:defRPr sz="1400"/>
            </a:lvl1pPr>
          </a:lstStyle>
          <a:p>
            <a:r>
              <a:rPr lang="en-US" dirty="0"/>
              <a:t>Drag picture to placeholder or click icon to add</a:t>
            </a:r>
          </a:p>
        </p:txBody>
      </p:sp>
      <p:sp>
        <p:nvSpPr>
          <p:cNvPr id="11" name="Picture Placeholder 2"/>
          <p:cNvSpPr>
            <a:spLocks noGrp="1"/>
          </p:cNvSpPr>
          <p:nvPr>
            <p:ph type="pic" sz="quarter" idx="22"/>
          </p:nvPr>
        </p:nvSpPr>
        <p:spPr>
          <a:xfrm>
            <a:off x="6606111" y="1047750"/>
            <a:ext cx="1924050" cy="1100667"/>
          </a:xfrm>
        </p:spPr>
        <p:txBody>
          <a:bodyPr>
            <a:normAutofit/>
          </a:bodyPr>
          <a:lstStyle>
            <a:lvl1pPr>
              <a:defRPr sz="1400"/>
            </a:lvl1pPr>
          </a:lstStyle>
          <a:p>
            <a:r>
              <a:rPr lang="en-US" dirty="0"/>
              <a:t>Drag picture to placeholder or click icon to add</a:t>
            </a:r>
          </a:p>
        </p:txBody>
      </p:sp>
      <p:sp>
        <p:nvSpPr>
          <p:cNvPr id="12" name="Picture Placeholder 2"/>
          <p:cNvSpPr>
            <a:spLocks noGrp="1"/>
          </p:cNvSpPr>
          <p:nvPr>
            <p:ph type="pic" sz="quarter" idx="23"/>
          </p:nvPr>
        </p:nvSpPr>
        <p:spPr>
          <a:xfrm>
            <a:off x="679450" y="2889250"/>
            <a:ext cx="1924050" cy="1100667"/>
          </a:xfrm>
        </p:spPr>
        <p:txBody>
          <a:bodyPr>
            <a:normAutofit/>
          </a:bodyPr>
          <a:lstStyle>
            <a:lvl1pPr>
              <a:defRPr sz="1400"/>
            </a:lvl1pPr>
          </a:lstStyle>
          <a:p>
            <a:r>
              <a:rPr lang="en-US" dirty="0"/>
              <a:t>Drag picture to placeholder or click icon to add</a:t>
            </a:r>
          </a:p>
        </p:txBody>
      </p:sp>
      <p:sp>
        <p:nvSpPr>
          <p:cNvPr id="13" name="Picture Placeholder 2"/>
          <p:cNvSpPr>
            <a:spLocks noGrp="1"/>
          </p:cNvSpPr>
          <p:nvPr>
            <p:ph type="pic" sz="quarter" idx="24"/>
          </p:nvPr>
        </p:nvSpPr>
        <p:spPr>
          <a:xfrm>
            <a:off x="3642776" y="2889250"/>
            <a:ext cx="1924050" cy="1100667"/>
          </a:xfrm>
        </p:spPr>
        <p:txBody>
          <a:bodyPr>
            <a:normAutofit/>
          </a:bodyPr>
          <a:lstStyle>
            <a:lvl1pPr>
              <a:defRPr sz="1400"/>
            </a:lvl1pPr>
          </a:lstStyle>
          <a:p>
            <a:r>
              <a:rPr lang="en-US" dirty="0"/>
              <a:t>Drag picture to placeholder or click icon to add</a:t>
            </a:r>
          </a:p>
        </p:txBody>
      </p:sp>
      <p:sp>
        <p:nvSpPr>
          <p:cNvPr id="14" name="Picture Placeholder 2"/>
          <p:cNvSpPr>
            <a:spLocks noGrp="1"/>
          </p:cNvSpPr>
          <p:nvPr>
            <p:ph type="pic" sz="quarter" idx="25"/>
          </p:nvPr>
        </p:nvSpPr>
        <p:spPr>
          <a:xfrm>
            <a:off x="6606111" y="2889250"/>
            <a:ext cx="1924050" cy="1100667"/>
          </a:xfrm>
        </p:spPr>
        <p:txBody>
          <a:bodyPr>
            <a:normAutofit/>
          </a:bodyPr>
          <a:lstStyle>
            <a:lvl1pPr>
              <a:defRPr sz="1400"/>
            </a:lvl1pPr>
          </a:lstStyle>
          <a:p>
            <a:r>
              <a:rPr lang="en-US" dirty="0"/>
              <a:t>Drag picture to placeholder or click icon to add</a:t>
            </a:r>
          </a:p>
        </p:txBody>
      </p:sp>
    </p:spTree>
    <p:extLst>
      <p:ext uri="{BB962C8B-B14F-4D97-AF65-F5344CB8AC3E}">
        <p14:creationId xmlns:p14="http://schemas.microsoft.com/office/powerpoint/2010/main" val="32730930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Header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670690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36789" y="114936"/>
            <a:ext cx="8205304" cy="857250"/>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p:cNvSpPr>
            <a:spLocks noGrp="1"/>
          </p:cNvSpPr>
          <p:nvPr>
            <p:ph type="body" idx="1"/>
          </p:nvPr>
        </p:nvSpPr>
        <p:spPr>
          <a:xfrm>
            <a:off x="340592" y="1009332"/>
            <a:ext cx="8205304" cy="3553926"/>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19">
            <a:extLst>
              <a:ext uri="{28A0092B-C50C-407E-A947-70E740481C1C}">
                <a14:useLocalDpi xmlns:a14="http://schemas.microsoft.com/office/drawing/2010/main" val="0"/>
              </a:ext>
            </a:extLst>
          </a:blip>
          <a:stretch>
            <a:fillRect/>
          </a:stretch>
        </p:blipFill>
        <p:spPr>
          <a:xfrm>
            <a:off x="8066844" y="4628540"/>
            <a:ext cx="635000" cy="381000"/>
          </a:xfrm>
          <a:prstGeom prst="rect">
            <a:avLst/>
          </a:prstGeom>
        </p:spPr>
      </p:pic>
    </p:spTree>
    <p:extLst>
      <p:ext uri="{BB962C8B-B14F-4D97-AF65-F5344CB8AC3E}">
        <p14:creationId xmlns:p14="http://schemas.microsoft.com/office/powerpoint/2010/main" val="14311777"/>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9" r:id="rId6"/>
    <p:sldLayoutId id="2147483690" r:id="rId7"/>
    <p:sldLayoutId id="2147483691" r:id="rId8"/>
    <p:sldLayoutId id="2147483680" r:id="rId9"/>
    <p:sldLayoutId id="2147483681" r:id="rId10"/>
    <p:sldLayoutId id="2147483684" r:id="rId11"/>
    <p:sldLayoutId id="2147483682" r:id="rId12"/>
    <p:sldLayoutId id="2147483683" r:id="rId13"/>
    <p:sldLayoutId id="2147483687" r:id="rId14"/>
    <p:sldLayoutId id="2147483688" r:id="rId15"/>
    <p:sldLayoutId id="2147483686" r:id="rId16"/>
    <p:sldLayoutId id="2147483693" r:id="rId17"/>
  </p:sldLayoutIdLst>
  <p:txStyles>
    <p:titleStyle>
      <a:lvl1pPr algn="l" defTabSz="457200" rtl="0" eaLnBrk="1" latinLnBrk="0" hangingPunct="1">
        <a:spcBef>
          <a:spcPct val="0"/>
        </a:spcBef>
        <a:buNone/>
        <a:defRPr sz="2400" b="1" i="0" kern="1200">
          <a:solidFill>
            <a:srgbClr val="595A5D"/>
          </a:solidFill>
          <a:latin typeface="Arial"/>
          <a:ea typeface="+mj-ea"/>
          <a:cs typeface="Arial"/>
        </a:defRPr>
      </a:lvl1pPr>
    </p:titleStyle>
    <p:bodyStyle>
      <a:lvl1pPr marL="342900" indent="-342900" algn="l" defTabSz="457200" rtl="0" eaLnBrk="1" latinLnBrk="0" hangingPunct="1">
        <a:spcBef>
          <a:spcPct val="20000"/>
        </a:spcBef>
        <a:buFont typeface="Arial"/>
        <a:buChar char="•"/>
        <a:defRPr sz="2000" b="0" i="0" kern="1200">
          <a:solidFill>
            <a:srgbClr val="595A5D"/>
          </a:solidFill>
          <a:latin typeface="Arial"/>
          <a:ea typeface="+mn-ea"/>
          <a:cs typeface="Arial"/>
        </a:defRPr>
      </a:lvl1pPr>
      <a:lvl2pPr marL="742950" indent="-285750" algn="l" defTabSz="457200" rtl="0" eaLnBrk="1" latinLnBrk="0" hangingPunct="1">
        <a:spcBef>
          <a:spcPct val="20000"/>
        </a:spcBef>
        <a:buFont typeface="Arial"/>
        <a:buChar char="–"/>
        <a:defRPr sz="1800" b="0" i="0" kern="1200">
          <a:solidFill>
            <a:srgbClr val="595A5D"/>
          </a:solidFill>
          <a:latin typeface="Arial"/>
          <a:ea typeface="+mn-ea"/>
          <a:cs typeface="Arial"/>
        </a:defRPr>
      </a:lvl2pPr>
      <a:lvl3pPr marL="1143000" indent="-228600" algn="l" defTabSz="457200" rtl="0" eaLnBrk="1" latinLnBrk="0" hangingPunct="1">
        <a:spcBef>
          <a:spcPct val="20000"/>
        </a:spcBef>
        <a:buFont typeface="Arial"/>
        <a:buChar char="•"/>
        <a:defRPr sz="1600" b="0" i="0" kern="1200">
          <a:solidFill>
            <a:srgbClr val="595A5D"/>
          </a:solidFill>
          <a:latin typeface="Arial"/>
          <a:ea typeface="+mn-ea"/>
          <a:cs typeface="Arial"/>
        </a:defRPr>
      </a:lvl3pPr>
      <a:lvl4pPr marL="1600200" indent="-228600" algn="l" defTabSz="457200" rtl="0" eaLnBrk="1" latinLnBrk="0" hangingPunct="1">
        <a:spcBef>
          <a:spcPct val="20000"/>
        </a:spcBef>
        <a:buFont typeface="Arial"/>
        <a:buChar char="–"/>
        <a:defRPr sz="1400" b="0" i="0" kern="1200">
          <a:solidFill>
            <a:srgbClr val="595A5D"/>
          </a:solidFill>
          <a:latin typeface="Arial"/>
          <a:ea typeface="+mn-ea"/>
          <a:cs typeface="Arial"/>
        </a:defRPr>
      </a:lvl4pPr>
      <a:lvl5pPr marL="2057400" indent="-228600" algn="l" defTabSz="457200" rtl="0" eaLnBrk="1" latinLnBrk="0" hangingPunct="1">
        <a:spcBef>
          <a:spcPct val="20000"/>
        </a:spcBef>
        <a:buFont typeface="Arial"/>
        <a:buChar char="»"/>
        <a:defRPr sz="1400" b="0" i="0" kern="1200">
          <a:solidFill>
            <a:srgbClr val="595A5D"/>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10.xml"/><Relationship Id="rId5" Type="http://schemas.openxmlformats.org/officeDocument/2006/relationships/image" Target="../media/image34.png"/><Relationship Id="rId4" Type="http://schemas.openxmlformats.org/officeDocument/2006/relationships/image" Target="../media/image32.png"/></Relationships>
</file>

<file path=ppt/slides/_rels/slide1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9.xml"/><Relationship Id="rId1" Type="http://schemas.openxmlformats.org/officeDocument/2006/relationships/slideLayout" Target="../slideLayouts/slideLayout17.xml"/><Relationship Id="rId5" Type="http://schemas.openxmlformats.org/officeDocument/2006/relationships/image" Target="../media/image37.png"/><Relationship Id="rId4" Type="http://schemas.openxmlformats.org/officeDocument/2006/relationships/image" Target="../media/image36.png"/></Relationships>
</file>

<file path=ppt/slides/_rels/slide1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0.xml"/><Relationship Id="rId1" Type="http://schemas.openxmlformats.org/officeDocument/2006/relationships/slideLayout" Target="../slideLayouts/slideLayout10.xml"/><Relationship Id="rId4" Type="http://schemas.openxmlformats.org/officeDocument/2006/relationships/image" Target="../media/image32.png"/></Relationships>
</file>

<file path=ppt/slides/_rels/slide1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1.xml"/><Relationship Id="rId1" Type="http://schemas.openxmlformats.org/officeDocument/2006/relationships/slideLayout" Target="../slideLayouts/slideLayout10.xml"/><Relationship Id="rId6" Type="http://schemas.openxmlformats.org/officeDocument/2006/relationships/image" Target="../media/image34.png"/><Relationship Id="rId5" Type="http://schemas.openxmlformats.org/officeDocument/2006/relationships/image" Target="../media/image32.png"/><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39.png"/><Relationship Id="rId7" Type="http://schemas.openxmlformats.org/officeDocument/2006/relationships/diagramColors" Target="../diagrams/colors1.xml"/><Relationship Id="rId2" Type="http://schemas.openxmlformats.org/officeDocument/2006/relationships/image" Target="../media/image18.png"/><Relationship Id="rId1" Type="http://schemas.openxmlformats.org/officeDocument/2006/relationships/slideLayout" Target="../slideLayouts/slideLayout9.xml"/><Relationship Id="rId6" Type="http://schemas.openxmlformats.org/officeDocument/2006/relationships/diagramQuickStyle" Target="../diagrams/quickStyle1.xml"/><Relationship Id="rId5" Type="http://schemas.openxmlformats.org/officeDocument/2006/relationships/diagramLayout" Target="../diagrams/layout1.xml"/><Relationship Id="rId10" Type="http://schemas.openxmlformats.org/officeDocument/2006/relationships/image" Target="../media/image41.png"/><Relationship Id="rId4" Type="http://schemas.openxmlformats.org/officeDocument/2006/relationships/diagramData" Target="../diagrams/data1.xml"/><Relationship Id="rId9" Type="http://schemas.openxmlformats.org/officeDocument/2006/relationships/image" Target="../media/image40.png"/></Relationships>
</file>

<file path=ppt/slides/_rels/slide1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18.png"/><Relationship Id="rId1" Type="http://schemas.openxmlformats.org/officeDocument/2006/relationships/slideLayout" Target="../slideLayouts/slideLayout9.xml"/><Relationship Id="rId4" Type="http://schemas.openxmlformats.org/officeDocument/2006/relationships/image" Target="../media/image42.png"/></Relationships>
</file>

<file path=ppt/slides/_rels/slide17.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2.xml"/><Relationship Id="rId1" Type="http://schemas.openxmlformats.org/officeDocument/2006/relationships/slideLayout" Target="../slideLayouts/slideLayout9.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3.xml"/><Relationship Id="rId1" Type="http://schemas.openxmlformats.org/officeDocument/2006/relationships/slideLayout" Target="../slideLayouts/slideLayout9.xml"/><Relationship Id="rId4" Type="http://schemas.openxmlformats.org/officeDocument/2006/relationships/image" Target="../media/image42.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5.xml"/><Relationship Id="rId1" Type="http://schemas.openxmlformats.org/officeDocument/2006/relationships/slideLayout" Target="../slideLayouts/slideLayout1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7.xml"/><Relationship Id="rId1" Type="http://schemas.openxmlformats.org/officeDocument/2006/relationships/slideLayout" Target="../slideLayouts/slideLayout10.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8" Type="http://schemas.openxmlformats.org/officeDocument/2006/relationships/image" Target="../media/image49.svg"/><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47.svg"/><Relationship Id="rId5" Type="http://schemas.openxmlformats.org/officeDocument/2006/relationships/image" Target="../media/image46.png"/><Relationship Id="rId4" Type="http://schemas.openxmlformats.org/officeDocument/2006/relationships/image" Target="../media/image45.sv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2" Type="http://schemas.openxmlformats.org/officeDocument/2006/relationships/hyperlink" Target="http://aws.amazon.com/agreement/" TargetMode="External"/><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8" Type="http://schemas.openxmlformats.org/officeDocument/2006/relationships/image" Target="../media/image55.svg"/><Relationship Id="rId13" Type="http://schemas.openxmlformats.org/officeDocument/2006/relationships/image" Target="../media/image60.svg"/><Relationship Id="rId3" Type="http://schemas.openxmlformats.org/officeDocument/2006/relationships/image" Target="../media/image50.png"/><Relationship Id="rId7" Type="http://schemas.openxmlformats.org/officeDocument/2006/relationships/image" Target="../media/image54.png"/><Relationship Id="rId12" Type="http://schemas.openxmlformats.org/officeDocument/2006/relationships/image" Target="../media/image59.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53.svg"/><Relationship Id="rId11" Type="http://schemas.openxmlformats.org/officeDocument/2006/relationships/image" Target="../media/image58.svg"/><Relationship Id="rId5" Type="http://schemas.openxmlformats.org/officeDocument/2006/relationships/image" Target="../media/image52.png"/><Relationship Id="rId10" Type="http://schemas.openxmlformats.org/officeDocument/2006/relationships/image" Target="../media/image57.png"/><Relationship Id="rId4" Type="http://schemas.openxmlformats.org/officeDocument/2006/relationships/image" Target="../media/image51.svg"/><Relationship Id="rId9" Type="http://schemas.openxmlformats.org/officeDocument/2006/relationships/image" Target="../media/image56.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8" Type="http://schemas.openxmlformats.org/officeDocument/2006/relationships/image" Target="../media/image64.svg"/><Relationship Id="rId13" Type="http://schemas.openxmlformats.org/officeDocument/2006/relationships/image" Target="../media/image69.png"/><Relationship Id="rId3" Type="http://schemas.openxmlformats.org/officeDocument/2006/relationships/image" Target="../media/image61.png"/><Relationship Id="rId7" Type="http://schemas.openxmlformats.org/officeDocument/2006/relationships/image" Target="../media/image63.png"/><Relationship Id="rId12" Type="http://schemas.openxmlformats.org/officeDocument/2006/relationships/image" Target="../media/image68.sv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47.svg"/><Relationship Id="rId11" Type="http://schemas.openxmlformats.org/officeDocument/2006/relationships/image" Target="../media/image67.png"/><Relationship Id="rId5" Type="http://schemas.openxmlformats.org/officeDocument/2006/relationships/image" Target="../media/image46.png"/><Relationship Id="rId15" Type="http://schemas.openxmlformats.org/officeDocument/2006/relationships/image" Target="../media/image71.emf"/><Relationship Id="rId10" Type="http://schemas.openxmlformats.org/officeDocument/2006/relationships/image" Target="../media/image66.svg"/><Relationship Id="rId4" Type="http://schemas.openxmlformats.org/officeDocument/2006/relationships/image" Target="../media/image62.svg"/><Relationship Id="rId9" Type="http://schemas.openxmlformats.org/officeDocument/2006/relationships/image" Target="../media/image65.png"/><Relationship Id="rId14" Type="http://schemas.openxmlformats.org/officeDocument/2006/relationships/image" Target="../media/image70.svg"/></Relationships>
</file>

<file path=ppt/slides/_rels/slide34.xml.rels><?xml version="1.0" encoding="UTF-8" standalone="yes"?>
<Relationships xmlns="http://schemas.openxmlformats.org/package/2006/relationships"><Relationship Id="rId13" Type="http://schemas.openxmlformats.org/officeDocument/2006/relationships/image" Target="../media/image82.emf"/><Relationship Id="rId18" Type="http://schemas.openxmlformats.org/officeDocument/2006/relationships/image" Target="../media/image87.svg"/><Relationship Id="rId26" Type="http://schemas.openxmlformats.org/officeDocument/2006/relationships/image" Target="../media/image95.emf"/><Relationship Id="rId3" Type="http://schemas.openxmlformats.org/officeDocument/2006/relationships/image" Target="../media/image72.emf"/><Relationship Id="rId21" Type="http://schemas.openxmlformats.org/officeDocument/2006/relationships/image" Target="../media/image90.svg"/><Relationship Id="rId34" Type="http://schemas.openxmlformats.org/officeDocument/2006/relationships/image" Target="../media/image103.emf"/><Relationship Id="rId7" Type="http://schemas.openxmlformats.org/officeDocument/2006/relationships/image" Target="../media/image76.png"/><Relationship Id="rId12" Type="http://schemas.openxmlformats.org/officeDocument/2006/relationships/image" Target="../media/image81.svg"/><Relationship Id="rId17" Type="http://schemas.openxmlformats.org/officeDocument/2006/relationships/image" Target="../media/image86.png"/><Relationship Id="rId25" Type="http://schemas.openxmlformats.org/officeDocument/2006/relationships/image" Target="../media/image94.svg"/><Relationship Id="rId33" Type="http://schemas.openxmlformats.org/officeDocument/2006/relationships/image" Target="../media/image102.emf"/><Relationship Id="rId2" Type="http://schemas.openxmlformats.org/officeDocument/2006/relationships/notesSlide" Target="../notesSlides/notesSlide26.xml"/><Relationship Id="rId16" Type="http://schemas.openxmlformats.org/officeDocument/2006/relationships/image" Target="../media/image85.svg"/><Relationship Id="rId20" Type="http://schemas.openxmlformats.org/officeDocument/2006/relationships/image" Target="../media/image89.png"/><Relationship Id="rId29" Type="http://schemas.openxmlformats.org/officeDocument/2006/relationships/image" Target="../media/image98.emf"/><Relationship Id="rId1" Type="http://schemas.openxmlformats.org/officeDocument/2006/relationships/slideLayout" Target="../slideLayouts/slideLayout10.xml"/><Relationship Id="rId6" Type="http://schemas.openxmlformats.org/officeDocument/2006/relationships/image" Target="../media/image75.svg"/><Relationship Id="rId11" Type="http://schemas.openxmlformats.org/officeDocument/2006/relationships/image" Target="../media/image80.png"/><Relationship Id="rId24" Type="http://schemas.openxmlformats.org/officeDocument/2006/relationships/image" Target="../media/image93.png"/><Relationship Id="rId32" Type="http://schemas.openxmlformats.org/officeDocument/2006/relationships/image" Target="../media/image101.emf"/><Relationship Id="rId5" Type="http://schemas.openxmlformats.org/officeDocument/2006/relationships/image" Target="../media/image74.png"/><Relationship Id="rId15" Type="http://schemas.openxmlformats.org/officeDocument/2006/relationships/image" Target="../media/image84.png"/><Relationship Id="rId23" Type="http://schemas.openxmlformats.org/officeDocument/2006/relationships/image" Target="../media/image92.svg"/><Relationship Id="rId28" Type="http://schemas.openxmlformats.org/officeDocument/2006/relationships/image" Target="../media/image97.emf"/><Relationship Id="rId10" Type="http://schemas.openxmlformats.org/officeDocument/2006/relationships/image" Target="../media/image79.svg"/><Relationship Id="rId19" Type="http://schemas.openxmlformats.org/officeDocument/2006/relationships/image" Target="../media/image88.emf"/><Relationship Id="rId31" Type="http://schemas.openxmlformats.org/officeDocument/2006/relationships/image" Target="../media/image100.emf"/><Relationship Id="rId4" Type="http://schemas.openxmlformats.org/officeDocument/2006/relationships/image" Target="../media/image73.emf"/><Relationship Id="rId9" Type="http://schemas.openxmlformats.org/officeDocument/2006/relationships/image" Target="../media/image78.png"/><Relationship Id="rId14" Type="http://schemas.openxmlformats.org/officeDocument/2006/relationships/image" Target="../media/image83.emf"/><Relationship Id="rId22" Type="http://schemas.openxmlformats.org/officeDocument/2006/relationships/image" Target="../media/image91.png"/><Relationship Id="rId27" Type="http://schemas.openxmlformats.org/officeDocument/2006/relationships/image" Target="../media/image96.emf"/><Relationship Id="rId30" Type="http://schemas.openxmlformats.org/officeDocument/2006/relationships/image" Target="../media/image99.emf"/><Relationship Id="rId8" Type="http://schemas.openxmlformats.org/officeDocument/2006/relationships/image" Target="../media/image77.sv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8" Type="http://schemas.openxmlformats.org/officeDocument/2006/relationships/image" Target="../media/image109.svg"/><Relationship Id="rId13" Type="http://schemas.openxmlformats.org/officeDocument/2006/relationships/image" Target="../media/image114.png"/><Relationship Id="rId3" Type="http://schemas.openxmlformats.org/officeDocument/2006/relationships/image" Target="../media/image104.png"/><Relationship Id="rId7" Type="http://schemas.openxmlformats.org/officeDocument/2006/relationships/image" Target="../media/image108.png"/><Relationship Id="rId12" Type="http://schemas.openxmlformats.org/officeDocument/2006/relationships/image" Target="../media/image113.sv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107.svg"/><Relationship Id="rId11" Type="http://schemas.openxmlformats.org/officeDocument/2006/relationships/image" Target="../media/image112.png"/><Relationship Id="rId5" Type="http://schemas.openxmlformats.org/officeDocument/2006/relationships/image" Target="../media/image106.png"/><Relationship Id="rId10" Type="http://schemas.openxmlformats.org/officeDocument/2006/relationships/image" Target="../media/image111.svg"/><Relationship Id="rId4" Type="http://schemas.openxmlformats.org/officeDocument/2006/relationships/image" Target="../media/image105.svg"/><Relationship Id="rId9" Type="http://schemas.openxmlformats.org/officeDocument/2006/relationships/image" Target="../media/image110.png"/><Relationship Id="rId14" Type="http://schemas.openxmlformats.org/officeDocument/2006/relationships/image" Target="../media/image115.sv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jpeg"/><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40.xml.rels><?xml version="1.0" encoding="UTF-8" standalone="yes"?>
<Relationships xmlns="http://schemas.openxmlformats.org/package/2006/relationships"><Relationship Id="rId8" Type="http://schemas.openxmlformats.org/officeDocument/2006/relationships/image" Target="../media/image117.svg"/><Relationship Id="rId3" Type="http://schemas.openxmlformats.org/officeDocument/2006/relationships/image" Target="../media/image46.png"/><Relationship Id="rId7" Type="http://schemas.openxmlformats.org/officeDocument/2006/relationships/image" Target="../media/image116.png"/><Relationship Id="rId12" Type="http://schemas.openxmlformats.org/officeDocument/2006/relationships/image" Target="../media/image121.sv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66.svg"/><Relationship Id="rId11" Type="http://schemas.openxmlformats.org/officeDocument/2006/relationships/image" Target="../media/image120.png"/><Relationship Id="rId5" Type="http://schemas.openxmlformats.org/officeDocument/2006/relationships/image" Target="../media/image65.png"/><Relationship Id="rId10" Type="http://schemas.openxmlformats.org/officeDocument/2006/relationships/image" Target="../media/image119.svg"/><Relationship Id="rId4" Type="http://schemas.openxmlformats.org/officeDocument/2006/relationships/image" Target="../media/image47.svg"/><Relationship Id="rId9" Type="http://schemas.openxmlformats.org/officeDocument/2006/relationships/image" Target="../media/image118.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8" Type="http://schemas.openxmlformats.org/officeDocument/2006/relationships/image" Target="../media/image123.svg"/><Relationship Id="rId13" Type="http://schemas.openxmlformats.org/officeDocument/2006/relationships/image" Target="../media/image124.png"/><Relationship Id="rId3" Type="http://schemas.openxmlformats.org/officeDocument/2006/relationships/image" Target="../media/image46.png"/><Relationship Id="rId7" Type="http://schemas.openxmlformats.org/officeDocument/2006/relationships/image" Target="../media/image122.png"/><Relationship Id="rId12" Type="http://schemas.openxmlformats.org/officeDocument/2006/relationships/image" Target="../media/image68.svg"/><Relationship Id="rId2" Type="http://schemas.openxmlformats.org/officeDocument/2006/relationships/notesSlide" Target="../notesSlides/notesSlide35.xml"/><Relationship Id="rId16" Type="http://schemas.openxmlformats.org/officeDocument/2006/relationships/image" Target="../media/image127.svg"/><Relationship Id="rId1" Type="http://schemas.openxmlformats.org/officeDocument/2006/relationships/slideLayout" Target="../slideLayouts/slideLayout2.xml"/><Relationship Id="rId6" Type="http://schemas.openxmlformats.org/officeDocument/2006/relationships/image" Target="../media/image53.svg"/><Relationship Id="rId11" Type="http://schemas.openxmlformats.org/officeDocument/2006/relationships/image" Target="../media/image67.png"/><Relationship Id="rId5" Type="http://schemas.openxmlformats.org/officeDocument/2006/relationships/image" Target="../media/image52.png"/><Relationship Id="rId15" Type="http://schemas.openxmlformats.org/officeDocument/2006/relationships/image" Target="../media/image126.png"/><Relationship Id="rId10" Type="http://schemas.openxmlformats.org/officeDocument/2006/relationships/image" Target="../media/image66.svg"/><Relationship Id="rId4" Type="http://schemas.openxmlformats.org/officeDocument/2006/relationships/image" Target="../media/image47.svg"/><Relationship Id="rId9" Type="http://schemas.openxmlformats.org/officeDocument/2006/relationships/image" Target="../media/image65.png"/><Relationship Id="rId14" Type="http://schemas.openxmlformats.org/officeDocument/2006/relationships/image" Target="../media/image125.sv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0.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0.xml"/></Relationships>
</file>

<file path=ppt/slides/_rels/slide46.xml.rels><?xml version="1.0" encoding="UTF-8" standalone="yes"?>
<Relationships xmlns="http://schemas.openxmlformats.org/package/2006/relationships"><Relationship Id="rId8" Type="http://schemas.openxmlformats.org/officeDocument/2006/relationships/image" Target="../media/image131.svg"/><Relationship Id="rId3" Type="http://schemas.openxmlformats.org/officeDocument/2006/relationships/image" Target="../media/image128.png"/><Relationship Id="rId7" Type="http://schemas.openxmlformats.org/officeDocument/2006/relationships/image" Target="../media/image130.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53.svg"/><Relationship Id="rId5" Type="http://schemas.openxmlformats.org/officeDocument/2006/relationships/image" Target="../media/image52.png"/><Relationship Id="rId10" Type="http://schemas.openxmlformats.org/officeDocument/2006/relationships/image" Target="../media/image133.svg"/><Relationship Id="rId4" Type="http://schemas.openxmlformats.org/officeDocument/2006/relationships/image" Target="../media/image129.svg"/><Relationship Id="rId9" Type="http://schemas.openxmlformats.org/officeDocument/2006/relationships/image" Target="../media/image132.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0.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0.xml"/></Relationships>
</file>

<file path=ppt/slides/_rels/slide49.xml.rels><?xml version="1.0" encoding="UTF-8" standalone="yes"?>
<Relationships xmlns="http://schemas.openxmlformats.org/package/2006/relationships"><Relationship Id="rId8" Type="http://schemas.openxmlformats.org/officeDocument/2006/relationships/image" Target="../media/image135.svg"/><Relationship Id="rId13" Type="http://schemas.openxmlformats.org/officeDocument/2006/relationships/image" Target="../media/image140.png"/><Relationship Id="rId18" Type="http://schemas.openxmlformats.org/officeDocument/2006/relationships/image" Target="../media/image145.svg"/><Relationship Id="rId26" Type="http://schemas.openxmlformats.org/officeDocument/2006/relationships/image" Target="../media/image151.svg"/><Relationship Id="rId3" Type="http://schemas.openxmlformats.org/officeDocument/2006/relationships/image" Target="../media/image46.png"/><Relationship Id="rId21" Type="http://schemas.openxmlformats.org/officeDocument/2006/relationships/image" Target="../media/image148.png"/><Relationship Id="rId7" Type="http://schemas.openxmlformats.org/officeDocument/2006/relationships/image" Target="../media/image134.png"/><Relationship Id="rId12" Type="http://schemas.openxmlformats.org/officeDocument/2006/relationships/image" Target="../media/image139.svg"/><Relationship Id="rId17" Type="http://schemas.openxmlformats.org/officeDocument/2006/relationships/image" Target="../media/image144.png"/><Relationship Id="rId25" Type="http://schemas.openxmlformats.org/officeDocument/2006/relationships/image" Target="../media/image150.png"/><Relationship Id="rId2" Type="http://schemas.openxmlformats.org/officeDocument/2006/relationships/notesSlide" Target="../notesSlides/notesSlide41.xml"/><Relationship Id="rId16" Type="http://schemas.openxmlformats.org/officeDocument/2006/relationships/image" Target="../media/image143.svg"/><Relationship Id="rId20" Type="http://schemas.openxmlformats.org/officeDocument/2006/relationships/image" Target="../media/image147.svg"/><Relationship Id="rId1" Type="http://schemas.openxmlformats.org/officeDocument/2006/relationships/slideLayout" Target="../slideLayouts/slideLayout2.xml"/><Relationship Id="rId6" Type="http://schemas.openxmlformats.org/officeDocument/2006/relationships/image" Target="../media/image53.svg"/><Relationship Id="rId11" Type="http://schemas.openxmlformats.org/officeDocument/2006/relationships/image" Target="../media/image138.png"/><Relationship Id="rId24" Type="http://schemas.openxmlformats.org/officeDocument/2006/relationships/image" Target="../media/image51.svg"/><Relationship Id="rId5" Type="http://schemas.openxmlformats.org/officeDocument/2006/relationships/image" Target="../media/image52.png"/><Relationship Id="rId15" Type="http://schemas.openxmlformats.org/officeDocument/2006/relationships/image" Target="../media/image142.png"/><Relationship Id="rId23" Type="http://schemas.openxmlformats.org/officeDocument/2006/relationships/image" Target="../media/image50.png"/><Relationship Id="rId10" Type="http://schemas.openxmlformats.org/officeDocument/2006/relationships/image" Target="../media/image137.svg"/><Relationship Id="rId19" Type="http://schemas.openxmlformats.org/officeDocument/2006/relationships/image" Target="../media/image146.png"/><Relationship Id="rId4" Type="http://schemas.openxmlformats.org/officeDocument/2006/relationships/image" Target="../media/image47.svg"/><Relationship Id="rId9" Type="http://schemas.openxmlformats.org/officeDocument/2006/relationships/image" Target="../media/image136.png"/><Relationship Id="rId14" Type="http://schemas.openxmlformats.org/officeDocument/2006/relationships/image" Target="../media/image141.svg"/><Relationship Id="rId22" Type="http://schemas.openxmlformats.org/officeDocument/2006/relationships/image" Target="../media/image149.sv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0.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0.xml"/></Relationships>
</file>

<file path=ppt/slides/_rels/slide52.xml.rels><?xml version="1.0" encoding="UTF-8" standalone="yes"?>
<Relationships xmlns="http://schemas.openxmlformats.org/package/2006/relationships"><Relationship Id="rId8" Type="http://schemas.openxmlformats.org/officeDocument/2006/relationships/image" Target="../media/image122.png"/><Relationship Id="rId13" Type="http://schemas.openxmlformats.org/officeDocument/2006/relationships/image" Target="../media/image160.svg"/><Relationship Id="rId3" Type="http://schemas.openxmlformats.org/officeDocument/2006/relationships/image" Target="../media/image152.emf"/><Relationship Id="rId7" Type="http://schemas.openxmlformats.org/officeDocument/2006/relationships/image" Target="../media/image156.svg"/><Relationship Id="rId12" Type="http://schemas.openxmlformats.org/officeDocument/2006/relationships/image" Target="../media/image159.pn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155.png"/><Relationship Id="rId11" Type="http://schemas.openxmlformats.org/officeDocument/2006/relationships/image" Target="../media/image158.svg"/><Relationship Id="rId5" Type="http://schemas.openxmlformats.org/officeDocument/2006/relationships/image" Target="../media/image154.svg"/><Relationship Id="rId10" Type="http://schemas.openxmlformats.org/officeDocument/2006/relationships/image" Target="../media/image157.png"/><Relationship Id="rId4" Type="http://schemas.openxmlformats.org/officeDocument/2006/relationships/image" Target="../media/image153.png"/><Relationship Id="rId9" Type="http://schemas.openxmlformats.org/officeDocument/2006/relationships/image" Target="../media/image123.sv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0.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0.xml"/></Relationships>
</file>

<file path=ppt/slides/_rels/slide55.xml.rels><?xml version="1.0" encoding="UTF-8" standalone="yes"?>
<Relationships xmlns="http://schemas.openxmlformats.org/package/2006/relationships"><Relationship Id="rId8" Type="http://schemas.openxmlformats.org/officeDocument/2006/relationships/image" Target="../media/image51.svg"/><Relationship Id="rId13" Type="http://schemas.openxmlformats.org/officeDocument/2006/relationships/image" Target="../media/image155.png"/><Relationship Id="rId3" Type="http://schemas.openxmlformats.org/officeDocument/2006/relationships/image" Target="../media/image122.png"/><Relationship Id="rId7" Type="http://schemas.openxmlformats.org/officeDocument/2006/relationships/image" Target="../media/image50.png"/><Relationship Id="rId12" Type="http://schemas.openxmlformats.org/officeDocument/2006/relationships/image" Target="../media/image154.svg"/><Relationship Id="rId2" Type="http://schemas.openxmlformats.org/officeDocument/2006/relationships/notesSlide" Target="../notesSlides/notesSlide47.xml"/><Relationship Id="rId16" Type="http://schemas.openxmlformats.org/officeDocument/2006/relationships/image" Target="../media/image105.svg"/><Relationship Id="rId1" Type="http://schemas.openxmlformats.org/officeDocument/2006/relationships/slideLayout" Target="../slideLayouts/slideLayout2.xml"/><Relationship Id="rId6" Type="http://schemas.openxmlformats.org/officeDocument/2006/relationships/image" Target="../media/image53.svg"/><Relationship Id="rId11" Type="http://schemas.openxmlformats.org/officeDocument/2006/relationships/image" Target="../media/image153.png"/><Relationship Id="rId5" Type="http://schemas.openxmlformats.org/officeDocument/2006/relationships/image" Target="../media/image52.png"/><Relationship Id="rId15" Type="http://schemas.openxmlformats.org/officeDocument/2006/relationships/image" Target="../media/image104.png"/><Relationship Id="rId10" Type="http://schemas.openxmlformats.org/officeDocument/2006/relationships/image" Target="../media/image109.svg"/><Relationship Id="rId4" Type="http://schemas.openxmlformats.org/officeDocument/2006/relationships/image" Target="../media/image123.svg"/><Relationship Id="rId9" Type="http://schemas.openxmlformats.org/officeDocument/2006/relationships/image" Target="../media/image108.png"/><Relationship Id="rId14" Type="http://schemas.openxmlformats.org/officeDocument/2006/relationships/image" Target="../media/image156.sv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0.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0.xml"/></Relationships>
</file>

<file path=ppt/slides/_rels/slide58.xml.rels><?xml version="1.0" encoding="UTF-8" standalone="yes"?>
<Relationships xmlns="http://schemas.openxmlformats.org/package/2006/relationships"><Relationship Id="rId3" Type="http://schemas.openxmlformats.org/officeDocument/2006/relationships/image" Target="../media/image161.tiff"/><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0.xml"/></Relationships>
</file>

<file path=ppt/slides/_rels/slide62.xml.rels><?xml version="1.0" encoding="UTF-8" standalone="yes"?>
<Relationships xmlns="http://schemas.openxmlformats.org/package/2006/relationships"><Relationship Id="rId8" Type="http://schemas.openxmlformats.org/officeDocument/2006/relationships/image" Target="../media/image156.svg"/><Relationship Id="rId13" Type="http://schemas.openxmlformats.org/officeDocument/2006/relationships/image" Target="../media/image164.png"/><Relationship Id="rId3" Type="http://schemas.openxmlformats.org/officeDocument/2006/relationships/image" Target="../media/image52.png"/><Relationship Id="rId7" Type="http://schemas.openxmlformats.org/officeDocument/2006/relationships/image" Target="../media/image155.png"/><Relationship Id="rId12" Type="http://schemas.openxmlformats.org/officeDocument/2006/relationships/image" Target="../media/image163.svg"/><Relationship Id="rId2" Type="http://schemas.openxmlformats.org/officeDocument/2006/relationships/notesSlide" Target="../notesSlides/notesSlide54.xml"/><Relationship Id="rId16" Type="http://schemas.openxmlformats.org/officeDocument/2006/relationships/image" Target="../media/image123.svg"/><Relationship Id="rId1" Type="http://schemas.openxmlformats.org/officeDocument/2006/relationships/slideLayout" Target="../slideLayouts/slideLayout2.xml"/><Relationship Id="rId6" Type="http://schemas.openxmlformats.org/officeDocument/2006/relationships/image" Target="../media/image51.svg"/><Relationship Id="rId11" Type="http://schemas.openxmlformats.org/officeDocument/2006/relationships/image" Target="../media/image162.png"/><Relationship Id="rId5" Type="http://schemas.openxmlformats.org/officeDocument/2006/relationships/image" Target="../media/image50.png"/><Relationship Id="rId15" Type="http://schemas.openxmlformats.org/officeDocument/2006/relationships/image" Target="../media/image122.png"/><Relationship Id="rId10" Type="http://schemas.openxmlformats.org/officeDocument/2006/relationships/image" Target="../media/image60.svg"/><Relationship Id="rId4" Type="http://schemas.openxmlformats.org/officeDocument/2006/relationships/image" Target="../media/image53.svg"/><Relationship Id="rId9" Type="http://schemas.openxmlformats.org/officeDocument/2006/relationships/image" Target="../media/image59.png"/><Relationship Id="rId14" Type="http://schemas.openxmlformats.org/officeDocument/2006/relationships/image" Target="../media/image165.svg"/></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0.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0.xml"/></Relationships>
</file>

<file path=ppt/slides/_rels/slide65.xml.rels><?xml version="1.0" encoding="UTF-8" standalone="yes"?>
<Relationships xmlns="http://schemas.openxmlformats.org/package/2006/relationships"><Relationship Id="rId3" Type="http://schemas.openxmlformats.org/officeDocument/2006/relationships/image" Target="../media/image166.tiff"/><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0.xml"/></Relationships>
</file>

<file path=ppt/slides/_rels/slide67.xml.rels><?xml version="1.0" encoding="UTF-8" standalone="yes"?>
<Relationships xmlns="http://schemas.openxmlformats.org/package/2006/relationships"><Relationship Id="rId8" Type="http://schemas.openxmlformats.org/officeDocument/2006/relationships/image" Target="../media/image119.svg"/><Relationship Id="rId13" Type="http://schemas.openxmlformats.org/officeDocument/2006/relationships/image" Target="../media/image120.png"/><Relationship Id="rId18" Type="http://schemas.openxmlformats.org/officeDocument/2006/relationships/image" Target="../media/image174.svg"/><Relationship Id="rId3" Type="http://schemas.openxmlformats.org/officeDocument/2006/relationships/image" Target="../media/image61.png"/><Relationship Id="rId7" Type="http://schemas.openxmlformats.org/officeDocument/2006/relationships/image" Target="../media/image118.png"/><Relationship Id="rId12" Type="http://schemas.openxmlformats.org/officeDocument/2006/relationships/image" Target="../media/image170.svg"/><Relationship Id="rId17" Type="http://schemas.openxmlformats.org/officeDocument/2006/relationships/image" Target="../media/image173.png"/><Relationship Id="rId2" Type="http://schemas.openxmlformats.org/officeDocument/2006/relationships/notesSlide" Target="../notesSlides/notesSlide59.xml"/><Relationship Id="rId16" Type="http://schemas.openxmlformats.org/officeDocument/2006/relationships/image" Target="../media/image172.svg"/><Relationship Id="rId1" Type="http://schemas.openxmlformats.org/officeDocument/2006/relationships/slideLayout" Target="../slideLayouts/slideLayout2.xml"/><Relationship Id="rId6" Type="http://schemas.openxmlformats.org/officeDocument/2006/relationships/image" Target="../media/image168.svg"/><Relationship Id="rId11" Type="http://schemas.openxmlformats.org/officeDocument/2006/relationships/image" Target="../media/image169.png"/><Relationship Id="rId5" Type="http://schemas.openxmlformats.org/officeDocument/2006/relationships/image" Target="../media/image167.png"/><Relationship Id="rId15" Type="http://schemas.openxmlformats.org/officeDocument/2006/relationships/image" Target="../media/image171.png"/><Relationship Id="rId10" Type="http://schemas.openxmlformats.org/officeDocument/2006/relationships/image" Target="../media/image70.svg"/><Relationship Id="rId4" Type="http://schemas.openxmlformats.org/officeDocument/2006/relationships/image" Target="../media/image62.svg"/><Relationship Id="rId9" Type="http://schemas.openxmlformats.org/officeDocument/2006/relationships/image" Target="../media/image69.png"/><Relationship Id="rId14" Type="http://schemas.openxmlformats.org/officeDocument/2006/relationships/image" Target="../media/image121.sv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4.xml"/><Relationship Id="rId1" Type="http://schemas.openxmlformats.org/officeDocument/2006/relationships/slideLayout" Target="../slideLayouts/slideLayout17.xml"/><Relationship Id="rId6" Type="http://schemas.openxmlformats.org/officeDocument/2006/relationships/image" Target="../media/image14.jpg"/><Relationship Id="rId5" Type="http://schemas.openxmlformats.org/officeDocument/2006/relationships/image" Target="../media/image13.jpg"/><Relationship Id="rId4" Type="http://schemas.openxmlformats.org/officeDocument/2006/relationships/image" Target="../media/image12.jpg"/></Relationships>
</file>

<file path=ppt/slides/_rels/slide8.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9.xml"/><Relationship Id="rId6" Type="http://schemas.openxmlformats.org/officeDocument/2006/relationships/image" Target="../media/image18.png"/><Relationship Id="rId5" Type="http://schemas.openxmlformats.org/officeDocument/2006/relationships/image" Target="../media/image17.pn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png"/></Relationships>
</file>

<file path=ppt/slides/_rels/slide9.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3.png"/><Relationship Id="rId3" Type="http://schemas.openxmlformats.org/officeDocument/2006/relationships/image" Target="../media/image23.png"/><Relationship Id="rId7" Type="http://schemas.openxmlformats.org/officeDocument/2006/relationships/image" Target="../media/image27.png"/><Relationship Id="rId12" Type="http://schemas.openxmlformats.org/officeDocument/2006/relationships/image" Target="../media/image32.png"/><Relationship Id="rId2" Type="http://schemas.openxmlformats.org/officeDocument/2006/relationships/notesSlide" Target="../notesSlides/notesSlide6.xml"/><Relationship Id="rId1" Type="http://schemas.openxmlformats.org/officeDocument/2006/relationships/slideLayout" Target="../slideLayouts/slideLayout10.xml"/><Relationship Id="rId6" Type="http://schemas.openxmlformats.org/officeDocument/2006/relationships/image" Target="../media/image26.png"/><Relationship Id="rId11" Type="http://schemas.openxmlformats.org/officeDocument/2006/relationships/image" Target="../media/image31.png"/><Relationship Id="rId5" Type="http://schemas.openxmlformats.org/officeDocument/2006/relationships/image" Target="../media/image25.png"/><Relationship Id="rId10" Type="http://schemas.openxmlformats.org/officeDocument/2006/relationships/image" Target="../media/image30.png"/><Relationship Id="rId4" Type="http://schemas.openxmlformats.org/officeDocument/2006/relationships/image" Target="../media/image24.png"/><Relationship Id="rId9"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8D6038C-66AF-AB46-B2D5-A6763D22056B}"/>
              </a:ext>
            </a:extLst>
          </p:cNvPr>
          <p:cNvSpPr>
            <a:spLocks noGrp="1"/>
          </p:cNvSpPr>
          <p:nvPr>
            <p:ph type="ctrTitle"/>
          </p:nvPr>
        </p:nvSpPr>
        <p:spPr/>
        <p:txBody>
          <a:bodyPr>
            <a:normAutofit fontScale="90000"/>
          </a:bodyPr>
          <a:lstStyle/>
          <a:p>
            <a:r>
              <a:rPr lang="en-US" dirty="0"/>
              <a:t>Operational Integration and Operations on AWS</a:t>
            </a:r>
          </a:p>
        </p:txBody>
      </p:sp>
      <p:sp>
        <p:nvSpPr>
          <p:cNvPr id="4" name="Subtitle 3">
            <a:extLst>
              <a:ext uri="{FF2B5EF4-FFF2-40B4-BE49-F238E27FC236}">
                <a16:creationId xmlns:a16="http://schemas.microsoft.com/office/drawing/2014/main" id="{23C97D08-71B3-5048-ABC6-35C3CBB5ABD6}"/>
              </a:ext>
            </a:extLst>
          </p:cNvPr>
          <p:cNvSpPr>
            <a:spLocks noGrp="1"/>
          </p:cNvSpPr>
          <p:nvPr>
            <p:ph type="subTitle" idx="1"/>
          </p:nvPr>
        </p:nvSpPr>
        <p:spPr/>
        <p:txBody>
          <a:bodyPr/>
          <a:lstStyle/>
          <a:p>
            <a:endParaRPr lang="en-US" dirty="0"/>
          </a:p>
        </p:txBody>
      </p:sp>
      <p:sp>
        <p:nvSpPr>
          <p:cNvPr id="5" name="Text Placeholder 4">
            <a:extLst>
              <a:ext uri="{FF2B5EF4-FFF2-40B4-BE49-F238E27FC236}">
                <a16:creationId xmlns:a16="http://schemas.microsoft.com/office/drawing/2014/main" id="{8F797ADB-EC0D-C841-BFD6-3CAF70EFB9F4}"/>
              </a:ext>
            </a:extLst>
          </p:cNvPr>
          <p:cNvSpPr>
            <a:spLocks noGrp="1"/>
          </p:cNvSpPr>
          <p:nvPr>
            <p:ph type="body" sz="quarter" idx="10"/>
          </p:nvPr>
        </p:nvSpPr>
        <p:spPr/>
        <p:txBody>
          <a:bodyPr/>
          <a:lstStyle/>
          <a:p>
            <a:endParaRPr lang="en-US"/>
          </a:p>
        </p:txBody>
      </p:sp>
      <p:sp>
        <p:nvSpPr>
          <p:cNvPr id="6" name="Text Placeholder 5">
            <a:extLst>
              <a:ext uri="{FF2B5EF4-FFF2-40B4-BE49-F238E27FC236}">
                <a16:creationId xmlns:a16="http://schemas.microsoft.com/office/drawing/2014/main" id="{FD792750-4D8D-7047-A4EB-1BFAFAA32E04}"/>
              </a:ext>
            </a:extLst>
          </p:cNvPr>
          <p:cNvSpPr>
            <a:spLocks noGrp="1"/>
          </p:cNvSpPr>
          <p:nvPr>
            <p:ph type="body" sz="quarter" idx="11"/>
          </p:nvPr>
        </p:nvSpPr>
        <p:spPr/>
        <p:txBody>
          <a:bodyPr/>
          <a:lstStyle/>
          <a:p>
            <a:endParaRPr lang="en-US"/>
          </a:p>
        </p:txBody>
      </p:sp>
    </p:spTree>
    <p:extLst>
      <p:ext uri="{BB962C8B-B14F-4D97-AF65-F5344CB8AC3E}">
        <p14:creationId xmlns:p14="http://schemas.microsoft.com/office/powerpoint/2010/main" val="32873140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hape 156">
            <a:extLst>
              <a:ext uri="{FF2B5EF4-FFF2-40B4-BE49-F238E27FC236}">
                <a16:creationId xmlns:a16="http://schemas.microsoft.com/office/drawing/2014/main" id="{FF8F5121-385C-7B4C-97E3-B410FC93A5AC}"/>
              </a:ext>
            </a:extLst>
          </p:cNvPr>
          <p:cNvSpPr txBox="1"/>
          <p:nvPr/>
        </p:nvSpPr>
        <p:spPr>
          <a:xfrm>
            <a:off x="223450" y="56194"/>
            <a:ext cx="6858000" cy="514500"/>
          </a:xfrm>
          <a:prstGeom prst="rect">
            <a:avLst/>
          </a:prstGeom>
          <a:noFill/>
          <a:ln>
            <a:noFill/>
          </a:ln>
        </p:spPr>
        <p:txBody>
          <a:bodyPr wrap="square" lIns="91425" tIns="45700" rIns="91425" bIns="45700" anchor="t" anchorCtr="0">
            <a:noAutofit/>
          </a:bodyPr>
          <a:lstStyle/>
          <a:p>
            <a:pPr lvl="0">
              <a:buClr>
                <a:srgbClr val="000000"/>
              </a:buClr>
              <a:buSzPts val="1100"/>
            </a:pPr>
            <a:r>
              <a:rPr lang="en" sz="2800" b="1" dirty="0">
                <a:latin typeface="Amazon Ember" panose="020B0603020204020204" pitchFamily="34" charset="0"/>
                <a:ea typeface="Amazon Ember" panose="020B0603020204020204" pitchFamily="34" charset="0"/>
                <a:cs typeface="Amazon Ember" panose="020B0603020204020204" pitchFamily="34" charset="0"/>
                <a:sym typeface="Oxygen"/>
              </a:rPr>
              <a:t>How do we define an Operating Model?</a:t>
            </a:r>
          </a:p>
        </p:txBody>
      </p:sp>
      <p:cxnSp>
        <p:nvCxnSpPr>
          <p:cNvPr id="40" name="Straight Connector 39">
            <a:extLst>
              <a:ext uri="{FF2B5EF4-FFF2-40B4-BE49-F238E27FC236}">
                <a16:creationId xmlns:a16="http://schemas.microsoft.com/office/drawing/2014/main" id="{FCFDEEA8-A5D0-EF45-B8A3-EAE8248CDABB}"/>
              </a:ext>
            </a:extLst>
          </p:cNvPr>
          <p:cNvCxnSpPr>
            <a:cxnSpLocks/>
          </p:cNvCxnSpPr>
          <p:nvPr/>
        </p:nvCxnSpPr>
        <p:spPr>
          <a:xfrm>
            <a:off x="4565770" y="1374676"/>
            <a:ext cx="0" cy="3320688"/>
          </a:xfrm>
          <a:prstGeom prst="line">
            <a:avLst/>
          </a:prstGeom>
          <a:ln w="28575">
            <a:solidFill>
              <a:srgbClr val="FCB64C"/>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21226377-1F25-F84E-ACA2-D75E853F2FB0}"/>
              </a:ext>
            </a:extLst>
          </p:cNvPr>
          <p:cNvCxnSpPr>
            <a:cxnSpLocks/>
          </p:cNvCxnSpPr>
          <p:nvPr/>
        </p:nvCxnSpPr>
        <p:spPr>
          <a:xfrm>
            <a:off x="2732116" y="3219689"/>
            <a:ext cx="3459801" cy="0"/>
          </a:xfrm>
          <a:prstGeom prst="line">
            <a:avLst/>
          </a:prstGeom>
          <a:ln w="28575">
            <a:solidFill>
              <a:srgbClr val="FCB64C"/>
            </a:solidFill>
          </a:ln>
        </p:spPr>
        <p:style>
          <a:lnRef idx="1">
            <a:schemeClr val="accent1"/>
          </a:lnRef>
          <a:fillRef idx="0">
            <a:schemeClr val="accent1"/>
          </a:fillRef>
          <a:effectRef idx="0">
            <a:schemeClr val="accent1"/>
          </a:effectRef>
          <a:fontRef idx="minor">
            <a:schemeClr val="tx1"/>
          </a:fontRef>
        </p:style>
      </p:cxnSp>
      <p:sp>
        <p:nvSpPr>
          <p:cNvPr id="48" name="Oval 47">
            <a:extLst>
              <a:ext uri="{FF2B5EF4-FFF2-40B4-BE49-F238E27FC236}">
                <a16:creationId xmlns:a16="http://schemas.microsoft.com/office/drawing/2014/main" id="{456282E7-54F2-ED47-B2B8-2FBC4EDB51C4}"/>
              </a:ext>
            </a:extLst>
          </p:cNvPr>
          <p:cNvSpPr/>
          <p:nvPr/>
        </p:nvSpPr>
        <p:spPr>
          <a:xfrm>
            <a:off x="4267476" y="2921394"/>
            <a:ext cx="596590" cy="596590"/>
          </a:xfrm>
          <a:prstGeom prst="ellipse">
            <a:avLst/>
          </a:prstGeom>
          <a:solidFill>
            <a:schemeClr val="bg1"/>
          </a:solidFill>
          <a:ln w="28575">
            <a:solidFill>
              <a:srgbClr val="FCB64C"/>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800" b="1" dirty="0">
                <a:solidFill>
                  <a:srgbClr val="595A5D"/>
                </a:solidFill>
                <a:latin typeface="Arial" panose="020B0604020202020204" pitchFamily="34" charset="0"/>
                <a:cs typeface="Arial" panose="020B0604020202020204" pitchFamily="34" charset="0"/>
              </a:rPr>
              <a:t>ITSM</a:t>
            </a:r>
            <a:endParaRPr lang="en-US" sz="600" b="1" dirty="0">
              <a:solidFill>
                <a:srgbClr val="595A5D"/>
              </a:solidFill>
              <a:latin typeface="Arial" panose="020B0604020202020204" pitchFamily="34" charset="0"/>
              <a:cs typeface="Arial" panose="020B0604020202020204" pitchFamily="34" charset="0"/>
            </a:endParaRPr>
          </a:p>
        </p:txBody>
      </p:sp>
      <p:sp>
        <p:nvSpPr>
          <p:cNvPr id="50" name="Rectangle 49">
            <a:extLst>
              <a:ext uri="{FF2B5EF4-FFF2-40B4-BE49-F238E27FC236}">
                <a16:creationId xmlns:a16="http://schemas.microsoft.com/office/drawing/2014/main" id="{C2354826-EB63-E242-9376-B9FAF04885AC}"/>
              </a:ext>
            </a:extLst>
          </p:cNvPr>
          <p:cNvSpPr/>
          <p:nvPr/>
        </p:nvSpPr>
        <p:spPr>
          <a:xfrm>
            <a:off x="4676882" y="1407458"/>
            <a:ext cx="1346969" cy="267914"/>
          </a:xfrm>
          <a:prstGeom prst="rect">
            <a:avLst/>
          </a:prstGeom>
          <a:solidFill>
            <a:schemeClr val="accent6">
              <a:alpha val="74902"/>
            </a:schemeClr>
          </a:solidFill>
          <a:ln w="1270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200" b="1" dirty="0">
                <a:solidFill>
                  <a:prstClr val="white"/>
                </a:solidFill>
                <a:latin typeface="Arial" panose="020B0604020202020204" pitchFamily="34" charset="0"/>
                <a:cs typeface="Arial" panose="020B0604020202020204" pitchFamily="34" charset="0"/>
              </a:rPr>
              <a:t>Operations</a:t>
            </a:r>
          </a:p>
        </p:txBody>
      </p:sp>
      <p:sp>
        <p:nvSpPr>
          <p:cNvPr id="51" name="Rectangle 50">
            <a:extLst>
              <a:ext uri="{FF2B5EF4-FFF2-40B4-BE49-F238E27FC236}">
                <a16:creationId xmlns:a16="http://schemas.microsoft.com/office/drawing/2014/main" id="{45611CE3-1C6C-BB4C-9B0E-F545DC6761D6}"/>
              </a:ext>
            </a:extLst>
          </p:cNvPr>
          <p:cNvSpPr/>
          <p:nvPr/>
        </p:nvSpPr>
        <p:spPr>
          <a:xfrm>
            <a:off x="3120590" y="1407458"/>
            <a:ext cx="1346969" cy="267914"/>
          </a:xfrm>
          <a:prstGeom prst="rect">
            <a:avLst/>
          </a:prstGeom>
          <a:solidFill>
            <a:schemeClr val="accent6">
              <a:alpha val="74902"/>
            </a:schemeClr>
          </a:solidFill>
          <a:ln w="1270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200" b="1" dirty="0">
                <a:solidFill>
                  <a:prstClr val="white"/>
                </a:solidFill>
                <a:latin typeface="Arial" panose="020B0604020202020204" pitchFamily="34" charset="0"/>
                <a:cs typeface="Arial" panose="020B0604020202020204" pitchFamily="34" charset="0"/>
              </a:rPr>
              <a:t>Engineering</a:t>
            </a:r>
          </a:p>
        </p:txBody>
      </p:sp>
      <p:sp>
        <p:nvSpPr>
          <p:cNvPr id="53" name="Rectangle 52">
            <a:extLst>
              <a:ext uri="{FF2B5EF4-FFF2-40B4-BE49-F238E27FC236}">
                <a16:creationId xmlns:a16="http://schemas.microsoft.com/office/drawing/2014/main" id="{F6BA402D-EF6D-6D49-9A0B-2EACCECF2242}"/>
              </a:ext>
            </a:extLst>
          </p:cNvPr>
          <p:cNvSpPr/>
          <p:nvPr/>
        </p:nvSpPr>
        <p:spPr>
          <a:xfrm rot="16200000">
            <a:off x="2230406" y="3873901"/>
            <a:ext cx="1346970" cy="267914"/>
          </a:xfrm>
          <a:prstGeom prst="rect">
            <a:avLst/>
          </a:prstGeom>
          <a:solidFill>
            <a:schemeClr val="accent6">
              <a:alpha val="74902"/>
            </a:schemeClr>
          </a:solidFill>
          <a:ln w="1270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200" b="1" dirty="0">
                <a:solidFill>
                  <a:prstClr val="white"/>
                </a:solidFill>
                <a:latin typeface="Arial" panose="020B0604020202020204" pitchFamily="34" charset="0"/>
                <a:cs typeface="Arial" panose="020B0604020202020204" pitchFamily="34" charset="0"/>
              </a:rPr>
              <a:t>Platform</a:t>
            </a:r>
          </a:p>
        </p:txBody>
      </p:sp>
      <p:sp>
        <p:nvSpPr>
          <p:cNvPr id="54" name="Rectangle 53">
            <a:extLst>
              <a:ext uri="{FF2B5EF4-FFF2-40B4-BE49-F238E27FC236}">
                <a16:creationId xmlns:a16="http://schemas.microsoft.com/office/drawing/2014/main" id="{18948DF1-510C-914E-A2EB-B0CB1AB9E29D}"/>
              </a:ext>
            </a:extLst>
          </p:cNvPr>
          <p:cNvSpPr/>
          <p:nvPr/>
        </p:nvSpPr>
        <p:spPr>
          <a:xfrm rot="16200000">
            <a:off x="2218955" y="2301101"/>
            <a:ext cx="1346970" cy="267914"/>
          </a:xfrm>
          <a:prstGeom prst="rect">
            <a:avLst/>
          </a:prstGeom>
          <a:solidFill>
            <a:schemeClr val="accent6">
              <a:alpha val="74902"/>
            </a:schemeClr>
          </a:solidFill>
          <a:ln w="1270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200" b="1" dirty="0">
                <a:solidFill>
                  <a:prstClr val="white"/>
                </a:solidFill>
                <a:latin typeface="Arial" panose="020B0604020202020204" pitchFamily="34" charset="0"/>
                <a:cs typeface="Arial" panose="020B0604020202020204" pitchFamily="34" charset="0"/>
              </a:rPr>
              <a:t>Applications</a:t>
            </a:r>
          </a:p>
        </p:txBody>
      </p:sp>
      <p:sp>
        <p:nvSpPr>
          <p:cNvPr id="64" name="Rectangle 63">
            <a:extLst>
              <a:ext uri="{FF2B5EF4-FFF2-40B4-BE49-F238E27FC236}">
                <a16:creationId xmlns:a16="http://schemas.microsoft.com/office/drawing/2014/main" id="{C0D62CFE-8DD2-2542-AAFD-B7A98675DC4A}"/>
              </a:ext>
            </a:extLst>
          </p:cNvPr>
          <p:cNvSpPr>
            <a:spLocks noChangeAspect="1"/>
          </p:cNvSpPr>
          <p:nvPr/>
        </p:nvSpPr>
        <p:spPr>
          <a:xfrm>
            <a:off x="581764" y="1767490"/>
            <a:ext cx="1764000" cy="1341053"/>
          </a:xfrm>
          <a:prstGeom prst="rect">
            <a:avLst/>
          </a:prstGeom>
          <a:solidFill>
            <a:schemeClr val="bg1">
              <a:alpha val="39608"/>
            </a:schemeClr>
          </a:solidFill>
          <a:ln w="12700">
            <a:solidFill>
              <a:schemeClr val="accent6"/>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00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Business Software</a:t>
            </a:r>
          </a:p>
          <a:p>
            <a:pPr algn="ctr"/>
            <a:endParaRPr lang="en-US" sz="100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endParaRPr>
          </a:p>
          <a:p>
            <a:pPr algn="ctr"/>
            <a:r>
              <a:rPr lang="en-US" sz="10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Custom Developed or</a:t>
            </a:r>
          </a:p>
          <a:p>
            <a:pPr algn="ctr"/>
            <a:r>
              <a:rPr lang="en-US" sz="10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Common of the Shelf</a:t>
            </a:r>
          </a:p>
        </p:txBody>
      </p:sp>
      <p:sp>
        <p:nvSpPr>
          <p:cNvPr id="65" name="Rectangle 64">
            <a:extLst>
              <a:ext uri="{FF2B5EF4-FFF2-40B4-BE49-F238E27FC236}">
                <a16:creationId xmlns:a16="http://schemas.microsoft.com/office/drawing/2014/main" id="{3473EF88-A0D3-B24F-8AB2-1BC1359D8471}"/>
              </a:ext>
            </a:extLst>
          </p:cNvPr>
          <p:cNvSpPr>
            <a:spLocks noChangeAspect="1"/>
          </p:cNvSpPr>
          <p:nvPr/>
        </p:nvSpPr>
        <p:spPr>
          <a:xfrm>
            <a:off x="581764" y="3334373"/>
            <a:ext cx="1764000" cy="1341053"/>
          </a:xfrm>
          <a:prstGeom prst="rect">
            <a:avLst/>
          </a:prstGeom>
          <a:solidFill>
            <a:schemeClr val="bg1">
              <a:alpha val="39608"/>
            </a:schemeClr>
          </a:solidFill>
          <a:ln w="12700">
            <a:solidFill>
              <a:schemeClr val="accent6"/>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000" b="1" dirty="0">
                <a:solidFill>
                  <a:srgbClr val="1D516C"/>
                </a:solidFill>
                <a:latin typeface="Amazon Ember" panose="020B0603020204020204" pitchFamily="34" charset="0"/>
                <a:ea typeface="Amazon Ember" panose="020B0603020204020204" pitchFamily="34" charset="0"/>
                <a:cs typeface="Amazon Ember" panose="020B0603020204020204" pitchFamily="34" charset="0"/>
              </a:rPr>
              <a:t>Platform Infrastructure</a:t>
            </a:r>
          </a:p>
          <a:p>
            <a:pPr algn="ctr"/>
            <a:endParaRPr lang="en-US" sz="1000" b="1" dirty="0">
              <a:solidFill>
                <a:srgbClr val="1D516C"/>
              </a:solidFill>
              <a:latin typeface="Amazon Ember" panose="020B0603020204020204" pitchFamily="34" charset="0"/>
              <a:ea typeface="Amazon Ember" panose="020B0603020204020204" pitchFamily="34" charset="0"/>
              <a:cs typeface="Amazon Ember" panose="020B0603020204020204" pitchFamily="34" charset="0"/>
            </a:endParaRPr>
          </a:p>
          <a:p>
            <a:pPr algn="ctr"/>
            <a:r>
              <a:rPr lang="en-US" sz="1000" dirty="0">
                <a:solidFill>
                  <a:srgbClr val="1D516C"/>
                </a:solidFill>
                <a:latin typeface="Amazon Ember" panose="020B0603020204020204" pitchFamily="34" charset="0"/>
                <a:ea typeface="Amazon Ember" panose="020B0603020204020204" pitchFamily="34" charset="0"/>
                <a:cs typeface="Amazon Ember" panose="020B0603020204020204" pitchFamily="34" charset="0"/>
              </a:rPr>
              <a:t>Compute | Network | Storage</a:t>
            </a:r>
          </a:p>
          <a:p>
            <a:pPr algn="ctr"/>
            <a:r>
              <a:rPr lang="en-US" sz="1000" dirty="0">
                <a:solidFill>
                  <a:srgbClr val="1D516C"/>
                </a:solidFill>
                <a:latin typeface="Amazon Ember" panose="020B0603020204020204" pitchFamily="34" charset="0"/>
                <a:ea typeface="Amazon Ember" panose="020B0603020204020204" pitchFamily="34" charset="0"/>
                <a:cs typeface="Amazon Ember" panose="020B0603020204020204" pitchFamily="34" charset="0"/>
              </a:rPr>
              <a:t>Middleware | Runtime | Data</a:t>
            </a:r>
          </a:p>
          <a:p>
            <a:pPr algn="ctr"/>
            <a:r>
              <a:rPr lang="en-US" sz="1000" dirty="0">
                <a:solidFill>
                  <a:srgbClr val="1D516C"/>
                </a:solidFill>
                <a:latin typeface="Amazon Ember" panose="020B0603020204020204" pitchFamily="34" charset="0"/>
                <a:ea typeface="Amazon Ember" panose="020B0603020204020204" pitchFamily="34" charset="0"/>
                <a:cs typeface="Amazon Ember" panose="020B0603020204020204" pitchFamily="34" charset="0"/>
              </a:rPr>
              <a:t>Operations | Security</a:t>
            </a:r>
          </a:p>
        </p:txBody>
      </p:sp>
      <p:cxnSp>
        <p:nvCxnSpPr>
          <p:cNvPr id="13" name="Straight Arrow Connector 12">
            <a:extLst>
              <a:ext uri="{FF2B5EF4-FFF2-40B4-BE49-F238E27FC236}">
                <a16:creationId xmlns:a16="http://schemas.microsoft.com/office/drawing/2014/main" id="{24AFB9B5-D80E-4B4F-B7F1-E9742D0CB7C1}"/>
              </a:ext>
            </a:extLst>
          </p:cNvPr>
          <p:cNvCxnSpPr>
            <a:stCxn id="54" idx="0"/>
            <a:endCxn id="64" idx="3"/>
          </p:cNvCxnSpPr>
          <p:nvPr/>
        </p:nvCxnSpPr>
        <p:spPr>
          <a:xfrm flipH="1">
            <a:off x="2345764" y="2435058"/>
            <a:ext cx="412719" cy="2959"/>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757D8D24-D2EC-0E41-BE68-E327881000B2}"/>
              </a:ext>
            </a:extLst>
          </p:cNvPr>
          <p:cNvCxnSpPr>
            <a:stCxn id="53" idx="0"/>
            <a:endCxn id="65" idx="3"/>
          </p:cNvCxnSpPr>
          <p:nvPr/>
        </p:nvCxnSpPr>
        <p:spPr>
          <a:xfrm flipH="1" flipV="1">
            <a:off x="2345764" y="4004900"/>
            <a:ext cx="424170" cy="2958"/>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sp>
        <p:nvSpPr>
          <p:cNvPr id="66" name="Rectangle 65">
            <a:extLst>
              <a:ext uri="{FF2B5EF4-FFF2-40B4-BE49-F238E27FC236}">
                <a16:creationId xmlns:a16="http://schemas.microsoft.com/office/drawing/2014/main" id="{180A850D-FFC1-6741-B809-6459F59A2B88}"/>
              </a:ext>
            </a:extLst>
          </p:cNvPr>
          <p:cNvSpPr>
            <a:spLocks noChangeAspect="1"/>
          </p:cNvSpPr>
          <p:nvPr/>
        </p:nvSpPr>
        <p:spPr>
          <a:xfrm>
            <a:off x="6785777" y="1767490"/>
            <a:ext cx="1764000" cy="1341053"/>
          </a:xfrm>
          <a:prstGeom prst="rect">
            <a:avLst/>
          </a:prstGeom>
          <a:solidFill>
            <a:schemeClr val="bg1">
              <a:alpha val="39608"/>
            </a:schemeClr>
          </a:solidFill>
          <a:ln w="12700">
            <a:solidFill>
              <a:schemeClr val="accent6"/>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000" b="1" dirty="0">
                <a:solidFill>
                  <a:srgbClr val="1D516C"/>
                </a:solidFill>
                <a:latin typeface="Amazon Ember" panose="020B0603020204020204" pitchFamily="34" charset="0"/>
                <a:ea typeface="Amazon Ember" panose="020B0603020204020204" pitchFamily="34" charset="0"/>
                <a:cs typeface="Amazon Ember" panose="020B0603020204020204" pitchFamily="34" charset="0"/>
              </a:rPr>
              <a:t>Develop, Build, and Test</a:t>
            </a:r>
          </a:p>
          <a:p>
            <a:pPr algn="ctr"/>
            <a:endParaRPr lang="en-US" sz="1000" dirty="0">
              <a:solidFill>
                <a:srgbClr val="1D516C"/>
              </a:solidFill>
              <a:latin typeface="Amazon Ember" panose="020B0603020204020204" pitchFamily="34" charset="0"/>
              <a:ea typeface="Amazon Ember" panose="020B0603020204020204" pitchFamily="34" charset="0"/>
              <a:cs typeface="Amazon Ember" panose="020B0603020204020204" pitchFamily="34" charset="0"/>
            </a:endParaRPr>
          </a:p>
          <a:p>
            <a:pPr algn="ctr"/>
            <a:r>
              <a:rPr lang="en-US" sz="1000" dirty="0">
                <a:solidFill>
                  <a:srgbClr val="1D516C"/>
                </a:solidFill>
                <a:latin typeface="Amazon Ember" panose="020B0603020204020204" pitchFamily="34" charset="0"/>
                <a:ea typeface="Amazon Ember" panose="020B0603020204020204" pitchFamily="34" charset="0"/>
                <a:cs typeface="Amazon Ember" panose="020B0603020204020204" pitchFamily="34" charset="0"/>
              </a:rPr>
              <a:t>All activities needed to define and validate </a:t>
            </a:r>
            <a:r>
              <a:rPr lang="en-US" sz="1000" b="1" dirty="0">
                <a:solidFill>
                  <a:srgbClr val="1D516C"/>
                </a:solidFill>
                <a:latin typeface="Amazon Ember" panose="020B0603020204020204" pitchFamily="34" charset="0"/>
                <a:ea typeface="Amazon Ember" panose="020B0603020204020204" pitchFamily="34" charset="0"/>
                <a:cs typeface="Amazon Ember" panose="020B0603020204020204" pitchFamily="34" charset="0"/>
              </a:rPr>
              <a:t>Platform Infrastructure </a:t>
            </a:r>
            <a:r>
              <a:rPr lang="en-US" sz="1000" dirty="0">
                <a:solidFill>
                  <a:srgbClr val="1D516C"/>
                </a:solidFill>
                <a:latin typeface="Amazon Ember" panose="020B0603020204020204" pitchFamily="34" charset="0"/>
                <a:ea typeface="Amazon Ember" panose="020B0603020204020204" pitchFamily="34" charset="0"/>
                <a:cs typeface="Amazon Ember" panose="020B0603020204020204" pitchFamily="34" charset="0"/>
              </a:rPr>
              <a:t>or </a:t>
            </a:r>
            <a:r>
              <a:rPr lang="en-US" sz="1000" b="1" dirty="0">
                <a:solidFill>
                  <a:srgbClr val="1D516C"/>
                </a:solidFill>
                <a:latin typeface="Amazon Ember" panose="020B0603020204020204" pitchFamily="34" charset="0"/>
                <a:ea typeface="Amazon Ember" panose="020B0603020204020204" pitchFamily="34" charset="0"/>
                <a:cs typeface="Amazon Ember" panose="020B0603020204020204" pitchFamily="34" charset="0"/>
              </a:rPr>
              <a:t>Business Applications</a:t>
            </a:r>
          </a:p>
        </p:txBody>
      </p:sp>
      <p:sp>
        <p:nvSpPr>
          <p:cNvPr id="70" name="Rectangle 69">
            <a:extLst>
              <a:ext uri="{FF2B5EF4-FFF2-40B4-BE49-F238E27FC236}">
                <a16:creationId xmlns:a16="http://schemas.microsoft.com/office/drawing/2014/main" id="{9E3EEDF1-13C5-7548-BA6E-AD42265E5131}"/>
              </a:ext>
            </a:extLst>
          </p:cNvPr>
          <p:cNvSpPr>
            <a:spLocks noChangeAspect="1"/>
          </p:cNvSpPr>
          <p:nvPr/>
        </p:nvSpPr>
        <p:spPr>
          <a:xfrm>
            <a:off x="6785777" y="3334372"/>
            <a:ext cx="1764000" cy="1341053"/>
          </a:xfrm>
          <a:prstGeom prst="rect">
            <a:avLst/>
          </a:prstGeom>
          <a:solidFill>
            <a:schemeClr val="bg1">
              <a:alpha val="39608"/>
            </a:schemeClr>
          </a:solidFill>
          <a:ln w="12700">
            <a:solidFill>
              <a:schemeClr val="accent6"/>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00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Deploy, Operate, and Manage</a:t>
            </a:r>
          </a:p>
          <a:p>
            <a:pPr algn="ctr"/>
            <a:endParaRPr lang="en-US" sz="100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endParaRPr>
          </a:p>
          <a:p>
            <a:pPr algn="ctr"/>
            <a:r>
              <a:rPr lang="en-US" sz="10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All activities needed to deploy and support </a:t>
            </a:r>
            <a:r>
              <a:rPr lang="en-US" sz="100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platform infrastructure </a:t>
            </a:r>
            <a:r>
              <a:rPr lang="en-US" sz="10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and </a:t>
            </a:r>
            <a:r>
              <a:rPr lang="en-US" sz="100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applications </a:t>
            </a:r>
            <a:r>
              <a:rPr lang="en-US" sz="10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in production</a:t>
            </a:r>
          </a:p>
        </p:txBody>
      </p:sp>
      <p:cxnSp>
        <p:nvCxnSpPr>
          <p:cNvPr id="17" name="Elbow Connector 16">
            <a:extLst>
              <a:ext uri="{FF2B5EF4-FFF2-40B4-BE49-F238E27FC236}">
                <a16:creationId xmlns:a16="http://schemas.microsoft.com/office/drawing/2014/main" id="{479DA629-78E8-3E44-87EC-56D4B2D77FD6}"/>
              </a:ext>
            </a:extLst>
          </p:cNvPr>
          <p:cNvCxnSpPr>
            <a:cxnSpLocks/>
            <a:stCxn id="51" idx="0"/>
            <a:endCxn id="66" idx="0"/>
          </p:cNvCxnSpPr>
          <p:nvPr/>
        </p:nvCxnSpPr>
        <p:spPr>
          <a:xfrm rot="16200000" flipH="1">
            <a:off x="5550910" y="-349377"/>
            <a:ext cx="360032" cy="3873702"/>
          </a:xfrm>
          <a:prstGeom prst="bentConnector3">
            <a:avLst>
              <a:gd name="adj1" fmla="val -63494"/>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89" name="Elbow Connector 88">
            <a:extLst>
              <a:ext uri="{FF2B5EF4-FFF2-40B4-BE49-F238E27FC236}">
                <a16:creationId xmlns:a16="http://schemas.microsoft.com/office/drawing/2014/main" id="{297E626D-DB38-634B-9C74-D9FA4970994F}"/>
              </a:ext>
            </a:extLst>
          </p:cNvPr>
          <p:cNvCxnSpPr>
            <a:cxnSpLocks/>
            <a:stCxn id="50" idx="3"/>
            <a:endCxn id="70" idx="1"/>
          </p:cNvCxnSpPr>
          <p:nvPr/>
        </p:nvCxnSpPr>
        <p:spPr>
          <a:xfrm>
            <a:off x="6023851" y="1541415"/>
            <a:ext cx="761926" cy="2463484"/>
          </a:xfrm>
          <a:prstGeom prst="bentConnector3">
            <a:avLst>
              <a:gd name="adj1" fmla="val 50000"/>
            </a:avLst>
          </a:prstGeom>
          <a:ln>
            <a:tailEnd type="triangle"/>
          </a:ln>
          <a:effectLst/>
        </p:spPr>
        <p:style>
          <a:lnRef idx="2">
            <a:schemeClr val="accent1"/>
          </a:lnRef>
          <a:fillRef idx="0">
            <a:schemeClr val="accent1"/>
          </a:fillRef>
          <a:effectRef idx="1">
            <a:schemeClr val="accent1"/>
          </a:effectRef>
          <a:fontRef idx="minor">
            <a:schemeClr val="tx1"/>
          </a:fontRef>
        </p:style>
      </p:cxnSp>
      <p:sp>
        <p:nvSpPr>
          <p:cNvPr id="90" name="Shape 182">
            <a:extLst>
              <a:ext uri="{FF2B5EF4-FFF2-40B4-BE49-F238E27FC236}">
                <a16:creationId xmlns:a16="http://schemas.microsoft.com/office/drawing/2014/main" id="{9534590E-6E8E-7342-8D36-1D1F954806C2}"/>
              </a:ext>
            </a:extLst>
          </p:cNvPr>
          <p:cNvSpPr txBox="1"/>
          <p:nvPr/>
        </p:nvSpPr>
        <p:spPr>
          <a:xfrm>
            <a:off x="228600" y="640080"/>
            <a:ext cx="8590800" cy="438600"/>
          </a:xfrm>
          <a:prstGeom prst="rect">
            <a:avLst/>
          </a:prstGeom>
          <a:noFill/>
          <a:ln>
            <a:noFill/>
          </a:ln>
        </p:spPr>
        <p:txBody>
          <a:bodyPr wrap="square" lIns="68550" tIns="34275" rIns="68550" bIns="34275" anchor="t" anchorCtr="0">
            <a:noAutofit/>
          </a:bodyPr>
          <a:lstStyle/>
          <a:p>
            <a:pPr lvl="0"/>
            <a:r>
              <a:rPr lang="en-US" sz="1600" dirty="0">
                <a:latin typeface="Amazon Ember Medium" panose="020B0603020204020204" pitchFamily="34" charset="0"/>
                <a:ea typeface="Amazon Ember Medium" panose="020B0603020204020204" pitchFamily="34" charset="0"/>
                <a:cs typeface="Amazon Ember Medium" panose="020B0603020204020204" pitchFamily="34" charset="0"/>
                <a:sym typeface="Oxygen"/>
              </a:rPr>
              <a:t>Using a simple 2x2 matrix, we can illustrate who is responsible for different pieces of the IT lifecycle</a:t>
            </a:r>
          </a:p>
        </p:txBody>
      </p:sp>
      <p:grpSp>
        <p:nvGrpSpPr>
          <p:cNvPr id="20" name="Group 19">
            <a:extLst>
              <a:ext uri="{FF2B5EF4-FFF2-40B4-BE49-F238E27FC236}">
                <a16:creationId xmlns:a16="http://schemas.microsoft.com/office/drawing/2014/main" id="{7B2FAE35-6FC0-4644-86BA-89552175B28A}"/>
              </a:ext>
            </a:extLst>
          </p:cNvPr>
          <p:cNvGrpSpPr/>
          <p:nvPr/>
        </p:nvGrpSpPr>
        <p:grpSpPr>
          <a:xfrm>
            <a:off x="3215549" y="1860352"/>
            <a:ext cx="1070856" cy="1070856"/>
            <a:chOff x="3499991" y="1732550"/>
            <a:chExt cx="2180056" cy="2180056"/>
          </a:xfrm>
        </p:grpSpPr>
        <p:sp>
          <p:nvSpPr>
            <p:cNvPr id="21" name="Oval 20">
              <a:extLst>
                <a:ext uri="{FF2B5EF4-FFF2-40B4-BE49-F238E27FC236}">
                  <a16:creationId xmlns:a16="http://schemas.microsoft.com/office/drawing/2014/main" id="{4563763D-40A3-1E4F-A0F2-EAE9DB8DF0DC}"/>
                </a:ext>
              </a:extLst>
            </p:cNvPr>
            <p:cNvSpPr/>
            <p:nvPr/>
          </p:nvSpPr>
          <p:spPr>
            <a:xfrm>
              <a:off x="3499991" y="1732550"/>
              <a:ext cx="2180056" cy="2180056"/>
            </a:xfrm>
            <a:prstGeom prst="ellipse">
              <a:avLst/>
            </a:prstGeom>
            <a:ln/>
          </p:spPr>
          <p:style>
            <a:lnRef idx="1">
              <a:schemeClr val="accent1"/>
            </a:lnRef>
            <a:fillRef idx="2">
              <a:schemeClr val="accent1"/>
            </a:fillRef>
            <a:effectRef idx="1">
              <a:schemeClr val="accent1"/>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1D516C"/>
                </a:solidFill>
                <a:effectLst/>
                <a:uFillTx/>
                <a:latin typeface="+mn-lt"/>
                <a:ea typeface="+mn-ea"/>
                <a:cs typeface="+mn-cs"/>
                <a:sym typeface="Amazon Ember"/>
              </a:endParaRPr>
            </a:p>
          </p:txBody>
        </p:sp>
        <p:sp>
          <p:nvSpPr>
            <p:cNvPr id="22" name="Female">
              <a:extLst>
                <a:ext uri="{FF2B5EF4-FFF2-40B4-BE49-F238E27FC236}">
                  <a16:creationId xmlns:a16="http://schemas.microsoft.com/office/drawing/2014/main" id="{612040BF-9C7A-3046-A0AA-7BF40E5DB637}"/>
                </a:ext>
              </a:extLst>
            </p:cNvPr>
            <p:cNvSpPr/>
            <p:nvPr/>
          </p:nvSpPr>
          <p:spPr>
            <a:xfrm>
              <a:off x="4451415" y="2875330"/>
              <a:ext cx="287216" cy="635280"/>
            </a:xfrm>
            <a:custGeom>
              <a:avLst/>
              <a:gdLst/>
              <a:ahLst/>
              <a:cxnLst>
                <a:cxn ang="0">
                  <a:pos x="wd2" y="hd2"/>
                </a:cxn>
                <a:cxn ang="5400000">
                  <a:pos x="wd2" y="hd2"/>
                </a:cxn>
                <a:cxn ang="10800000">
                  <a:pos x="wd2" y="hd2"/>
                </a:cxn>
                <a:cxn ang="16200000">
                  <a:pos x="wd2" y="hd2"/>
                </a:cxn>
              </a:cxnLst>
              <a:rect l="0" t="0" r="r" b="b"/>
              <a:pathLst>
                <a:path w="21297" h="21600" extrusionOk="0">
                  <a:moveTo>
                    <a:pt x="10652" y="0"/>
                  </a:moveTo>
                  <a:cubicBezTo>
                    <a:pt x="9610" y="0"/>
                    <a:pt x="8570" y="182"/>
                    <a:pt x="7774" y="547"/>
                  </a:cubicBezTo>
                  <a:cubicBezTo>
                    <a:pt x="6184" y="1276"/>
                    <a:pt x="6184" y="2458"/>
                    <a:pt x="7774" y="3188"/>
                  </a:cubicBezTo>
                  <a:cubicBezTo>
                    <a:pt x="9365" y="3917"/>
                    <a:pt x="11943" y="3917"/>
                    <a:pt x="13534" y="3188"/>
                  </a:cubicBezTo>
                  <a:cubicBezTo>
                    <a:pt x="15124" y="2458"/>
                    <a:pt x="15124" y="1276"/>
                    <a:pt x="13534" y="547"/>
                  </a:cubicBezTo>
                  <a:cubicBezTo>
                    <a:pt x="12738" y="182"/>
                    <a:pt x="11695" y="0"/>
                    <a:pt x="10652" y="0"/>
                  </a:cubicBezTo>
                  <a:close/>
                  <a:moveTo>
                    <a:pt x="7859" y="4109"/>
                  </a:moveTo>
                  <a:cubicBezTo>
                    <a:pt x="5671" y="4109"/>
                    <a:pt x="4499" y="4934"/>
                    <a:pt x="4153" y="5420"/>
                  </a:cubicBezTo>
                  <a:lnTo>
                    <a:pt x="50" y="11877"/>
                  </a:lnTo>
                  <a:cubicBezTo>
                    <a:pt x="-150" y="12205"/>
                    <a:pt x="268" y="12546"/>
                    <a:pt x="985" y="12638"/>
                  </a:cubicBezTo>
                  <a:cubicBezTo>
                    <a:pt x="1106" y="12653"/>
                    <a:pt x="1229" y="12661"/>
                    <a:pt x="1349" y="12661"/>
                  </a:cubicBezTo>
                  <a:cubicBezTo>
                    <a:pt x="1938" y="12661"/>
                    <a:pt x="2478" y="12482"/>
                    <a:pt x="2644" y="12209"/>
                  </a:cubicBezTo>
                  <a:lnTo>
                    <a:pt x="6269" y="6537"/>
                  </a:lnTo>
                  <a:lnTo>
                    <a:pt x="6994" y="6537"/>
                  </a:lnTo>
                  <a:cubicBezTo>
                    <a:pt x="6989" y="6544"/>
                    <a:pt x="6983" y="6551"/>
                    <a:pt x="6979" y="6558"/>
                  </a:cubicBezTo>
                  <a:lnTo>
                    <a:pt x="2405" y="14438"/>
                  </a:lnTo>
                  <a:cubicBezTo>
                    <a:pt x="2329" y="14570"/>
                    <a:pt x="2506" y="14676"/>
                    <a:pt x="2803" y="14676"/>
                  </a:cubicBezTo>
                  <a:lnTo>
                    <a:pt x="6067" y="14676"/>
                  </a:lnTo>
                  <a:lnTo>
                    <a:pt x="6067" y="20674"/>
                  </a:lnTo>
                  <a:cubicBezTo>
                    <a:pt x="6067" y="21185"/>
                    <a:pt x="6972" y="21600"/>
                    <a:pt x="8087" y="21600"/>
                  </a:cubicBezTo>
                  <a:cubicBezTo>
                    <a:pt x="9203" y="21600"/>
                    <a:pt x="10104" y="21185"/>
                    <a:pt x="10104" y="20674"/>
                  </a:cubicBezTo>
                  <a:lnTo>
                    <a:pt x="10104" y="14676"/>
                  </a:lnTo>
                  <a:cubicBezTo>
                    <a:pt x="10326" y="14676"/>
                    <a:pt x="10531" y="14676"/>
                    <a:pt x="10608" y="14676"/>
                  </a:cubicBezTo>
                  <a:cubicBezTo>
                    <a:pt x="10695" y="14676"/>
                    <a:pt x="10945" y="14676"/>
                    <a:pt x="11201" y="14676"/>
                  </a:cubicBezTo>
                  <a:lnTo>
                    <a:pt x="11201" y="20674"/>
                  </a:lnTo>
                  <a:cubicBezTo>
                    <a:pt x="11201" y="21185"/>
                    <a:pt x="12105" y="21600"/>
                    <a:pt x="13221" y="21600"/>
                  </a:cubicBezTo>
                  <a:cubicBezTo>
                    <a:pt x="14337" y="21600"/>
                    <a:pt x="15238" y="21185"/>
                    <a:pt x="15238" y="20674"/>
                  </a:cubicBezTo>
                  <a:lnTo>
                    <a:pt x="15238" y="14676"/>
                  </a:lnTo>
                  <a:lnTo>
                    <a:pt x="18410" y="14676"/>
                  </a:lnTo>
                  <a:cubicBezTo>
                    <a:pt x="18706" y="14676"/>
                    <a:pt x="18887" y="14570"/>
                    <a:pt x="18811" y="14438"/>
                  </a:cubicBezTo>
                  <a:lnTo>
                    <a:pt x="14237" y="6558"/>
                  </a:lnTo>
                  <a:cubicBezTo>
                    <a:pt x="14233" y="6551"/>
                    <a:pt x="14227" y="6544"/>
                    <a:pt x="14222" y="6537"/>
                  </a:cubicBezTo>
                  <a:lnTo>
                    <a:pt x="14932" y="6537"/>
                  </a:lnTo>
                  <a:lnTo>
                    <a:pt x="18656" y="12192"/>
                  </a:lnTo>
                  <a:cubicBezTo>
                    <a:pt x="18827" y="12463"/>
                    <a:pt x="19364" y="12638"/>
                    <a:pt x="19948" y="12638"/>
                  </a:cubicBezTo>
                  <a:cubicBezTo>
                    <a:pt x="20072" y="12638"/>
                    <a:pt x="20199" y="12631"/>
                    <a:pt x="20324" y="12614"/>
                  </a:cubicBezTo>
                  <a:cubicBezTo>
                    <a:pt x="21038" y="12519"/>
                    <a:pt x="21450" y="12177"/>
                    <a:pt x="21244" y="11850"/>
                  </a:cubicBezTo>
                  <a:lnTo>
                    <a:pt x="17037" y="5432"/>
                  </a:lnTo>
                  <a:lnTo>
                    <a:pt x="17022" y="5407"/>
                  </a:lnTo>
                  <a:cubicBezTo>
                    <a:pt x="16669" y="4924"/>
                    <a:pt x="15494" y="4112"/>
                    <a:pt x="13328" y="4112"/>
                  </a:cubicBezTo>
                  <a:cubicBezTo>
                    <a:pt x="13316" y="4112"/>
                    <a:pt x="13303" y="4112"/>
                    <a:pt x="13291" y="4112"/>
                  </a:cubicBezTo>
                  <a:lnTo>
                    <a:pt x="12768" y="4114"/>
                  </a:lnTo>
                  <a:cubicBezTo>
                    <a:pt x="12732" y="4113"/>
                    <a:pt x="12698" y="4109"/>
                    <a:pt x="12662" y="4109"/>
                  </a:cubicBezTo>
                  <a:lnTo>
                    <a:pt x="7859" y="4109"/>
                  </a:lnTo>
                  <a:close/>
                </a:path>
              </a:pathLst>
            </a:custGeom>
            <a:ln/>
          </p:spPr>
          <p:style>
            <a:lnRef idx="1">
              <a:schemeClr val="accent1"/>
            </a:lnRef>
            <a:fillRef idx="2">
              <a:schemeClr val="accent1"/>
            </a:fillRef>
            <a:effectRef idx="1">
              <a:schemeClr val="accent1"/>
            </a:effectRef>
            <a:fontRef idx="minor">
              <a:schemeClr val="dk1"/>
            </a:fontRef>
          </p:style>
          <p:txBody>
            <a:bodyPr wrap="square" lIns="45719" tIns="45719" rIns="45719" bIns="45719" numCol="1" anchor="ctr">
              <a:noAutofit/>
            </a:bodyPr>
            <a:lstStyle/>
            <a:p>
              <a:pPr marL="0" marR="0" lvl="0" indent="0" algn="l" defTabSz="457200" rtl="0" eaLnBrk="1" fontAlgn="auto" latinLnBrk="0" hangingPunct="0">
                <a:lnSpc>
                  <a:spcPct val="100000"/>
                </a:lnSpc>
                <a:spcBef>
                  <a:spcPts val="0"/>
                </a:spcBef>
                <a:spcAft>
                  <a:spcPts val="0"/>
                </a:spcAft>
                <a:buClrTx/>
                <a:buSzTx/>
                <a:buFontTx/>
                <a:buNone/>
                <a:tabLst/>
                <a:defRPr/>
              </a:pPr>
              <a:endParaRPr kumimoji="0" sz="1600" b="0" i="0" u="none" strike="noStrike" kern="0" cap="none" spc="0" normalizeH="0" baseline="0" noProof="0">
                <a:ln>
                  <a:noFill/>
                </a:ln>
                <a:solidFill>
                  <a:srgbClr val="1D516C"/>
                </a:solidFill>
                <a:effectLst/>
                <a:uLnTx/>
                <a:uFillTx/>
                <a:latin typeface="Amazon Ember"/>
                <a:ea typeface="Amazon Ember"/>
                <a:cs typeface="Amazon Ember"/>
                <a:sym typeface="Amazon Ember"/>
              </a:endParaRPr>
            </a:p>
          </p:txBody>
        </p:sp>
        <p:sp>
          <p:nvSpPr>
            <p:cNvPr id="23" name="Male">
              <a:extLst>
                <a:ext uri="{FF2B5EF4-FFF2-40B4-BE49-F238E27FC236}">
                  <a16:creationId xmlns:a16="http://schemas.microsoft.com/office/drawing/2014/main" id="{F96617F1-8DE3-DD49-862D-F499D7FD4092}"/>
                </a:ext>
              </a:extLst>
            </p:cNvPr>
            <p:cNvSpPr/>
            <p:nvPr/>
          </p:nvSpPr>
          <p:spPr>
            <a:xfrm>
              <a:off x="3877015" y="2870864"/>
              <a:ext cx="237093" cy="639746"/>
            </a:xfrm>
            <a:custGeom>
              <a:avLst/>
              <a:gdLst/>
              <a:ahLst/>
              <a:cxnLst>
                <a:cxn ang="0">
                  <a:pos x="wd2" y="hd2"/>
                </a:cxn>
                <a:cxn ang="5400000">
                  <a:pos x="wd2" y="hd2"/>
                </a:cxn>
                <a:cxn ang="10800000">
                  <a:pos x="wd2" y="hd2"/>
                </a:cxn>
                <a:cxn ang="16200000">
                  <a:pos x="wd2" y="hd2"/>
                </a:cxn>
              </a:cxnLst>
              <a:rect l="0" t="0" r="r" b="b"/>
              <a:pathLst>
                <a:path w="21547" h="21600" extrusionOk="0">
                  <a:moveTo>
                    <a:pt x="10777" y="0"/>
                  </a:moveTo>
                  <a:cubicBezTo>
                    <a:pt x="9509" y="0"/>
                    <a:pt x="8239" y="180"/>
                    <a:pt x="7271" y="540"/>
                  </a:cubicBezTo>
                  <a:cubicBezTo>
                    <a:pt x="5335" y="1259"/>
                    <a:pt x="5335" y="2425"/>
                    <a:pt x="7271" y="3144"/>
                  </a:cubicBezTo>
                  <a:cubicBezTo>
                    <a:pt x="9206" y="3863"/>
                    <a:pt x="12348" y="3863"/>
                    <a:pt x="14284" y="3144"/>
                  </a:cubicBezTo>
                  <a:cubicBezTo>
                    <a:pt x="16220" y="2425"/>
                    <a:pt x="16220" y="1259"/>
                    <a:pt x="14284" y="540"/>
                  </a:cubicBezTo>
                  <a:cubicBezTo>
                    <a:pt x="13316" y="180"/>
                    <a:pt x="12046" y="0"/>
                    <a:pt x="10777" y="0"/>
                  </a:cubicBezTo>
                  <a:close/>
                  <a:moveTo>
                    <a:pt x="4845" y="4060"/>
                  </a:moveTo>
                  <a:cubicBezTo>
                    <a:pt x="2970" y="4060"/>
                    <a:pt x="1445" y="4331"/>
                    <a:pt x="907" y="4563"/>
                  </a:cubicBezTo>
                  <a:cubicBezTo>
                    <a:pt x="-23" y="4963"/>
                    <a:pt x="-21" y="5438"/>
                    <a:pt x="8" y="5606"/>
                  </a:cubicBezTo>
                  <a:lnTo>
                    <a:pt x="8" y="12393"/>
                  </a:lnTo>
                  <a:cubicBezTo>
                    <a:pt x="8" y="12733"/>
                    <a:pt x="732" y="13004"/>
                    <a:pt x="1648" y="13004"/>
                  </a:cubicBezTo>
                  <a:cubicBezTo>
                    <a:pt x="2563" y="13004"/>
                    <a:pt x="3292" y="12728"/>
                    <a:pt x="3292" y="12393"/>
                  </a:cubicBezTo>
                  <a:lnTo>
                    <a:pt x="3292" y="6777"/>
                  </a:lnTo>
                  <a:lnTo>
                    <a:pt x="4791" y="6777"/>
                  </a:lnTo>
                  <a:lnTo>
                    <a:pt x="4791" y="12641"/>
                  </a:lnTo>
                  <a:lnTo>
                    <a:pt x="4804" y="12641"/>
                  </a:lnTo>
                  <a:lnTo>
                    <a:pt x="4804" y="20628"/>
                  </a:lnTo>
                  <a:cubicBezTo>
                    <a:pt x="4804" y="21163"/>
                    <a:pt x="5982" y="21600"/>
                    <a:pt x="7421" y="21600"/>
                  </a:cubicBezTo>
                  <a:cubicBezTo>
                    <a:pt x="8860" y="21600"/>
                    <a:pt x="10037" y="21163"/>
                    <a:pt x="10037" y="20628"/>
                  </a:cubicBezTo>
                  <a:lnTo>
                    <a:pt x="10037" y="12641"/>
                  </a:lnTo>
                  <a:lnTo>
                    <a:pt x="10777" y="12641"/>
                  </a:lnTo>
                  <a:lnTo>
                    <a:pt x="11504" y="12641"/>
                  </a:lnTo>
                  <a:lnTo>
                    <a:pt x="11504" y="20628"/>
                  </a:lnTo>
                  <a:cubicBezTo>
                    <a:pt x="11504" y="21163"/>
                    <a:pt x="12682" y="21600"/>
                    <a:pt x="14121" y="21600"/>
                  </a:cubicBezTo>
                  <a:cubicBezTo>
                    <a:pt x="15559" y="21600"/>
                    <a:pt x="16737" y="21163"/>
                    <a:pt x="16737" y="20628"/>
                  </a:cubicBezTo>
                  <a:lnTo>
                    <a:pt x="16737" y="12636"/>
                  </a:lnTo>
                  <a:lnTo>
                    <a:pt x="16750" y="12636"/>
                  </a:lnTo>
                  <a:lnTo>
                    <a:pt x="16750" y="6772"/>
                  </a:lnTo>
                  <a:lnTo>
                    <a:pt x="18249" y="6772"/>
                  </a:lnTo>
                  <a:lnTo>
                    <a:pt x="18249" y="12388"/>
                  </a:lnTo>
                  <a:cubicBezTo>
                    <a:pt x="18249" y="12728"/>
                    <a:pt x="18973" y="12997"/>
                    <a:pt x="19889" y="12997"/>
                  </a:cubicBezTo>
                  <a:cubicBezTo>
                    <a:pt x="20805" y="12997"/>
                    <a:pt x="21533" y="12723"/>
                    <a:pt x="21533" y="12388"/>
                  </a:cubicBezTo>
                  <a:lnTo>
                    <a:pt x="21533" y="5606"/>
                  </a:lnTo>
                  <a:cubicBezTo>
                    <a:pt x="21577" y="5438"/>
                    <a:pt x="21564" y="4957"/>
                    <a:pt x="20634" y="4563"/>
                  </a:cubicBezTo>
                  <a:cubicBezTo>
                    <a:pt x="20096" y="4336"/>
                    <a:pt x="18566" y="4060"/>
                    <a:pt x="16691" y="4060"/>
                  </a:cubicBezTo>
                  <a:lnTo>
                    <a:pt x="10777" y="4060"/>
                  </a:lnTo>
                  <a:lnTo>
                    <a:pt x="4845" y="4060"/>
                  </a:lnTo>
                  <a:close/>
                </a:path>
              </a:pathLst>
            </a:custGeom>
            <a:ln/>
          </p:spPr>
          <p:style>
            <a:lnRef idx="1">
              <a:schemeClr val="accent1"/>
            </a:lnRef>
            <a:fillRef idx="2">
              <a:schemeClr val="accent1"/>
            </a:fillRef>
            <a:effectRef idx="1">
              <a:schemeClr val="accent1"/>
            </a:effectRef>
            <a:fontRef idx="minor">
              <a:schemeClr val="dk1"/>
            </a:fontRef>
          </p:style>
          <p:txBody>
            <a:bodyPr wrap="square" lIns="45719" tIns="45719" rIns="45719" bIns="45719" numCol="1" anchor="ctr">
              <a:noAutofit/>
            </a:bodyPr>
            <a:lstStyle/>
            <a:p>
              <a:pPr marL="0" marR="0" lvl="0" indent="0" algn="l" defTabSz="457200" rtl="0" eaLnBrk="1" fontAlgn="auto" latinLnBrk="0" hangingPunct="0">
                <a:lnSpc>
                  <a:spcPct val="100000"/>
                </a:lnSpc>
                <a:spcBef>
                  <a:spcPts val="0"/>
                </a:spcBef>
                <a:spcAft>
                  <a:spcPts val="0"/>
                </a:spcAft>
                <a:buClrTx/>
                <a:buSzTx/>
                <a:buFontTx/>
                <a:buNone/>
                <a:tabLst/>
                <a:defRPr/>
              </a:pPr>
              <a:endParaRPr kumimoji="0" sz="1600" b="0" i="0" u="none" strike="noStrike" kern="0" cap="none" spc="0" normalizeH="0" baseline="0" noProof="0">
                <a:ln>
                  <a:noFill/>
                </a:ln>
                <a:solidFill>
                  <a:srgbClr val="1D516C"/>
                </a:solidFill>
                <a:effectLst/>
                <a:uLnTx/>
                <a:uFillTx/>
                <a:latin typeface="Amazon Ember"/>
                <a:ea typeface="Amazon Ember"/>
                <a:cs typeface="Amazon Ember"/>
                <a:sym typeface="Amazon Ember"/>
              </a:endParaRPr>
            </a:p>
          </p:txBody>
        </p:sp>
        <p:sp>
          <p:nvSpPr>
            <p:cNvPr id="24" name="Female">
              <a:extLst>
                <a:ext uri="{FF2B5EF4-FFF2-40B4-BE49-F238E27FC236}">
                  <a16:creationId xmlns:a16="http://schemas.microsoft.com/office/drawing/2014/main" id="{A70A54CC-8791-8442-AD21-3AB82605D367}"/>
                </a:ext>
              </a:extLst>
            </p:cNvPr>
            <p:cNvSpPr/>
            <p:nvPr/>
          </p:nvSpPr>
          <p:spPr>
            <a:xfrm>
              <a:off x="3856965" y="2151228"/>
              <a:ext cx="287216" cy="635280"/>
            </a:xfrm>
            <a:custGeom>
              <a:avLst/>
              <a:gdLst/>
              <a:ahLst/>
              <a:cxnLst>
                <a:cxn ang="0">
                  <a:pos x="wd2" y="hd2"/>
                </a:cxn>
                <a:cxn ang="5400000">
                  <a:pos x="wd2" y="hd2"/>
                </a:cxn>
                <a:cxn ang="10800000">
                  <a:pos x="wd2" y="hd2"/>
                </a:cxn>
                <a:cxn ang="16200000">
                  <a:pos x="wd2" y="hd2"/>
                </a:cxn>
              </a:cxnLst>
              <a:rect l="0" t="0" r="r" b="b"/>
              <a:pathLst>
                <a:path w="21297" h="21600" extrusionOk="0">
                  <a:moveTo>
                    <a:pt x="10652" y="0"/>
                  </a:moveTo>
                  <a:cubicBezTo>
                    <a:pt x="9610" y="0"/>
                    <a:pt x="8570" y="182"/>
                    <a:pt x="7774" y="547"/>
                  </a:cubicBezTo>
                  <a:cubicBezTo>
                    <a:pt x="6184" y="1276"/>
                    <a:pt x="6184" y="2458"/>
                    <a:pt x="7774" y="3188"/>
                  </a:cubicBezTo>
                  <a:cubicBezTo>
                    <a:pt x="9365" y="3917"/>
                    <a:pt x="11943" y="3917"/>
                    <a:pt x="13534" y="3188"/>
                  </a:cubicBezTo>
                  <a:cubicBezTo>
                    <a:pt x="15124" y="2458"/>
                    <a:pt x="15124" y="1276"/>
                    <a:pt x="13534" y="547"/>
                  </a:cubicBezTo>
                  <a:cubicBezTo>
                    <a:pt x="12738" y="182"/>
                    <a:pt x="11695" y="0"/>
                    <a:pt x="10652" y="0"/>
                  </a:cubicBezTo>
                  <a:close/>
                  <a:moveTo>
                    <a:pt x="7859" y="4109"/>
                  </a:moveTo>
                  <a:cubicBezTo>
                    <a:pt x="5671" y="4109"/>
                    <a:pt x="4499" y="4934"/>
                    <a:pt x="4153" y="5420"/>
                  </a:cubicBezTo>
                  <a:lnTo>
                    <a:pt x="50" y="11877"/>
                  </a:lnTo>
                  <a:cubicBezTo>
                    <a:pt x="-150" y="12205"/>
                    <a:pt x="268" y="12546"/>
                    <a:pt x="985" y="12638"/>
                  </a:cubicBezTo>
                  <a:cubicBezTo>
                    <a:pt x="1106" y="12653"/>
                    <a:pt x="1229" y="12661"/>
                    <a:pt x="1349" y="12661"/>
                  </a:cubicBezTo>
                  <a:cubicBezTo>
                    <a:pt x="1938" y="12661"/>
                    <a:pt x="2478" y="12482"/>
                    <a:pt x="2644" y="12209"/>
                  </a:cubicBezTo>
                  <a:lnTo>
                    <a:pt x="6269" y="6537"/>
                  </a:lnTo>
                  <a:lnTo>
                    <a:pt x="6994" y="6537"/>
                  </a:lnTo>
                  <a:cubicBezTo>
                    <a:pt x="6989" y="6544"/>
                    <a:pt x="6983" y="6551"/>
                    <a:pt x="6979" y="6558"/>
                  </a:cubicBezTo>
                  <a:lnTo>
                    <a:pt x="2405" y="14438"/>
                  </a:lnTo>
                  <a:cubicBezTo>
                    <a:pt x="2329" y="14570"/>
                    <a:pt x="2506" y="14676"/>
                    <a:pt x="2803" y="14676"/>
                  </a:cubicBezTo>
                  <a:lnTo>
                    <a:pt x="6067" y="14676"/>
                  </a:lnTo>
                  <a:lnTo>
                    <a:pt x="6067" y="20674"/>
                  </a:lnTo>
                  <a:cubicBezTo>
                    <a:pt x="6067" y="21185"/>
                    <a:pt x="6972" y="21600"/>
                    <a:pt x="8087" y="21600"/>
                  </a:cubicBezTo>
                  <a:cubicBezTo>
                    <a:pt x="9203" y="21600"/>
                    <a:pt x="10104" y="21185"/>
                    <a:pt x="10104" y="20674"/>
                  </a:cubicBezTo>
                  <a:lnTo>
                    <a:pt x="10104" y="14676"/>
                  </a:lnTo>
                  <a:cubicBezTo>
                    <a:pt x="10326" y="14676"/>
                    <a:pt x="10531" y="14676"/>
                    <a:pt x="10608" y="14676"/>
                  </a:cubicBezTo>
                  <a:cubicBezTo>
                    <a:pt x="10695" y="14676"/>
                    <a:pt x="10945" y="14676"/>
                    <a:pt x="11201" y="14676"/>
                  </a:cubicBezTo>
                  <a:lnTo>
                    <a:pt x="11201" y="20674"/>
                  </a:lnTo>
                  <a:cubicBezTo>
                    <a:pt x="11201" y="21185"/>
                    <a:pt x="12105" y="21600"/>
                    <a:pt x="13221" y="21600"/>
                  </a:cubicBezTo>
                  <a:cubicBezTo>
                    <a:pt x="14337" y="21600"/>
                    <a:pt x="15238" y="21185"/>
                    <a:pt x="15238" y="20674"/>
                  </a:cubicBezTo>
                  <a:lnTo>
                    <a:pt x="15238" y="14676"/>
                  </a:lnTo>
                  <a:lnTo>
                    <a:pt x="18410" y="14676"/>
                  </a:lnTo>
                  <a:cubicBezTo>
                    <a:pt x="18706" y="14676"/>
                    <a:pt x="18887" y="14570"/>
                    <a:pt x="18811" y="14438"/>
                  </a:cubicBezTo>
                  <a:lnTo>
                    <a:pt x="14237" y="6558"/>
                  </a:lnTo>
                  <a:cubicBezTo>
                    <a:pt x="14233" y="6551"/>
                    <a:pt x="14227" y="6544"/>
                    <a:pt x="14222" y="6537"/>
                  </a:cubicBezTo>
                  <a:lnTo>
                    <a:pt x="14932" y="6537"/>
                  </a:lnTo>
                  <a:lnTo>
                    <a:pt x="18656" y="12192"/>
                  </a:lnTo>
                  <a:cubicBezTo>
                    <a:pt x="18827" y="12463"/>
                    <a:pt x="19364" y="12638"/>
                    <a:pt x="19948" y="12638"/>
                  </a:cubicBezTo>
                  <a:cubicBezTo>
                    <a:pt x="20072" y="12638"/>
                    <a:pt x="20199" y="12631"/>
                    <a:pt x="20324" y="12614"/>
                  </a:cubicBezTo>
                  <a:cubicBezTo>
                    <a:pt x="21038" y="12519"/>
                    <a:pt x="21450" y="12177"/>
                    <a:pt x="21244" y="11850"/>
                  </a:cubicBezTo>
                  <a:lnTo>
                    <a:pt x="17037" y="5432"/>
                  </a:lnTo>
                  <a:lnTo>
                    <a:pt x="17022" y="5407"/>
                  </a:lnTo>
                  <a:cubicBezTo>
                    <a:pt x="16669" y="4924"/>
                    <a:pt x="15494" y="4112"/>
                    <a:pt x="13328" y="4112"/>
                  </a:cubicBezTo>
                  <a:cubicBezTo>
                    <a:pt x="13316" y="4112"/>
                    <a:pt x="13303" y="4112"/>
                    <a:pt x="13291" y="4112"/>
                  </a:cubicBezTo>
                  <a:lnTo>
                    <a:pt x="12768" y="4114"/>
                  </a:lnTo>
                  <a:cubicBezTo>
                    <a:pt x="12732" y="4113"/>
                    <a:pt x="12698" y="4109"/>
                    <a:pt x="12662" y="4109"/>
                  </a:cubicBezTo>
                  <a:lnTo>
                    <a:pt x="7859" y="4109"/>
                  </a:lnTo>
                  <a:close/>
                </a:path>
              </a:pathLst>
            </a:custGeom>
            <a:ln/>
          </p:spPr>
          <p:style>
            <a:lnRef idx="1">
              <a:schemeClr val="accent1"/>
            </a:lnRef>
            <a:fillRef idx="2">
              <a:schemeClr val="accent1"/>
            </a:fillRef>
            <a:effectRef idx="1">
              <a:schemeClr val="accent1"/>
            </a:effectRef>
            <a:fontRef idx="minor">
              <a:schemeClr val="dk1"/>
            </a:fontRef>
          </p:style>
          <p:txBody>
            <a:bodyPr wrap="square" lIns="45719" tIns="45719" rIns="45719" bIns="45719" numCol="1" anchor="ctr">
              <a:noAutofit/>
            </a:bodyPr>
            <a:lstStyle/>
            <a:p>
              <a:pPr marL="0" marR="0" lvl="0" indent="0" algn="l" defTabSz="457200" rtl="0" eaLnBrk="1" fontAlgn="auto" latinLnBrk="0" hangingPunct="0">
                <a:lnSpc>
                  <a:spcPct val="100000"/>
                </a:lnSpc>
                <a:spcBef>
                  <a:spcPts val="0"/>
                </a:spcBef>
                <a:spcAft>
                  <a:spcPts val="0"/>
                </a:spcAft>
                <a:buClrTx/>
                <a:buSzTx/>
                <a:buFontTx/>
                <a:buNone/>
                <a:tabLst/>
                <a:defRPr/>
              </a:pPr>
              <a:endParaRPr kumimoji="0" sz="1600" b="0" i="0" u="none" strike="noStrike" kern="0" cap="none" spc="0" normalizeH="0" baseline="0" noProof="0">
                <a:ln>
                  <a:noFill/>
                </a:ln>
                <a:solidFill>
                  <a:srgbClr val="1D516C"/>
                </a:solidFill>
                <a:effectLst/>
                <a:uLnTx/>
                <a:uFillTx/>
                <a:latin typeface="Amazon Ember"/>
                <a:ea typeface="Amazon Ember"/>
                <a:cs typeface="Amazon Ember"/>
                <a:sym typeface="Amazon Ember"/>
              </a:endParaRPr>
            </a:p>
          </p:txBody>
        </p:sp>
        <p:sp>
          <p:nvSpPr>
            <p:cNvPr id="25" name="Male">
              <a:extLst>
                <a:ext uri="{FF2B5EF4-FFF2-40B4-BE49-F238E27FC236}">
                  <a16:creationId xmlns:a16="http://schemas.microsoft.com/office/drawing/2014/main" id="{575E9B1F-35A5-4F44-A213-56DFFA0DD7E2}"/>
                </a:ext>
              </a:extLst>
            </p:cNvPr>
            <p:cNvSpPr/>
            <p:nvPr/>
          </p:nvSpPr>
          <p:spPr>
            <a:xfrm>
              <a:off x="4174866" y="2146762"/>
              <a:ext cx="237090" cy="639746"/>
            </a:xfrm>
            <a:custGeom>
              <a:avLst/>
              <a:gdLst/>
              <a:ahLst/>
              <a:cxnLst>
                <a:cxn ang="0">
                  <a:pos x="wd2" y="hd2"/>
                </a:cxn>
                <a:cxn ang="5400000">
                  <a:pos x="wd2" y="hd2"/>
                </a:cxn>
                <a:cxn ang="10800000">
                  <a:pos x="wd2" y="hd2"/>
                </a:cxn>
                <a:cxn ang="16200000">
                  <a:pos x="wd2" y="hd2"/>
                </a:cxn>
              </a:cxnLst>
              <a:rect l="0" t="0" r="r" b="b"/>
              <a:pathLst>
                <a:path w="21547" h="21600" extrusionOk="0">
                  <a:moveTo>
                    <a:pt x="10777" y="0"/>
                  </a:moveTo>
                  <a:cubicBezTo>
                    <a:pt x="9509" y="0"/>
                    <a:pt x="8239" y="180"/>
                    <a:pt x="7271" y="540"/>
                  </a:cubicBezTo>
                  <a:cubicBezTo>
                    <a:pt x="5335" y="1259"/>
                    <a:pt x="5335" y="2425"/>
                    <a:pt x="7271" y="3144"/>
                  </a:cubicBezTo>
                  <a:cubicBezTo>
                    <a:pt x="9206" y="3863"/>
                    <a:pt x="12348" y="3863"/>
                    <a:pt x="14284" y="3144"/>
                  </a:cubicBezTo>
                  <a:cubicBezTo>
                    <a:pt x="16220" y="2425"/>
                    <a:pt x="16220" y="1259"/>
                    <a:pt x="14284" y="540"/>
                  </a:cubicBezTo>
                  <a:cubicBezTo>
                    <a:pt x="13316" y="180"/>
                    <a:pt x="12046" y="0"/>
                    <a:pt x="10777" y="0"/>
                  </a:cubicBezTo>
                  <a:close/>
                  <a:moveTo>
                    <a:pt x="4845" y="4060"/>
                  </a:moveTo>
                  <a:cubicBezTo>
                    <a:pt x="2970" y="4060"/>
                    <a:pt x="1445" y="4331"/>
                    <a:pt x="907" y="4563"/>
                  </a:cubicBezTo>
                  <a:cubicBezTo>
                    <a:pt x="-23" y="4963"/>
                    <a:pt x="-21" y="5438"/>
                    <a:pt x="8" y="5606"/>
                  </a:cubicBezTo>
                  <a:lnTo>
                    <a:pt x="8" y="12393"/>
                  </a:lnTo>
                  <a:cubicBezTo>
                    <a:pt x="8" y="12733"/>
                    <a:pt x="732" y="13004"/>
                    <a:pt x="1648" y="13004"/>
                  </a:cubicBezTo>
                  <a:cubicBezTo>
                    <a:pt x="2563" y="13004"/>
                    <a:pt x="3292" y="12728"/>
                    <a:pt x="3292" y="12393"/>
                  </a:cubicBezTo>
                  <a:lnTo>
                    <a:pt x="3292" y="6777"/>
                  </a:lnTo>
                  <a:lnTo>
                    <a:pt x="4791" y="6777"/>
                  </a:lnTo>
                  <a:lnTo>
                    <a:pt x="4791" y="12641"/>
                  </a:lnTo>
                  <a:lnTo>
                    <a:pt x="4804" y="12641"/>
                  </a:lnTo>
                  <a:lnTo>
                    <a:pt x="4804" y="20628"/>
                  </a:lnTo>
                  <a:cubicBezTo>
                    <a:pt x="4804" y="21163"/>
                    <a:pt x="5982" y="21600"/>
                    <a:pt x="7421" y="21600"/>
                  </a:cubicBezTo>
                  <a:cubicBezTo>
                    <a:pt x="8860" y="21600"/>
                    <a:pt x="10037" y="21163"/>
                    <a:pt x="10037" y="20628"/>
                  </a:cubicBezTo>
                  <a:lnTo>
                    <a:pt x="10037" y="12641"/>
                  </a:lnTo>
                  <a:lnTo>
                    <a:pt x="10777" y="12641"/>
                  </a:lnTo>
                  <a:lnTo>
                    <a:pt x="11504" y="12641"/>
                  </a:lnTo>
                  <a:lnTo>
                    <a:pt x="11504" y="20628"/>
                  </a:lnTo>
                  <a:cubicBezTo>
                    <a:pt x="11504" y="21163"/>
                    <a:pt x="12682" y="21600"/>
                    <a:pt x="14121" y="21600"/>
                  </a:cubicBezTo>
                  <a:cubicBezTo>
                    <a:pt x="15559" y="21600"/>
                    <a:pt x="16737" y="21163"/>
                    <a:pt x="16737" y="20628"/>
                  </a:cubicBezTo>
                  <a:lnTo>
                    <a:pt x="16737" y="12636"/>
                  </a:lnTo>
                  <a:lnTo>
                    <a:pt x="16750" y="12636"/>
                  </a:lnTo>
                  <a:lnTo>
                    <a:pt x="16750" y="6772"/>
                  </a:lnTo>
                  <a:lnTo>
                    <a:pt x="18249" y="6772"/>
                  </a:lnTo>
                  <a:lnTo>
                    <a:pt x="18249" y="12388"/>
                  </a:lnTo>
                  <a:cubicBezTo>
                    <a:pt x="18249" y="12728"/>
                    <a:pt x="18973" y="12997"/>
                    <a:pt x="19889" y="12997"/>
                  </a:cubicBezTo>
                  <a:cubicBezTo>
                    <a:pt x="20805" y="12997"/>
                    <a:pt x="21533" y="12723"/>
                    <a:pt x="21533" y="12388"/>
                  </a:cubicBezTo>
                  <a:lnTo>
                    <a:pt x="21533" y="5606"/>
                  </a:lnTo>
                  <a:cubicBezTo>
                    <a:pt x="21577" y="5438"/>
                    <a:pt x="21564" y="4957"/>
                    <a:pt x="20634" y="4563"/>
                  </a:cubicBezTo>
                  <a:cubicBezTo>
                    <a:pt x="20096" y="4336"/>
                    <a:pt x="18566" y="4060"/>
                    <a:pt x="16691" y="4060"/>
                  </a:cubicBezTo>
                  <a:lnTo>
                    <a:pt x="10777" y="4060"/>
                  </a:lnTo>
                  <a:lnTo>
                    <a:pt x="4845" y="4060"/>
                  </a:lnTo>
                  <a:close/>
                </a:path>
              </a:pathLst>
            </a:custGeom>
            <a:ln/>
          </p:spPr>
          <p:style>
            <a:lnRef idx="1">
              <a:schemeClr val="accent1"/>
            </a:lnRef>
            <a:fillRef idx="2">
              <a:schemeClr val="accent1"/>
            </a:fillRef>
            <a:effectRef idx="1">
              <a:schemeClr val="accent1"/>
            </a:effectRef>
            <a:fontRef idx="minor">
              <a:schemeClr val="dk1"/>
            </a:fontRef>
          </p:style>
          <p:txBody>
            <a:bodyPr wrap="square" lIns="45719" tIns="45719" rIns="45719" bIns="45719" numCol="1" anchor="ctr">
              <a:noAutofit/>
            </a:bodyPr>
            <a:lstStyle/>
            <a:p>
              <a:pPr marL="0" marR="0" lvl="0" indent="0" algn="l" defTabSz="457200" rtl="0" eaLnBrk="1" fontAlgn="auto" latinLnBrk="0" hangingPunct="0">
                <a:lnSpc>
                  <a:spcPct val="100000"/>
                </a:lnSpc>
                <a:spcBef>
                  <a:spcPts val="0"/>
                </a:spcBef>
                <a:spcAft>
                  <a:spcPts val="0"/>
                </a:spcAft>
                <a:buClrTx/>
                <a:buSzTx/>
                <a:buFontTx/>
                <a:buNone/>
                <a:tabLst/>
                <a:defRPr/>
              </a:pPr>
              <a:endParaRPr kumimoji="0" sz="1600" b="0" i="0" u="none" strike="noStrike" kern="0" cap="none" spc="0" normalizeH="0" baseline="0" noProof="0">
                <a:ln>
                  <a:noFill/>
                </a:ln>
                <a:solidFill>
                  <a:srgbClr val="1D516C"/>
                </a:solidFill>
                <a:effectLst/>
                <a:uLnTx/>
                <a:uFillTx/>
                <a:latin typeface="Amazon Ember"/>
                <a:ea typeface="Amazon Ember"/>
                <a:cs typeface="Amazon Ember"/>
                <a:sym typeface="Amazon Ember"/>
              </a:endParaRPr>
            </a:p>
          </p:txBody>
        </p:sp>
        <p:sp>
          <p:nvSpPr>
            <p:cNvPr id="26" name="Female">
              <a:extLst>
                <a:ext uri="{FF2B5EF4-FFF2-40B4-BE49-F238E27FC236}">
                  <a16:creationId xmlns:a16="http://schemas.microsoft.com/office/drawing/2014/main" id="{014C5643-55C3-8546-80D7-9C08CC9D17BC}"/>
                </a:ext>
              </a:extLst>
            </p:cNvPr>
            <p:cNvSpPr/>
            <p:nvPr/>
          </p:nvSpPr>
          <p:spPr>
            <a:xfrm>
              <a:off x="4442641" y="2151228"/>
              <a:ext cx="287222" cy="635280"/>
            </a:xfrm>
            <a:custGeom>
              <a:avLst/>
              <a:gdLst/>
              <a:ahLst/>
              <a:cxnLst>
                <a:cxn ang="0">
                  <a:pos x="wd2" y="hd2"/>
                </a:cxn>
                <a:cxn ang="5400000">
                  <a:pos x="wd2" y="hd2"/>
                </a:cxn>
                <a:cxn ang="10800000">
                  <a:pos x="wd2" y="hd2"/>
                </a:cxn>
                <a:cxn ang="16200000">
                  <a:pos x="wd2" y="hd2"/>
                </a:cxn>
              </a:cxnLst>
              <a:rect l="0" t="0" r="r" b="b"/>
              <a:pathLst>
                <a:path w="21297" h="21600" extrusionOk="0">
                  <a:moveTo>
                    <a:pt x="10652" y="0"/>
                  </a:moveTo>
                  <a:cubicBezTo>
                    <a:pt x="9610" y="0"/>
                    <a:pt x="8570" y="182"/>
                    <a:pt x="7774" y="547"/>
                  </a:cubicBezTo>
                  <a:cubicBezTo>
                    <a:pt x="6184" y="1276"/>
                    <a:pt x="6184" y="2458"/>
                    <a:pt x="7774" y="3188"/>
                  </a:cubicBezTo>
                  <a:cubicBezTo>
                    <a:pt x="9365" y="3917"/>
                    <a:pt x="11943" y="3917"/>
                    <a:pt x="13534" y="3188"/>
                  </a:cubicBezTo>
                  <a:cubicBezTo>
                    <a:pt x="15124" y="2458"/>
                    <a:pt x="15124" y="1276"/>
                    <a:pt x="13534" y="547"/>
                  </a:cubicBezTo>
                  <a:cubicBezTo>
                    <a:pt x="12738" y="182"/>
                    <a:pt x="11695" y="0"/>
                    <a:pt x="10652" y="0"/>
                  </a:cubicBezTo>
                  <a:close/>
                  <a:moveTo>
                    <a:pt x="7859" y="4109"/>
                  </a:moveTo>
                  <a:cubicBezTo>
                    <a:pt x="5671" y="4109"/>
                    <a:pt x="4499" y="4934"/>
                    <a:pt x="4153" y="5420"/>
                  </a:cubicBezTo>
                  <a:lnTo>
                    <a:pt x="50" y="11877"/>
                  </a:lnTo>
                  <a:cubicBezTo>
                    <a:pt x="-150" y="12205"/>
                    <a:pt x="268" y="12546"/>
                    <a:pt x="985" y="12638"/>
                  </a:cubicBezTo>
                  <a:cubicBezTo>
                    <a:pt x="1106" y="12653"/>
                    <a:pt x="1229" y="12661"/>
                    <a:pt x="1349" y="12661"/>
                  </a:cubicBezTo>
                  <a:cubicBezTo>
                    <a:pt x="1938" y="12661"/>
                    <a:pt x="2478" y="12482"/>
                    <a:pt x="2644" y="12209"/>
                  </a:cubicBezTo>
                  <a:lnTo>
                    <a:pt x="6269" y="6537"/>
                  </a:lnTo>
                  <a:lnTo>
                    <a:pt x="6994" y="6537"/>
                  </a:lnTo>
                  <a:cubicBezTo>
                    <a:pt x="6989" y="6544"/>
                    <a:pt x="6983" y="6551"/>
                    <a:pt x="6979" y="6558"/>
                  </a:cubicBezTo>
                  <a:lnTo>
                    <a:pt x="2405" y="14438"/>
                  </a:lnTo>
                  <a:cubicBezTo>
                    <a:pt x="2329" y="14570"/>
                    <a:pt x="2506" y="14676"/>
                    <a:pt x="2803" y="14676"/>
                  </a:cubicBezTo>
                  <a:lnTo>
                    <a:pt x="6067" y="14676"/>
                  </a:lnTo>
                  <a:lnTo>
                    <a:pt x="6067" y="20674"/>
                  </a:lnTo>
                  <a:cubicBezTo>
                    <a:pt x="6067" y="21185"/>
                    <a:pt x="6972" y="21600"/>
                    <a:pt x="8087" y="21600"/>
                  </a:cubicBezTo>
                  <a:cubicBezTo>
                    <a:pt x="9203" y="21600"/>
                    <a:pt x="10104" y="21185"/>
                    <a:pt x="10104" y="20674"/>
                  </a:cubicBezTo>
                  <a:lnTo>
                    <a:pt x="10104" y="14676"/>
                  </a:lnTo>
                  <a:cubicBezTo>
                    <a:pt x="10326" y="14676"/>
                    <a:pt x="10531" y="14676"/>
                    <a:pt x="10608" y="14676"/>
                  </a:cubicBezTo>
                  <a:cubicBezTo>
                    <a:pt x="10695" y="14676"/>
                    <a:pt x="10945" y="14676"/>
                    <a:pt x="11201" y="14676"/>
                  </a:cubicBezTo>
                  <a:lnTo>
                    <a:pt x="11201" y="20674"/>
                  </a:lnTo>
                  <a:cubicBezTo>
                    <a:pt x="11201" y="21185"/>
                    <a:pt x="12105" y="21600"/>
                    <a:pt x="13221" y="21600"/>
                  </a:cubicBezTo>
                  <a:cubicBezTo>
                    <a:pt x="14337" y="21600"/>
                    <a:pt x="15238" y="21185"/>
                    <a:pt x="15238" y="20674"/>
                  </a:cubicBezTo>
                  <a:lnTo>
                    <a:pt x="15238" y="14676"/>
                  </a:lnTo>
                  <a:lnTo>
                    <a:pt x="18410" y="14676"/>
                  </a:lnTo>
                  <a:cubicBezTo>
                    <a:pt x="18706" y="14676"/>
                    <a:pt x="18887" y="14570"/>
                    <a:pt x="18811" y="14438"/>
                  </a:cubicBezTo>
                  <a:lnTo>
                    <a:pt x="14237" y="6558"/>
                  </a:lnTo>
                  <a:cubicBezTo>
                    <a:pt x="14233" y="6551"/>
                    <a:pt x="14227" y="6544"/>
                    <a:pt x="14222" y="6537"/>
                  </a:cubicBezTo>
                  <a:lnTo>
                    <a:pt x="14932" y="6537"/>
                  </a:lnTo>
                  <a:lnTo>
                    <a:pt x="18656" y="12192"/>
                  </a:lnTo>
                  <a:cubicBezTo>
                    <a:pt x="18827" y="12463"/>
                    <a:pt x="19364" y="12638"/>
                    <a:pt x="19948" y="12638"/>
                  </a:cubicBezTo>
                  <a:cubicBezTo>
                    <a:pt x="20072" y="12638"/>
                    <a:pt x="20199" y="12631"/>
                    <a:pt x="20324" y="12614"/>
                  </a:cubicBezTo>
                  <a:cubicBezTo>
                    <a:pt x="21038" y="12519"/>
                    <a:pt x="21450" y="12177"/>
                    <a:pt x="21244" y="11850"/>
                  </a:cubicBezTo>
                  <a:lnTo>
                    <a:pt x="17037" y="5432"/>
                  </a:lnTo>
                  <a:lnTo>
                    <a:pt x="17022" y="5407"/>
                  </a:lnTo>
                  <a:cubicBezTo>
                    <a:pt x="16669" y="4924"/>
                    <a:pt x="15494" y="4112"/>
                    <a:pt x="13328" y="4112"/>
                  </a:cubicBezTo>
                  <a:cubicBezTo>
                    <a:pt x="13316" y="4112"/>
                    <a:pt x="13303" y="4112"/>
                    <a:pt x="13291" y="4112"/>
                  </a:cubicBezTo>
                  <a:lnTo>
                    <a:pt x="12768" y="4114"/>
                  </a:lnTo>
                  <a:cubicBezTo>
                    <a:pt x="12732" y="4113"/>
                    <a:pt x="12698" y="4109"/>
                    <a:pt x="12662" y="4109"/>
                  </a:cubicBezTo>
                  <a:lnTo>
                    <a:pt x="7859" y="4109"/>
                  </a:lnTo>
                  <a:close/>
                </a:path>
              </a:pathLst>
            </a:custGeom>
            <a:ln/>
          </p:spPr>
          <p:style>
            <a:lnRef idx="1">
              <a:schemeClr val="accent1"/>
            </a:lnRef>
            <a:fillRef idx="2">
              <a:schemeClr val="accent1"/>
            </a:fillRef>
            <a:effectRef idx="1">
              <a:schemeClr val="accent1"/>
            </a:effectRef>
            <a:fontRef idx="minor">
              <a:schemeClr val="dk1"/>
            </a:fontRef>
          </p:style>
          <p:txBody>
            <a:bodyPr wrap="square" lIns="45719" tIns="45719" rIns="45719" bIns="45719" numCol="1" anchor="ctr">
              <a:noAutofit/>
            </a:bodyPr>
            <a:lstStyle/>
            <a:p>
              <a:pPr marL="0" marR="0" lvl="0" indent="0" algn="l" defTabSz="457200" rtl="0" eaLnBrk="1" fontAlgn="auto" latinLnBrk="0" hangingPunct="0">
                <a:lnSpc>
                  <a:spcPct val="100000"/>
                </a:lnSpc>
                <a:spcBef>
                  <a:spcPts val="0"/>
                </a:spcBef>
                <a:spcAft>
                  <a:spcPts val="0"/>
                </a:spcAft>
                <a:buClrTx/>
                <a:buSzTx/>
                <a:buFontTx/>
                <a:buNone/>
                <a:tabLst/>
                <a:defRPr/>
              </a:pPr>
              <a:endParaRPr kumimoji="0" sz="1600" b="0" i="0" u="none" strike="noStrike" kern="0" cap="none" spc="0" normalizeH="0" baseline="0" noProof="0">
                <a:ln>
                  <a:noFill/>
                </a:ln>
                <a:solidFill>
                  <a:srgbClr val="1D516C"/>
                </a:solidFill>
                <a:effectLst/>
                <a:uLnTx/>
                <a:uFillTx/>
                <a:latin typeface="Amazon Ember"/>
                <a:ea typeface="Amazon Ember"/>
                <a:cs typeface="Amazon Ember"/>
                <a:sym typeface="Amazon Ember"/>
              </a:endParaRPr>
            </a:p>
          </p:txBody>
        </p:sp>
        <p:sp>
          <p:nvSpPr>
            <p:cNvPr id="27" name="Female">
              <a:extLst>
                <a:ext uri="{FF2B5EF4-FFF2-40B4-BE49-F238E27FC236}">
                  <a16:creationId xmlns:a16="http://schemas.microsoft.com/office/drawing/2014/main" id="{E1E996E2-EB34-1643-BF72-770CE65ACB5C}"/>
                </a:ext>
              </a:extLst>
            </p:cNvPr>
            <p:cNvSpPr/>
            <p:nvPr/>
          </p:nvSpPr>
          <p:spPr>
            <a:xfrm>
              <a:off x="4760548" y="2151228"/>
              <a:ext cx="287222" cy="635280"/>
            </a:xfrm>
            <a:custGeom>
              <a:avLst/>
              <a:gdLst/>
              <a:ahLst/>
              <a:cxnLst>
                <a:cxn ang="0">
                  <a:pos x="wd2" y="hd2"/>
                </a:cxn>
                <a:cxn ang="5400000">
                  <a:pos x="wd2" y="hd2"/>
                </a:cxn>
                <a:cxn ang="10800000">
                  <a:pos x="wd2" y="hd2"/>
                </a:cxn>
                <a:cxn ang="16200000">
                  <a:pos x="wd2" y="hd2"/>
                </a:cxn>
              </a:cxnLst>
              <a:rect l="0" t="0" r="r" b="b"/>
              <a:pathLst>
                <a:path w="21297" h="21600" extrusionOk="0">
                  <a:moveTo>
                    <a:pt x="10652" y="0"/>
                  </a:moveTo>
                  <a:cubicBezTo>
                    <a:pt x="9610" y="0"/>
                    <a:pt x="8570" y="182"/>
                    <a:pt x="7774" y="547"/>
                  </a:cubicBezTo>
                  <a:cubicBezTo>
                    <a:pt x="6184" y="1276"/>
                    <a:pt x="6184" y="2458"/>
                    <a:pt x="7774" y="3188"/>
                  </a:cubicBezTo>
                  <a:cubicBezTo>
                    <a:pt x="9365" y="3917"/>
                    <a:pt x="11943" y="3917"/>
                    <a:pt x="13534" y="3188"/>
                  </a:cubicBezTo>
                  <a:cubicBezTo>
                    <a:pt x="15124" y="2458"/>
                    <a:pt x="15124" y="1276"/>
                    <a:pt x="13534" y="547"/>
                  </a:cubicBezTo>
                  <a:cubicBezTo>
                    <a:pt x="12738" y="182"/>
                    <a:pt x="11695" y="0"/>
                    <a:pt x="10652" y="0"/>
                  </a:cubicBezTo>
                  <a:close/>
                  <a:moveTo>
                    <a:pt x="7859" y="4109"/>
                  </a:moveTo>
                  <a:cubicBezTo>
                    <a:pt x="5671" y="4109"/>
                    <a:pt x="4499" y="4934"/>
                    <a:pt x="4153" y="5420"/>
                  </a:cubicBezTo>
                  <a:lnTo>
                    <a:pt x="50" y="11877"/>
                  </a:lnTo>
                  <a:cubicBezTo>
                    <a:pt x="-150" y="12205"/>
                    <a:pt x="268" y="12546"/>
                    <a:pt x="985" y="12638"/>
                  </a:cubicBezTo>
                  <a:cubicBezTo>
                    <a:pt x="1106" y="12653"/>
                    <a:pt x="1229" y="12661"/>
                    <a:pt x="1349" y="12661"/>
                  </a:cubicBezTo>
                  <a:cubicBezTo>
                    <a:pt x="1938" y="12661"/>
                    <a:pt x="2478" y="12482"/>
                    <a:pt x="2644" y="12209"/>
                  </a:cubicBezTo>
                  <a:lnTo>
                    <a:pt x="6269" y="6537"/>
                  </a:lnTo>
                  <a:lnTo>
                    <a:pt x="6994" y="6537"/>
                  </a:lnTo>
                  <a:cubicBezTo>
                    <a:pt x="6989" y="6544"/>
                    <a:pt x="6983" y="6551"/>
                    <a:pt x="6979" y="6558"/>
                  </a:cubicBezTo>
                  <a:lnTo>
                    <a:pt x="2405" y="14438"/>
                  </a:lnTo>
                  <a:cubicBezTo>
                    <a:pt x="2329" y="14570"/>
                    <a:pt x="2506" y="14676"/>
                    <a:pt x="2803" y="14676"/>
                  </a:cubicBezTo>
                  <a:lnTo>
                    <a:pt x="6067" y="14676"/>
                  </a:lnTo>
                  <a:lnTo>
                    <a:pt x="6067" y="20674"/>
                  </a:lnTo>
                  <a:cubicBezTo>
                    <a:pt x="6067" y="21185"/>
                    <a:pt x="6972" y="21600"/>
                    <a:pt x="8087" y="21600"/>
                  </a:cubicBezTo>
                  <a:cubicBezTo>
                    <a:pt x="9203" y="21600"/>
                    <a:pt x="10104" y="21185"/>
                    <a:pt x="10104" y="20674"/>
                  </a:cubicBezTo>
                  <a:lnTo>
                    <a:pt x="10104" y="14676"/>
                  </a:lnTo>
                  <a:cubicBezTo>
                    <a:pt x="10326" y="14676"/>
                    <a:pt x="10531" y="14676"/>
                    <a:pt x="10608" y="14676"/>
                  </a:cubicBezTo>
                  <a:cubicBezTo>
                    <a:pt x="10695" y="14676"/>
                    <a:pt x="10945" y="14676"/>
                    <a:pt x="11201" y="14676"/>
                  </a:cubicBezTo>
                  <a:lnTo>
                    <a:pt x="11201" y="20674"/>
                  </a:lnTo>
                  <a:cubicBezTo>
                    <a:pt x="11201" y="21185"/>
                    <a:pt x="12105" y="21600"/>
                    <a:pt x="13221" y="21600"/>
                  </a:cubicBezTo>
                  <a:cubicBezTo>
                    <a:pt x="14337" y="21600"/>
                    <a:pt x="15238" y="21185"/>
                    <a:pt x="15238" y="20674"/>
                  </a:cubicBezTo>
                  <a:lnTo>
                    <a:pt x="15238" y="14676"/>
                  </a:lnTo>
                  <a:lnTo>
                    <a:pt x="18410" y="14676"/>
                  </a:lnTo>
                  <a:cubicBezTo>
                    <a:pt x="18706" y="14676"/>
                    <a:pt x="18887" y="14570"/>
                    <a:pt x="18811" y="14438"/>
                  </a:cubicBezTo>
                  <a:lnTo>
                    <a:pt x="14237" y="6558"/>
                  </a:lnTo>
                  <a:cubicBezTo>
                    <a:pt x="14233" y="6551"/>
                    <a:pt x="14227" y="6544"/>
                    <a:pt x="14222" y="6537"/>
                  </a:cubicBezTo>
                  <a:lnTo>
                    <a:pt x="14932" y="6537"/>
                  </a:lnTo>
                  <a:lnTo>
                    <a:pt x="18656" y="12192"/>
                  </a:lnTo>
                  <a:cubicBezTo>
                    <a:pt x="18827" y="12463"/>
                    <a:pt x="19364" y="12638"/>
                    <a:pt x="19948" y="12638"/>
                  </a:cubicBezTo>
                  <a:cubicBezTo>
                    <a:pt x="20072" y="12638"/>
                    <a:pt x="20199" y="12631"/>
                    <a:pt x="20324" y="12614"/>
                  </a:cubicBezTo>
                  <a:cubicBezTo>
                    <a:pt x="21038" y="12519"/>
                    <a:pt x="21450" y="12177"/>
                    <a:pt x="21244" y="11850"/>
                  </a:cubicBezTo>
                  <a:lnTo>
                    <a:pt x="17037" y="5432"/>
                  </a:lnTo>
                  <a:lnTo>
                    <a:pt x="17022" y="5407"/>
                  </a:lnTo>
                  <a:cubicBezTo>
                    <a:pt x="16669" y="4924"/>
                    <a:pt x="15494" y="4112"/>
                    <a:pt x="13328" y="4112"/>
                  </a:cubicBezTo>
                  <a:cubicBezTo>
                    <a:pt x="13316" y="4112"/>
                    <a:pt x="13303" y="4112"/>
                    <a:pt x="13291" y="4112"/>
                  </a:cubicBezTo>
                  <a:lnTo>
                    <a:pt x="12768" y="4114"/>
                  </a:lnTo>
                  <a:cubicBezTo>
                    <a:pt x="12732" y="4113"/>
                    <a:pt x="12698" y="4109"/>
                    <a:pt x="12662" y="4109"/>
                  </a:cubicBezTo>
                  <a:lnTo>
                    <a:pt x="7859" y="4109"/>
                  </a:lnTo>
                  <a:close/>
                </a:path>
              </a:pathLst>
            </a:custGeom>
            <a:ln/>
          </p:spPr>
          <p:style>
            <a:lnRef idx="1">
              <a:schemeClr val="accent1"/>
            </a:lnRef>
            <a:fillRef idx="2">
              <a:schemeClr val="accent1"/>
            </a:fillRef>
            <a:effectRef idx="1">
              <a:schemeClr val="accent1"/>
            </a:effectRef>
            <a:fontRef idx="minor">
              <a:schemeClr val="dk1"/>
            </a:fontRef>
          </p:style>
          <p:txBody>
            <a:bodyPr wrap="square" lIns="45719" tIns="45719" rIns="45719" bIns="45719" numCol="1" anchor="ctr">
              <a:noAutofit/>
            </a:bodyPr>
            <a:lstStyle/>
            <a:p>
              <a:pPr marL="0" marR="0" lvl="0" indent="0" algn="l" defTabSz="457200" rtl="0" eaLnBrk="1" fontAlgn="auto" latinLnBrk="0" hangingPunct="0">
                <a:lnSpc>
                  <a:spcPct val="100000"/>
                </a:lnSpc>
                <a:spcBef>
                  <a:spcPts val="0"/>
                </a:spcBef>
                <a:spcAft>
                  <a:spcPts val="0"/>
                </a:spcAft>
                <a:buClrTx/>
                <a:buSzTx/>
                <a:buFontTx/>
                <a:buNone/>
                <a:tabLst/>
                <a:defRPr/>
              </a:pPr>
              <a:endParaRPr kumimoji="0" sz="1600" b="0" i="0" u="none" strike="noStrike" kern="0" cap="none" spc="0" normalizeH="0" baseline="0" noProof="0">
                <a:ln>
                  <a:noFill/>
                </a:ln>
                <a:solidFill>
                  <a:srgbClr val="1D516C"/>
                </a:solidFill>
                <a:effectLst/>
                <a:uLnTx/>
                <a:uFillTx/>
                <a:latin typeface="Amazon Ember"/>
                <a:ea typeface="Amazon Ember"/>
                <a:cs typeface="Amazon Ember"/>
                <a:sym typeface="Amazon Ember"/>
              </a:endParaRPr>
            </a:p>
          </p:txBody>
        </p:sp>
        <p:sp>
          <p:nvSpPr>
            <p:cNvPr id="28" name="Male">
              <a:extLst>
                <a:ext uri="{FF2B5EF4-FFF2-40B4-BE49-F238E27FC236}">
                  <a16:creationId xmlns:a16="http://schemas.microsoft.com/office/drawing/2014/main" id="{447E3062-DADB-2245-8683-A152C2E092B6}"/>
                </a:ext>
              </a:extLst>
            </p:cNvPr>
            <p:cNvSpPr/>
            <p:nvPr/>
          </p:nvSpPr>
          <p:spPr>
            <a:xfrm>
              <a:off x="5078455" y="2146762"/>
              <a:ext cx="237090" cy="639746"/>
            </a:xfrm>
            <a:custGeom>
              <a:avLst/>
              <a:gdLst/>
              <a:ahLst/>
              <a:cxnLst>
                <a:cxn ang="0">
                  <a:pos x="wd2" y="hd2"/>
                </a:cxn>
                <a:cxn ang="5400000">
                  <a:pos x="wd2" y="hd2"/>
                </a:cxn>
                <a:cxn ang="10800000">
                  <a:pos x="wd2" y="hd2"/>
                </a:cxn>
                <a:cxn ang="16200000">
                  <a:pos x="wd2" y="hd2"/>
                </a:cxn>
              </a:cxnLst>
              <a:rect l="0" t="0" r="r" b="b"/>
              <a:pathLst>
                <a:path w="21547" h="21600" extrusionOk="0">
                  <a:moveTo>
                    <a:pt x="10777" y="0"/>
                  </a:moveTo>
                  <a:cubicBezTo>
                    <a:pt x="9509" y="0"/>
                    <a:pt x="8239" y="180"/>
                    <a:pt x="7271" y="540"/>
                  </a:cubicBezTo>
                  <a:cubicBezTo>
                    <a:pt x="5335" y="1259"/>
                    <a:pt x="5335" y="2425"/>
                    <a:pt x="7271" y="3144"/>
                  </a:cubicBezTo>
                  <a:cubicBezTo>
                    <a:pt x="9206" y="3863"/>
                    <a:pt x="12348" y="3863"/>
                    <a:pt x="14284" y="3144"/>
                  </a:cubicBezTo>
                  <a:cubicBezTo>
                    <a:pt x="16220" y="2425"/>
                    <a:pt x="16220" y="1259"/>
                    <a:pt x="14284" y="540"/>
                  </a:cubicBezTo>
                  <a:cubicBezTo>
                    <a:pt x="13316" y="180"/>
                    <a:pt x="12046" y="0"/>
                    <a:pt x="10777" y="0"/>
                  </a:cubicBezTo>
                  <a:close/>
                  <a:moveTo>
                    <a:pt x="4845" y="4060"/>
                  </a:moveTo>
                  <a:cubicBezTo>
                    <a:pt x="2970" y="4060"/>
                    <a:pt x="1445" y="4331"/>
                    <a:pt x="907" y="4563"/>
                  </a:cubicBezTo>
                  <a:cubicBezTo>
                    <a:pt x="-23" y="4963"/>
                    <a:pt x="-21" y="5438"/>
                    <a:pt x="8" y="5606"/>
                  </a:cubicBezTo>
                  <a:lnTo>
                    <a:pt x="8" y="12393"/>
                  </a:lnTo>
                  <a:cubicBezTo>
                    <a:pt x="8" y="12733"/>
                    <a:pt x="732" y="13004"/>
                    <a:pt x="1648" y="13004"/>
                  </a:cubicBezTo>
                  <a:cubicBezTo>
                    <a:pt x="2563" y="13004"/>
                    <a:pt x="3292" y="12728"/>
                    <a:pt x="3292" y="12393"/>
                  </a:cubicBezTo>
                  <a:lnTo>
                    <a:pt x="3292" y="6777"/>
                  </a:lnTo>
                  <a:lnTo>
                    <a:pt x="4791" y="6777"/>
                  </a:lnTo>
                  <a:lnTo>
                    <a:pt x="4791" y="12641"/>
                  </a:lnTo>
                  <a:lnTo>
                    <a:pt x="4804" y="12641"/>
                  </a:lnTo>
                  <a:lnTo>
                    <a:pt x="4804" y="20628"/>
                  </a:lnTo>
                  <a:cubicBezTo>
                    <a:pt x="4804" y="21163"/>
                    <a:pt x="5982" y="21600"/>
                    <a:pt x="7421" y="21600"/>
                  </a:cubicBezTo>
                  <a:cubicBezTo>
                    <a:pt x="8860" y="21600"/>
                    <a:pt x="10037" y="21163"/>
                    <a:pt x="10037" y="20628"/>
                  </a:cubicBezTo>
                  <a:lnTo>
                    <a:pt x="10037" y="12641"/>
                  </a:lnTo>
                  <a:lnTo>
                    <a:pt x="10777" y="12641"/>
                  </a:lnTo>
                  <a:lnTo>
                    <a:pt x="11504" y="12641"/>
                  </a:lnTo>
                  <a:lnTo>
                    <a:pt x="11504" y="20628"/>
                  </a:lnTo>
                  <a:cubicBezTo>
                    <a:pt x="11504" y="21163"/>
                    <a:pt x="12682" y="21600"/>
                    <a:pt x="14121" y="21600"/>
                  </a:cubicBezTo>
                  <a:cubicBezTo>
                    <a:pt x="15559" y="21600"/>
                    <a:pt x="16737" y="21163"/>
                    <a:pt x="16737" y="20628"/>
                  </a:cubicBezTo>
                  <a:lnTo>
                    <a:pt x="16737" y="12636"/>
                  </a:lnTo>
                  <a:lnTo>
                    <a:pt x="16750" y="12636"/>
                  </a:lnTo>
                  <a:lnTo>
                    <a:pt x="16750" y="6772"/>
                  </a:lnTo>
                  <a:lnTo>
                    <a:pt x="18249" y="6772"/>
                  </a:lnTo>
                  <a:lnTo>
                    <a:pt x="18249" y="12388"/>
                  </a:lnTo>
                  <a:cubicBezTo>
                    <a:pt x="18249" y="12728"/>
                    <a:pt x="18973" y="12997"/>
                    <a:pt x="19889" y="12997"/>
                  </a:cubicBezTo>
                  <a:cubicBezTo>
                    <a:pt x="20805" y="12997"/>
                    <a:pt x="21533" y="12723"/>
                    <a:pt x="21533" y="12388"/>
                  </a:cubicBezTo>
                  <a:lnTo>
                    <a:pt x="21533" y="5606"/>
                  </a:lnTo>
                  <a:cubicBezTo>
                    <a:pt x="21577" y="5438"/>
                    <a:pt x="21564" y="4957"/>
                    <a:pt x="20634" y="4563"/>
                  </a:cubicBezTo>
                  <a:cubicBezTo>
                    <a:pt x="20096" y="4336"/>
                    <a:pt x="18566" y="4060"/>
                    <a:pt x="16691" y="4060"/>
                  </a:cubicBezTo>
                  <a:lnTo>
                    <a:pt x="10777" y="4060"/>
                  </a:lnTo>
                  <a:lnTo>
                    <a:pt x="4845" y="4060"/>
                  </a:lnTo>
                  <a:close/>
                </a:path>
              </a:pathLst>
            </a:custGeom>
            <a:ln/>
          </p:spPr>
          <p:style>
            <a:lnRef idx="1">
              <a:schemeClr val="accent1"/>
            </a:lnRef>
            <a:fillRef idx="2">
              <a:schemeClr val="accent1"/>
            </a:fillRef>
            <a:effectRef idx="1">
              <a:schemeClr val="accent1"/>
            </a:effectRef>
            <a:fontRef idx="minor">
              <a:schemeClr val="dk1"/>
            </a:fontRef>
          </p:style>
          <p:txBody>
            <a:bodyPr wrap="square" lIns="45719" tIns="45719" rIns="45719" bIns="45719" numCol="1" anchor="ctr">
              <a:noAutofit/>
            </a:bodyPr>
            <a:lstStyle/>
            <a:p>
              <a:pPr marL="0" marR="0" lvl="0" indent="0" algn="l" defTabSz="457200" rtl="0" eaLnBrk="1" fontAlgn="auto" latinLnBrk="0" hangingPunct="0">
                <a:lnSpc>
                  <a:spcPct val="100000"/>
                </a:lnSpc>
                <a:spcBef>
                  <a:spcPts val="0"/>
                </a:spcBef>
                <a:spcAft>
                  <a:spcPts val="0"/>
                </a:spcAft>
                <a:buClrTx/>
                <a:buSzTx/>
                <a:buFontTx/>
                <a:buNone/>
                <a:tabLst/>
                <a:defRPr/>
              </a:pPr>
              <a:endParaRPr kumimoji="0" sz="1600" b="0" i="0" u="none" strike="noStrike" kern="0" cap="none" spc="0" normalizeH="0" baseline="0" noProof="0">
                <a:ln>
                  <a:noFill/>
                </a:ln>
                <a:solidFill>
                  <a:srgbClr val="1D516C"/>
                </a:solidFill>
                <a:effectLst/>
                <a:uLnTx/>
                <a:uFillTx/>
                <a:latin typeface="Amazon Ember"/>
                <a:ea typeface="Amazon Ember"/>
                <a:cs typeface="Amazon Ember"/>
                <a:sym typeface="Amazon Ember"/>
              </a:endParaRPr>
            </a:p>
          </p:txBody>
        </p:sp>
        <p:sp>
          <p:nvSpPr>
            <p:cNvPr id="29" name="Female">
              <a:extLst>
                <a:ext uri="{FF2B5EF4-FFF2-40B4-BE49-F238E27FC236}">
                  <a16:creationId xmlns:a16="http://schemas.microsoft.com/office/drawing/2014/main" id="{4DE938FB-7D2A-DC4B-817F-D1D13C6F4656}"/>
                </a:ext>
              </a:extLst>
            </p:cNvPr>
            <p:cNvSpPr/>
            <p:nvPr/>
          </p:nvSpPr>
          <p:spPr>
            <a:xfrm>
              <a:off x="4760579" y="2875330"/>
              <a:ext cx="287222" cy="635280"/>
            </a:xfrm>
            <a:custGeom>
              <a:avLst/>
              <a:gdLst/>
              <a:ahLst/>
              <a:cxnLst>
                <a:cxn ang="0">
                  <a:pos x="wd2" y="hd2"/>
                </a:cxn>
                <a:cxn ang="5400000">
                  <a:pos x="wd2" y="hd2"/>
                </a:cxn>
                <a:cxn ang="10800000">
                  <a:pos x="wd2" y="hd2"/>
                </a:cxn>
                <a:cxn ang="16200000">
                  <a:pos x="wd2" y="hd2"/>
                </a:cxn>
              </a:cxnLst>
              <a:rect l="0" t="0" r="r" b="b"/>
              <a:pathLst>
                <a:path w="21297" h="21600" extrusionOk="0">
                  <a:moveTo>
                    <a:pt x="10652" y="0"/>
                  </a:moveTo>
                  <a:cubicBezTo>
                    <a:pt x="9610" y="0"/>
                    <a:pt x="8570" y="182"/>
                    <a:pt x="7774" y="547"/>
                  </a:cubicBezTo>
                  <a:cubicBezTo>
                    <a:pt x="6184" y="1276"/>
                    <a:pt x="6184" y="2458"/>
                    <a:pt x="7774" y="3188"/>
                  </a:cubicBezTo>
                  <a:cubicBezTo>
                    <a:pt x="9365" y="3917"/>
                    <a:pt x="11943" y="3917"/>
                    <a:pt x="13534" y="3188"/>
                  </a:cubicBezTo>
                  <a:cubicBezTo>
                    <a:pt x="15124" y="2458"/>
                    <a:pt x="15124" y="1276"/>
                    <a:pt x="13534" y="547"/>
                  </a:cubicBezTo>
                  <a:cubicBezTo>
                    <a:pt x="12738" y="182"/>
                    <a:pt x="11695" y="0"/>
                    <a:pt x="10652" y="0"/>
                  </a:cubicBezTo>
                  <a:close/>
                  <a:moveTo>
                    <a:pt x="7859" y="4109"/>
                  </a:moveTo>
                  <a:cubicBezTo>
                    <a:pt x="5671" y="4109"/>
                    <a:pt x="4499" y="4934"/>
                    <a:pt x="4153" y="5420"/>
                  </a:cubicBezTo>
                  <a:lnTo>
                    <a:pt x="50" y="11877"/>
                  </a:lnTo>
                  <a:cubicBezTo>
                    <a:pt x="-150" y="12205"/>
                    <a:pt x="268" y="12546"/>
                    <a:pt x="985" y="12638"/>
                  </a:cubicBezTo>
                  <a:cubicBezTo>
                    <a:pt x="1106" y="12653"/>
                    <a:pt x="1229" y="12661"/>
                    <a:pt x="1349" y="12661"/>
                  </a:cubicBezTo>
                  <a:cubicBezTo>
                    <a:pt x="1938" y="12661"/>
                    <a:pt x="2478" y="12482"/>
                    <a:pt x="2644" y="12209"/>
                  </a:cubicBezTo>
                  <a:lnTo>
                    <a:pt x="6269" y="6537"/>
                  </a:lnTo>
                  <a:lnTo>
                    <a:pt x="6994" y="6537"/>
                  </a:lnTo>
                  <a:cubicBezTo>
                    <a:pt x="6989" y="6544"/>
                    <a:pt x="6983" y="6551"/>
                    <a:pt x="6979" y="6558"/>
                  </a:cubicBezTo>
                  <a:lnTo>
                    <a:pt x="2405" y="14438"/>
                  </a:lnTo>
                  <a:cubicBezTo>
                    <a:pt x="2329" y="14570"/>
                    <a:pt x="2506" y="14676"/>
                    <a:pt x="2803" y="14676"/>
                  </a:cubicBezTo>
                  <a:lnTo>
                    <a:pt x="6067" y="14676"/>
                  </a:lnTo>
                  <a:lnTo>
                    <a:pt x="6067" y="20674"/>
                  </a:lnTo>
                  <a:cubicBezTo>
                    <a:pt x="6067" y="21185"/>
                    <a:pt x="6972" y="21600"/>
                    <a:pt x="8087" y="21600"/>
                  </a:cubicBezTo>
                  <a:cubicBezTo>
                    <a:pt x="9203" y="21600"/>
                    <a:pt x="10104" y="21185"/>
                    <a:pt x="10104" y="20674"/>
                  </a:cubicBezTo>
                  <a:lnTo>
                    <a:pt x="10104" y="14676"/>
                  </a:lnTo>
                  <a:cubicBezTo>
                    <a:pt x="10326" y="14676"/>
                    <a:pt x="10531" y="14676"/>
                    <a:pt x="10608" y="14676"/>
                  </a:cubicBezTo>
                  <a:cubicBezTo>
                    <a:pt x="10695" y="14676"/>
                    <a:pt x="10945" y="14676"/>
                    <a:pt x="11201" y="14676"/>
                  </a:cubicBezTo>
                  <a:lnTo>
                    <a:pt x="11201" y="20674"/>
                  </a:lnTo>
                  <a:cubicBezTo>
                    <a:pt x="11201" y="21185"/>
                    <a:pt x="12105" y="21600"/>
                    <a:pt x="13221" y="21600"/>
                  </a:cubicBezTo>
                  <a:cubicBezTo>
                    <a:pt x="14337" y="21600"/>
                    <a:pt x="15238" y="21185"/>
                    <a:pt x="15238" y="20674"/>
                  </a:cubicBezTo>
                  <a:lnTo>
                    <a:pt x="15238" y="14676"/>
                  </a:lnTo>
                  <a:lnTo>
                    <a:pt x="18410" y="14676"/>
                  </a:lnTo>
                  <a:cubicBezTo>
                    <a:pt x="18706" y="14676"/>
                    <a:pt x="18887" y="14570"/>
                    <a:pt x="18811" y="14438"/>
                  </a:cubicBezTo>
                  <a:lnTo>
                    <a:pt x="14237" y="6558"/>
                  </a:lnTo>
                  <a:cubicBezTo>
                    <a:pt x="14233" y="6551"/>
                    <a:pt x="14227" y="6544"/>
                    <a:pt x="14222" y="6537"/>
                  </a:cubicBezTo>
                  <a:lnTo>
                    <a:pt x="14932" y="6537"/>
                  </a:lnTo>
                  <a:lnTo>
                    <a:pt x="18656" y="12192"/>
                  </a:lnTo>
                  <a:cubicBezTo>
                    <a:pt x="18827" y="12463"/>
                    <a:pt x="19364" y="12638"/>
                    <a:pt x="19948" y="12638"/>
                  </a:cubicBezTo>
                  <a:cubicBezTo>
                    <a:pt x="20072" y="12638"/>
                    <a:pt x="20199" y="12631"/>
                    <a:pt x="20324" y="12614"/>
                  </a:cubicBezTo>
                  <a:cubicBezTo>
                    <a:pt x="21038" y="12519"/>
                    <a:pt x="21450" y="12177"/>
                    <a:pt x="21244" y="11850"/>
                  </a:cubicBezTo>
                  <a:lnTo>
                    <a:pt x="17037" y="5432"/>
                  </a:lnTo>
                  <a:lnTo>
                    <a:pt x="17022" y="5407"/>
                  </a:lnTo>
                  <a:cubicBezTo>
                    <a:pt x="16669" y="4924"/>
                    <a:pt x="15494" y="4112"/>
                    <a:pt x="13328" y="4112"/>
                  </a:cubicBezTo>
                  <a:cubicBezTo>
                    <a:pt x="13316" y="4112"/>
                    <a:pt x="13303" y="4112"/>
                    <a:pt x="13291" y="4112"/>
                  </a:cubicBezTo>
                  <a:lnTo>
                    <a:pt x="12768" y="4114"/>
                  </a:lnTo>
                  <a:cubicBezTo>
                    <a:pt x="12732" y="4113"/>
                    <a:pt x="12698" y="4109"/>
                    <a:pt x="12662" y="4109"/>
                  </a:cubicBezTo>
                  <a:lnTo>
                    <a:pt x="7859" y="4109"/>
                  </a:lnTo>
                  <a:close/>
                </a:path>
              </a:pathLst>
            </a:custGeom>
            <a:ln/>
          </p:spPr>
          <p:style>
            <a:lnRef idx="1">
              <a:schemeClr val="accent1"/>
            </a:lnRef>
            <a:fillRef idx="2">
              <a:schemeClr val="accent1"/>
            </a:fillRef>
            <a:effectRef idx="1">
              <a:schemeClr val="accent1"/>
            </a:effectRef>
            <a:fontRef idx="minor">
              <a:schemeClr val="dk1"/>
            </a:fontRef>
          </p:style>
          <p:txBody>
            <a:bodyPr wrap="square" lIns="45719" tIns="45719" rIns="45719" bIns="45719" numCol="1" anchor="ctr">
              <a:noAutofit/>
            </a:bodyPr>
            <a:lstStyle/>
            <a:p>
              <a:pPr marL="0" marR="0" lvl="0" indent="0" algn="l" defTabSz="457200" rtl="0" eaLnBrk="1" fontAlgn="auto" latinLnBrk="0" hangingPunct="0">
                <a:lnSpc>
                  <a:spcPct val="100000"/>
                </a:lnSpc>
                <a:spcBef>
                  <a:spcPts val="0"/>
                </a:spcBef>
                <a:spcAft>
                  <a:spcPts val="0"/>
                </a:spcAft>
                <a:buClrTx/>
                <a:buSzTx/>
                <a:buFontTx/>
                <a:buNone/>
                <a:tabLst/>
                <a:defRPr/>
              </a:pPr>
              <a:endParaRPr kumimoji="0" sz="1600" b="0" i="0" u="none" strike="noStrike" kern="0" cap="none" spc="0" normalizeH="0" baseline="0" noProof="0">
                <a:ln>
                  <a:noFill/>
                </a:ln>
                <a:solidFill>
                  <a:srgbClr val="1D516C"/>
                </a:solidFill>
                <a:effectLst/>
                <a:uLnTx/>
                <a:uFillTx/>
                <a:latin typeface="Amazon Ember"/>
                <a:ea typeface="Amazon Ember"/>
                <a:cs typeface="Amazon Ember"/>
                <a:sym typeface="Amazon Ember"/>
              </a:endParaRPr>
            </a:p>
          </p:txBody>
        </p:sp>
        <p:sp>
          <p:nvSpPr>
            <p:cNvPr id="30" name="Male">
              <a:extLst>
                <a:ext uri="{FF2B5EF4-FFF2-40B4-BE49-F238E27FC236}">
                  <a16:creationId xmlns:a16="http://schemas.microsoft.com/office/drawing/2014/main" id="{329B9487-68AF-104A-8673-009DB1D53FF9}"/>
                </a:ext>
              </a:extLst>
            </p:cNvPr>
            <p:cNvSpPr/>
            <p:nvPr/>
          </p:nvSpPr>
          <p:spPr>
            <a:xfrm>
              <a:off x="5078455" y="2880847"/>
              <a:ext cx="237090" cy="639746"/>
            </a:xfrm>
            <a:custGeom>
              <a:avLst/>
              <a:gdLst/>
              <a:ahLst/>
              <a:cxnLst>
                <a:cxn ang="0">
                  <a:pos x="wd2" y="hd2"/>
                </a:cxn>
                <a:cxn ang="5400000">
                  <a:pos x="wd2" y="hd2"/>
                </a:cxn>
                <a:cxn ang="10800000">
                  <a:pos x="wd2" y="hd2"/>
                </a:cxn>
                <a:cxn ang="16200000">
                  <a:pos x="wd2" y="hd2"/>
                </a:cxn>
              </a:cxnLst>
              <a:rect l="0" t="0" r="r" b="b"/>
              <a:pathLst>
                <a:path w="21547" h="21600" extrusionOk="0">
                  <a:moveTo>
                    <a:pt x="10777" y="0"/>
                  </a:moveTo>
                  <a:cubicBezTo>
                    <a:pt x="9509" y="0"/>
                    <a:pt x="8239" y="180"/>
                    <a:pt x="7271" y="540"/>
                  </a:cubicBezTo>
                  <a:cubicBezTo>
                    <a:pt x="5335" y="1259"/>
                    <a:pt x="5335" y="2425"/>
                    <a:pt x="7271" y="3144"/>
                  </a:cubicBezTo>
                  <a:cubicBezTo>
                    <a:pt x="9206" y="3863"/>
                    <a:pt x="12348" y="3863"/>
                    <a:pt x="14284" y="3144"/>
                  </a:cubicBezTo>
                  <a:cubicBezTo>
                    <a:pt x="16220" y="2425"/>
                    <a:pt x="16220" y="1259"/>
                    <a:pt x="14284" y="540"/>
                  </a:cubicBezTo>
                  <a:cubicBezTo>
                    <a:pt x="13316" y="180"/>
                    <a:pt x="12046" y="0"/>
                    <a:pt x="10777" y="0"/>
                  </a:cubicBezTo>
                  <a:close/>
                  <a:moveTo>
                    <a:pt x="4845" y="4060"/>
                  </a:moveTo>
                  <a:cubicBezTo>
                    <a:pt x="2970" y="4060"/>
                    <a:pt x="1445" y="4331"/>
                    <a:pt x="907" y="4563"/>
                  </a:cubicBezTo>
                  <a:cubicBezTo>
                    <a:pt x="-23" y="4963"/>
                    <a:pt x="-21" y="5438"/>
                    <a:pt x="8" y="5606"/>
                  </a:cubicBezTo>
                  <a:lnTo>
                    <a:pt x="8" y="12393"/>
                  </a:lnTo>
                  <a:cubicBezTo>
                    <a:pt x="8" y="12733"/>
                    <a:pt x="732" y="13004"/>
                    <a:pt x="1648" y="13004"/>
                  </a:cubicBezTo>
                  <a:cubicBezTo>
                    <a:pt x="2563" y="13004"/>
                    <a:pt x="3292" y="12728"/>
                    <a:pt x="3292" y="12393"/>
                  </a:cubicBezTo>
                  <a:lnTo>
                    <a:pt x="3292" y="6777"/>
                  </a:lnTo>
                  <a:lnTo>
                    <a:pt x="4791" y="6777"/>
                  </a:lnTo>
                  <a:lnTo>
                    <a:pt x="4791" y="12641"/>
                  </a:lnTo>
                  <a:lnTo>
                    <a:pt x="4804" y="12641"/>
                  </a:lnTo>
                  <a:lnTo>
                    <a:pt x="4804" y="20628"/>
                  </a:lnTo>
                  <a:cubicBezTo>
                    <a:pt x="4804" y="21163"/>
                    <a:pt x="5982" y="21600"/>
                    <a:pt x="7421" y="21600"/>
                  </a:cubicBezTo>
                  <a:cubicBezTo>
                    <a:pt x="8860" y="21600"/>
                    <a:pt x="10037" y="21163"/>
                    <a:pt x="10037" y="20628"/>
                  </a:cubicBezTo>
                  <a:lnTo>
                    <a:pt x="10037" y="12641"/>
                  </a:lnTo>
                  <a:lnTo>
                    <a:pt x="10777" y="12641"/>
                  </a:lnTo>
                  <a:lnTo>
                    <a:pt x="11504" y="12641"/>
                  </a:lnTo>
                  <a:lnTo>
                    <a:pt x="11504" y="20628"/>
                  </a:lnTo>
                  <a:cubicBezTo>
                    <a:pt x="11504" y="21163"/>
                    <a:pt x="12682" y="21600"/>
                    <a:pt x="14121" y="21600"/>
                  </a:cubicBezTo>
                  <a:cubicBezTo>
                    <a:pt x="15559" y="21600"/>
                    <a:pt x="16737" y="21163"/>
                    <a:pt x="16737" y="20628"/>
                  </a:cubicBezTo>
                  <a:lnTo>
                    <a:pt x="16737" y="12636"/>
                  </a:lnTo>
                  <a:lnTo>
                    <a:pt x="16750" y="12636"/>
                  </a:lnTo>
                  <a:lnTo>
                    <a:pt x="16750" y="6772"/>
                  </a:lnTo>
                  <a:lnTo>
                    <a:pt x="18249" y="6772"/>
                  </a:lnTo>
                  <a:lnTo>
                    <a:pt x="18249" y="12388"/>
                  </a:lnTo>
                  <a:cubicBezTo>
                    <a:pt x="18249" y="12728"/>
                    <a:pt x="18973" y="12997"/>
                    <a:pt x="19889" y="12997"/>
                  </a:cubicBezTo>
                  <a:cubicBezTo>
                    <a:pt x="20805" y="12997"/>
                    <a:pt x="21533" y="12723"/>
                    <a:pt x="21533" y="12388"/>
                  </a:cubicBezTo>
                  <a:lnTo>
                    <a:pt x="21533" y="5606"/>
                  </a:lnTo>
                  <a:cubicBezTo>
                    <a:pt x="21577" y="5438"/>
                    <a:pt x="21564" y="4957"/>
                    <a:pt x="20634" y="4563"/>
                  </a:cubicBezTo>
                  <a:cubicBezTo>
                    <a:pt x="20096" y="4336"/>
                    <a:pt x="18566" y="4060"/>
                    <a:pt x="16691" y="4060"/>
                  </a:cubicBezTo>
                  <a:lnTo>
                    <a:pt x="10777" y="4060"/>
                  </a:lnTo>
                  <a:lnTo>
                    <a:pt x="4845" y="4060"/>
                  </a:lnTo>
                  <a:close/>
                </a:path>
              </a:pathLst>
            </a:custGeom>
            <a:ln/>
          </p:spPr>
          <p:style>
            <a:lnRef idx="1">
              <a:schemeClr val="accent1"/>
            </a:lnRef>
            <a:fillRef idx="2">
              <a:schemeClr val="accent1"/>
            </a:fillRef>
            <a:effectRef idx="1">
              <a:schemeClr val="accent1"/>
            </a:effectRef>
            <a:fontRef idx="minor">
              <a:schemeClr val="dk1"/>
            </a:fontRef>
          </p:style>
          <p:txBody>
            <a:bodyPr wrap="square" lIns="45719" tIns="45719" rIns="45719" bIns="45719" numCol="1" anchor="ctr">
              <a:noAutofit/>
            </a:bodyPr>
            <a:lstStyle/>
            <a:p>
              <a:pPr marL="0" marR="0" lvl="0" indent="0" algn="l" defTabSz="457200" rtl="0" eaLnBrk="1" fontAlgn="auto" latinLnBrk="0" hangingPunct="0">
                <a:lnSpc>
                  <a:spcPct val="100000"/>
                </a:lnSpc>
                <a:spcBef>
                  <a:spcPts val="0"/>
                </a:spcBef>
                <a:spcAft>
                  <a:spcPts val="0"/>
                </a:spcAft>
                <a:buClrTx/>
                <a:buSzTx/>
                <a:buFontTx/>
                <a:buNone/>
                <a:tabLst/>
                <a:defRPr/>
              </a:pPr>
              <a:endParaRPr kumimoji="0" sz="1600" b="0" i="0" u="none" strike="noStrike" kern="0" cap="none" spc="0" normalizeH="0" baseline="0" noProof="0">
                <a:ln>
                  <a:noFill/>
                </a:ln>
                <a:solidFill>
                  <a:srgbClr val="1D516C"/>
                </a:solidFill>
                <a:effectLst/>
                <a:uLnTx/>
                <a:uFillTx/>
                <a:latin typeface="Amazon Ember"/>
                <a:ea typeface="Amazon Ember"/>
                <a:cs typeface="Amazon Ember"/>
                <a:sym typeface="Amazon Ember"/>
              </a:endParaRPr>
            </a:p>
          </p:txBody>
        </p:sp>
        <p:sp>
          <p:nvSpPr>
            <p:cNvPr id="31" name="Male">
              <a:extLst>
                <a:ext uri="{FF2B5EF4-FFF2-40B4-BE49-F238E27FC236}">
                  <a16:creationId xmlns:a16="http://schemas.microsoft.com/office/drawing/2014/main" id="{458D65DB-028F-5B44-9710-C8C8D894DE89}"/>
                </a:ext>
              </a:extLst>
            </p:cNvPr>
            <p:cNvSpPr/>
            <p:nvPr/>
          </p:nvSpPr>
          <p:spPr>
            <a:xfrm>
              <a:off x="4174863" y="2870864"/>
              <a:ext cx="237093" cy="639746"/>
            </a:xfrm>
            <a:custGeom>
              <a:avLst/>
              <a:gdLst/>
              <a:ahLst/>
              <a:cxnLst>
                <a:cxn ang="0">
                  <a:pos x="wd2" y="hd2"/>
                </a:cxn>
                <a:cxn ang="5400000">
                  <a:pos x="wd2" y="hd2"/>
                </a:cxn>
                <a:cxn ang="10800000">
                  <a:pos x="wd2" y="hd2"/>
                </a:cxn>
                <a:cxn ang="16200000">
                  <a:pos x="wd2" y="hd2"/>
                </a:cxn>
              </a:cxnLst>
              <a:rect l="0" t="0" r="r" b="b"/>
              <a:pathLst>
                <a:path w="21547" h="21600" extrusionOk="0">
                  <a:moveTo>
                    <a:pt x="10777" y="0"/>
                  </a:moveTo>
                  <a:cubicBezTo>
                    <a:pt x="9509" y="0"/>
                    <a:pt x="8239" y="180"/>
                    <a:pt x="7271" y="540"/>
                  </a:cubicBezTo>
                  <a:cubicBezTo>
                    <a:pt x="5335" y="1259"/>
                    <a:pt x="5335" y="2425"/>
                    <a:pt x="7271" y="3144"/>
                  </a:cubicBezTo>
                  <a:cubicBezTo>
                    <a:pt x="9206" y="3863"/>
                    <a:pt x="12348" y="3863"/>
                    <a:pt x="14284" y="3144"/>
                  </a:cubicBezTo>
                  <a:cubicBezTo>
                    <a:pt x="16220" y="2425"/>
                    <a:pt x="16220" y="1259"/>
                    <a:pt x="14284" y="540"/>
                  </a:cubicBezTo>
                  <a:cubicBezTo>
                    <a:pt x="13316" y="180"/>
                    <a:pt x="12046" y="0"/>
                    <a:pt x="10777" y="0"/>
                  </a:cubicBezTo>
                  <a:close/>
                  <a:moveTo>
                    <a:pt x="4845" y="4060"/>
                  </a:moveTo>
                  <a:cubicBezTo>
                    <a:pt x="2970" y="4060"/>
                    <a:pt x="1445" y="4331"/>
                    <a:pt x="907" y="4563"/>
                  </a:cubicBezTo>
                  <a:cubicBezTo>
                    <a:pt x="-23" y="4963"/>
                    <a:pt x="-21" y="5438"/>
                    <a:pt x="8" y="5606"/>
                  </a:cubicBezTo>
                  <a:lnTo>
                    <a:pt x="8" y="12393"/>
                  </a:lnTo>
                  <a:cubicBezTo>
                    <a:pt x="8" y="12733"/>
                    <a:pt x="732" y="13004"/>
                    <a:pt x="1648" y="13004"/>
                  </a:cubicBezTo>
                  <a:cubicBezTo>
                    <a:pt x="2563" y="13004"/>
                    <a:pt x="3292" y="12728"/>
                    <a:pt x="3292" y="12393"/>
                  </a:cubicBezTo>
                  <a:lnTo>
                    <a:pt x="3292" y="6777"/>
                  </a:lnTo>
                  <a:lnTo>
                    <a:pt x="4791" y="6777"/>
                  </a:lnTo>
                  <a:lnTo>
                    <a:pt x="4791" y="12641"/>
                  </a:lnTo>
                  <a:lnTo>
                    <a:pt x="4804" y="12641"/>
                  </a:lnTo>
                  <a:lnTo>
                    <a:pt x="4804" y="20628"/>
                  </a:lnTo>
                  <a:cubicBezTo>
                    <a:pt x="4804" y="21163"/>
                    <a:pt x="5982" y="21600"/>
                    <a:pt x="7421" y="21600"/>
                  </a:cubicBezTo>
                  <a:cubicBezTo>
                    <a:pt x="8860" y="21600"/>
                    <a:pt x="10037" y="21163"/>
                    <a:pt x="10037" y="20628"/>
                  </a:cubicBezTo>
                  <a:lnTo>
                    <a:pt x="10037" y="12641"/>
                  </a:lnTo>
                  <a:lnTo>
                    <a:pt x="10777" y="12641"/>
                  </a:lnTo>
                  <a:lnTo>
                    <a:pt x="11504" y="12641"/>
                  </a:lnTo>
                  <a:lnTo>
                    <a:pt x="11504" y="20628"/>
                  </a:lnTo>
                  <a:cubicBezTo>
                    <a:pt x="11504" y="21163"/>
                    <a:pt x="12682" y="21600"/>
                    <a:pt x="14121" y="21600"/>
                  </a:cubicBezTo>
                  <a:cubicBezTo>
                    <a:pt x="15559" y="21600"/>
                    <a:pt x="16737" y="21163"/>
                    <a:pt x="16737" y="20628"/>
                  </a:cubicBezTo>
                  <a:lnTo>
                    <a:pt x="16737" y="12636"/>
                  </a:lnTo>
                  <a:lnTo>
                    <a:pt x="16750" y="12636"/>
                  </a:lnTo>
                  <a:lnTo>
                    <a:pt x="16750" y="6772"/>
                  </a:lnTo>
                  <a:lnTo>
                    <a:pt x="18249" y="6772"/>
                  </a:lnTo>
                  <a:lnTo>
                    <a:pt x="18249" y="12388"/>
                  </a:lnTo>
                  <a:cubicBezTo>
                    <a:pt x="18249" y="12728"/>
                    <a:pt x="18973" y="12997"/>
                    <a:pt x="19889" y="12997"/>
                  </a:cubicBezTo>
                  <a:cubicBezTo>
                    <a:pt x="20805" y="12997"/>
                    <a:pt x="21533" y="12723"/>
                    <a:pt x="21533" y="12388"/>
                  </a:cubicBezTo>
                  <a:lnTo>
                    <a:pt x="21533" y="5606"/>
                  </a:lnTo>
                  <a:cubicBezTo>
                    <a:pt x="21577" y="5438"/>
                    <a:pt x="21564" y="4957"/>
                    <a:pt x="20634" y="4563"/>
                  </a:cubicBezTo>
                  <a:cubicBezTo>
                    <a:pt x="20096" y="4336"/>
                    <a:pt x="18566" y="4060"/>
                    <a:pt x="16691" y="4060"/>
                  </a:cubicBezTo>
                  <a:lnTo>
                    <a:pt x="10777" y="4060"/>
                  </a:lnTo>
                  <a:lnTo>
                    <a:pt x="4845" y="4060"/>
                  </a:lnTo>
                  <a:close/>
                </a:path>
              </a:pathLst>
            </a:custGeom>
            <a:ln/>
          </p:spPr>
          <p:style>
            <a:lnRef idx="1">
              <a:schemeClr val="accent1"/>
            </a:lnRef>
            <a:fillRef idx="2">
              <a:schemeClr val="accent1"/>
            </a:fillRef>
            <a:effectRef idx="1">
              <a:schemeClr val="accent1"/>
            </a:effectRef>
            <a:fontRef idx="minor">
              <a:schemeClr val="dk1"/>
            </a:fontRef>
          </p:style>
          <p:txBody>
            <a:bodyPr wrap="square" lIns="45719" tIns="45719" rIns="45719" bIns="45719" numCol="1" anchor="ctr">
              <a:noAutofit/>
            </a:bodyPr>
            <a:lstStyle/>
            <a:p>
              <a:pPr marL="0" marR="0" lvl="0" indent="0" algn="l" defTabSz="457200" rtl="0" eaLnBrk="1" fontAlgn="auto" latinLnBrk="0" hangingPunct="0">
                <a:lnSpc>
                  <a:spcPct val="100000"/>
                </a:lnSpc>
                <a:spcBef>
                  <a:spcPts val="0"/>
                </a:spcBef>
                <a:spcAft>
                  <a:spcPts val="0"/>
                </a:spcAft>
                <a:buClrTx/>
                <a:buSzTx/>
                <a:buFontTx/>
                <a:buNone/>
                <a:tabLst/>
                <a:defRPr/>
              </a:pPr>
              <a:endParaRPr kumimoji="0" sz="1600" b="0" i="0" u="none" strike="noStrike" kern="0" cap="none" spc="0" normalizeH="0" baseline="0" noProof="0">
                <a:ln>
                  <a:noFill/>
                </a:ln>
                <a:solidFill>
                  <a:srgbClr val="1D516C"/>
                </a:solidFill>
                <a:effectLst/>
                <a:uLnTx/>
                <a:uFillTx/>
                <a:latin typeface="Amazon Ember"/>
                <a:ea typeface="Amazon Ember"/>
                <a:cs typeface="Amazon Ember"/>
                <a:sym typeface="Amazon Ember"/>
              </a:endParaRPr>
            </a:p>
          </p:txBody>
        </p:sp>
      </p:grpSp>
      <p:grpSp>
        <p:nvGrpSpPr>
          <p:cNvPr id="32" name="Group 31">
            <a:extLst>
              <a:ext uri="{FF2B5EF4-FFF2-40B4-BE49-F238E27FC236}">
                <a16:creationId xmlns:a16="http://schemas.microsoft.com/office/drawing/2014/main" id="{BA11143E-5665-284F-BC2E-4221A9D73E96}"/>
              </a:ext>
            </a:extLst>
          </p:cNvPr>
          <p:cNvGrpSpPr/>
          <p:nvPr/>
        </p:nvGrpSpPr>
        <p:grpSpPr>
          <a:xfrm>
            <a:off x="4819601" y="1850538"/>
            <a:ext cx="1070856" cy="1070856"/>
            <a:chOff x="3499991" y="1732550"/>
            <a:chExt cx="2180056" cy="2180056"/>
          </a:xfrm>
        </p:grpSpPr>
        <p:sp>
          <p:nvSpPr>
            <p:cNvPr id="33" name="Oval 32">
              <a:extLst>
                <a:ext uri="{FF2B5EF4-FFF2-40B4-BE49-F238E27FC236}">
                  <a16:creationId xmlns:a16="http://schemas.microsoft.com/office/drawing/2014/main" id="{278B5094-28ED-974B-AFAA-A3AE6A262ACC}"/>
                </a:ext>
              </a:extLst>
            </p:cNvPr>
            <p:cNvSpPr/>
            <p:nvPr/>
          </p:nvSpPr>
          <p:spPr>
            <a:xfrm>
              <a:off x="3499991" y="1732550"/>
              <a:ext cx="2180056" cy="2180056"/>
            </a:xfrm>
            <a:prstGeom prst="ellipse">
              <a:avLst/>
            </a:prstGeom>
            <a:ln/>
          </p:spPr>
          <p:style>
            <a:lnRef idx="1">
              <a:schemeClr val="dk1"/>
            </a:lnRef>
            <a:fillRef idx="2">
              <a:schemeClr val="dk1"/>
            </a:fillRef>
            <a:effectRef idx="1">
              <a:schemeClr val="dk1"/>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1D516C"/>
                </a:solidFill>
                <a:effectLst/>
                <a:uFillTx/>
                <a:latin typeface="+mn-lt"/>
                <a:ea typeface="+mn-ea"/>
                <a:cs typeface="+mn-cs"/>
                <a:sym typeface="Amazon Ember"/>
              </a:endParaRPr>
            </a:p>
          </p:txBody>
        </p:sp>
        <p:sp>
          <p:nvSpPr>
            <p:cNvPr id="34" name="Female">
              <a:extLst>
                <a:ext uri="{FF2B5EF4-FFF2-40B4-BE49-F238E27FC236}">
                  <a16:creationId xmlns:a16="http://schemas.microsoft.com/office/drawing/2014/main" id="{2D4C9776-880C-3748-899A-2512FE7BA5AB}"/>
                </a:ext>
              </a:extLst>
            </p:cNvPr>
            <p:cNvSpPr/>
            <p:nvPr/>
          </p:nvSpPr>
          <p:spPr>
            <a:xfrm>
              <a:off x="4451415" y="2875330"/>
              <a:ext cx="287216" cy="635280"/>
            </a:xfrm>
            <a:custGeom>
              <a:avLst/>
              <a:gdLst/>
              <a:ahLst/>
              <a:cxnLst>
                <a:cxn ang="0">
                  <a:pos x="wd2" y="hd2"/>
                </a:cxn>
                <a:cxn ang="5400000">
                  <a:pos x="wd2" y="hd2"/>
                </a:cxn>
                <a:cxn ang="10800000">
                  <a:pos x="wd2" y="hd2"/>
                </a:cxn>
                <a:cxn ang="16200000">
                  <a:pos x="wd2" y="hd2"/>
                </a:cxn>
              </a:cxnLst>
              <a:rect l="0" t="0" r="r" b="b"/>
              <a:pathLst>
                <a:path w="21297" h="21600" extrusionOk="0">
                  <a:moveTo>
                    <a:pt x="10652" y="0"/>
                  </a:moveTo>
                  <a:cubicBezTo>
                    <a:pt x="9610" y="0"/>
                    <a:pt x="8570" y="182"/>
                    <a:pt x="7774" y="547"/>
                  </a:cubicBezTo>
                  <a:cubicBezTo>
                    <a:pt x="6184" y="1276"/>
                    <a:pt x="6184" y="2458"/>
                    <a:pt x="7774" y="3188"/>
                  </a:cubicBezTo>
                  <a:cubicBezTo>
                    <a:pt x="9365" y="3917"/>
                    <a:pt x="11943" y="3917"/>
                    <a:pt x="13534" y="3188"/>
                  </a:cubicBezTo>
                  <a:cubicBezTo>
                    <a:pt x="15124" y="2458"/>
                    <a:pt x="15124" y="1276"/>
                    <a:pt x="13534" y="547"/>
                  </a:cubicBezTo>
                  <a:cubicBezTo>
                    <a:pt x="12738" y="182"/>
                    <a:pt x="11695" y="0"/>
                    <a:pt x="10652" y="0"/>
                  </a:cubicBezTo>
                  <a:close/>
                  <a:moveTo>
                    <a:pt x="7859" y="4109"/>
                  </a:moveTo>
                  <a:cubicBezTo>
                    <a:pt x="5671" y="4109"/>
                    <a:pt x="4499" y="4934"/>
                    <a:pt x="4153" y="5420"/>
                  </a:cubicBezTo>
                  <a:lnTo>
                    <a:pt x="50" y="11877"/>
                  </a:lnTo>
                  <a:cubicBezTo>
                    <a:pt x="-150" y="12205"/>
                    <a:pt x="268" y="12546"/>
                    <a:pt x="985" y="12638"/>
                  </a:cubicBezTo>
                  <a:cubicBezTo>
                    <a:pt x="1106" y="12653"/>
                    <a:pt x="1229" y="12661"/>
                    <a:pt x="1349" y="12661"/>
                  </a:cubicBezTo>
                  <a:cubicBezTo>
                    <a:pt x="1938" y="12661"/>
                    <a:pt x="2478" y="12482"/>
                    <a:pt x="2644" y="12209"/>
                  </a:cubicBezTo>
                  <a:lnTo>
                    <a:pt x="6269" y="6537"/>
                  </a:lnTo>
                  <a:lnTo>
                    <a:pt x="6994" y="6537"/>
                  </a:lnTo>
                  <a:cubicBezTo>
                    <a:pt x="6989" y="6544"/>
                    <a:pt x="6983" y="6551"/>
                    <a:pt x="6979" y="6558"/>
                  </a:cubicBezTo>
                  <a:lnTo>
                    <a:pt x="2405" y="14438"/>
                  </a:lnTo>
                  <a:cubicBezTo>
                    <a:pt x="2329" y="14570"/>
                    <a:pt x="2506" y="14676"/>
                    <a:pt x="2803" y="14676"/>
                  </a:cubicBezTo>
                  <a:lnTo>
                    <a:pt x="6067" y="14676"/>
                  </a:lnTo>
                  <a:lnTo>
                    <a:pt x="6067" y="20674"/>
                  </a:lnTo>
                  <a:cubicBezTo>
                    <a:pt x="6067" y="21185"/>
                    <a:pt x="6972" y="21600"/>
                    <a:pt x="8087" y="21600"/>
                  </a:cubicBezTo>
                  <a:cubicBezTo>
                    <a:pt x="9203" y="21600"/>
                    <a:pt x="10104" y="21185"/>
                    <a:pt x="10104" y="20674"/>
                  </a:cubicBezTo>
                  <a:lnTo>
                    <a:pt x="10104" y="14676"/>
                  </a:lnTo>
                  <a:cubicBezTo>
                    <a:pt x="10326" y="14676"/>
                    <a:pt x="10531" y="14676"/>
                    <a:pt x="10608" y="14676"/>
                  </a:cubicBezTo>
                  <a:cubicBezTo>
                    <a:pt x="10695" y="14676"/>
                    <a:pt x="10945" y="14676"/>
                    <a:pt x="11201" y="14676"/>
                  </a:cubicBezTo>
                  <a:lnTo>
                    <a:pt x="11201" y="20674"/>
                  </a:lnTo>
                  <a:cubicBezTo>
                    <a:pt x="11201" y="21185"/>
                    <a:pt x="12105" y="21600"/>
                    <a:pt x="13221" y="21600"/>
                  </a:cubicBezTo>
                  <a:cubicBezTo>
                    <a:pt x="14337" y="21600"/>
                    <a:pt x="15238" y="21185"/>
                    <a:pt x="15238" y="20674"/>
                  </a:cubicBezTo>
                  <a:lnTo>
                    <a:pt x="15238" y="14676"/>
                  </a:lnTo>
                  <a:lnTo>
                    <a:pt x="18410" y="14676"/>
                  </a:lnTo>
                  <a:cubicBezTo>
                    <a:pt x="18706" y="14676"/>
                    <a:pt x="18887" y="14570"/>
                    <a:pt x="18811" y="14438"/>
                  </a:cubicBezTo>
                  <a:lnTo>
                    <a:pt x="14237" y="6558"/>
                  </a:lnTo>
                  <a:cubicBezTo>
                    <a:pt x="14233" y="6551"/>
                    <a:pt x="14227" y="6544"/>
                    <a:pt x="14222" y="6537"/>
                  </a:cubicBezTo>
                  <a:lnTo>
                    <a:pt x="14932" y="6537"/>
                  </a:lnTo>
                  <a:lnTo>
                    <a:pt x="18656" y="12192"/>
                  </a:lnTo>
                  <a:cubicBezTo>
                    <a:pt x="18827" y="12463"/>
                    <a:pt x="19364" y="12638"/>
                    <a:pt x="19948" y="12638"/>
                  </a:cubicBezTo>
                  <a:cubicBezTo>
                    <a:pt x="20072" y="12638"/>
                    <a:pt x="20199" y="12631"/>
                    <a:pt x="20324" y="12614"/>
                  </a:cubicBezTo>
                  <a:cubicBezTo>
                    <a:pt x="21038" y="12519"/>
                    <a:pt x="21450" y="12177"/>
                    <a:pt x="21244" y="11850"/>
                  </a:cubicBezTo>
                  <a:lnTo>
                    <a:pt x="17037" y="5432"/>
                  </a:lnTo>
                  <a:lnTo>
                    <a:pt x="17022" y="5407"/>
                  </a:lnTo>
                  <a:cubicBezTo>
                    <a:pt x="16669" y="4924"/>
                    <a:pt x="15494" y="4112"/>
                    <a:pt x="13328" y="4112"/>
                  </a:cubicBezTo>
                  <a:cubicBezTo>
                    <a:pt x="13316" y="4112"/>
                    <a:pt x="13303" y="4112"/>
                    <a:pt x="13291" y="4112"/>
                  </a:cubicBezTo>
                  <a:lnTo>
                    <a:pt x="12768" y="4114"/>
                  </a:lnTo>
                  <a:cubicBezTo>
                    <a:pt x="12732" y="4113"/>
                    <a:pt x="12698" y="4109"/>
                    <a:pt x="12662" y="4109"/>
                  </a:cubicBezTo>
                  <a:lnTo>
                    <a:pt x="7859" y="4109"/>
                  </a:lnTo>
                  <a:close/>
                </a:path>
              </a:pathLst>
            </a:custGeom>
            <a:ln/>
          </p:spPr>
          <p:style>
            <a:lnRef idx="1">
              <a:schemeClr val="dk1"/>
            </a:lnRef>
            <a:fillRef idx="2">
              <a:schemeClr val="dk1"/>
            </a:fillRef>
            <a:effectRef idx="1">
              <a:schemeClr val="dk1"/>
            </a:effectRef>
            <a:fontRef idx="minor">
              <a:schemeClr val="dk1"/>
            </a:fontRef>
          </p:style>
          <p:txBody>
            <a:bodyPr wrap="square" lIns="45719" tIns="45719" rIns="45719" bIns="45719" numCol="1" anchor="ctr">
              <a:noAutofit/>
            </a:bodyPr>
            <a:lstStyle/>
            <a:p>
              <a:pPr marL="0" marR="0" lvl="0" indent="0" algn="l" defTabSz="457200" rtl="0" eaLnBrk="1" fontAlgn="auto" latinLnBrk="0" hangingPunct="0">
                <a:lnSpc>
                  <a:spcPct val="100000"/>
                </a:lnSpc>
                <a:spcBef>
                  <a:spcPts val="0"/>
                </a:spcBef>
                <a:spcAft>
                  <a:spcPts val="0"/>
                </a:spcAft>
                <a:buClrTx/>
                <a:buSzTx/>
                <a:buFontTx/>
                <a:buNone/>
                <a:tabLst/>
                <a:defRPr/>
              </a:pPr>
              <a:endParaRPr kumimoji="0" sz="1600" b="0" i="0" u="none" strike="noStrike" kern="0" cap="none" spc="0" normalizeH="0" baseline="0" noProof="0">
                <a:ln>
                  <a:noFill/>
                </a:ln>
                <a:solidFill>
                  <a:srgbClr val="1D516C"/>
                </a:solidFill>
                <a:effectLst/>
                <a:uLnTx/>
                <a:uFillTx/>
                <a:latin typeface="Amazon Ember"/>
                <a:ea typeface="Amazon Ember"/>
                <a:cs typeface="Amazon Ember"/>
                <a:sym typeface="Amazon Ember"/>
              </a:endParaRPr>
            </a:p>
          </p:txBody>
        </p:sp>
        <p:sp>
          <p:nvSpPr>
            <p:cNvPr id="35" name="Male">
              <a:extLst>
                <a:ext uri="{FF2B5EF4-FFF2-40B4-BE49-F238E27FC236}">
                  <a16:creationId xmlns:a16="http://schemas.microsoft.com/office/drawing/2014/main" id="{FFBEBEED-BB05-DB45-86EC-145BE6377CF3}"/>
                </a:ext>
              </a:extLst>
            </p:cNvPr>
            <p:cNvSpPr/>
            <p:nvPr/>
          </p:nvSpPr>
          <p:spPr>
            <a:xfrm>
              <a:off x="3877015" y="2870864"/>
              <a:ext cx="237093" cy="639746"/>
            </a:xfrm>
            <a:custGeom>
              <a:avLst/>
              <a:gdLst/>
              <a:ahLst/>
              <a:cxnLst>
                <a:cxn ang="0">
                  <a:pos x="wd2" y="hd2"/>
                </a:cxn>
                <a:cxn ang="5400000">
                  <a:pos x="wd2" y="hd2"/>
                </a:cxn>
                <a:cxn ang="10800000">
                  <a:pos x="wd2" y="hd2"/>
                </a:cxn>
                <a:cxn ang="16200000">
                  <a:pos x="wd2" y="hd2"/>
                </a:cxn>
              </a:cxnLst>
              <a:rect l="0" t="0" r="r" b="b"/>
              <a:pathLst>
                <a:path w="21547" h="21600" extrusionOk="0">
                  <a:moveTo>
                    <a:pt x="10777" y="0"/>
                  </a:moveTo>
                  <a:cubicBezTo>
                    <a:pt x="9509" y="0"/>
                    <a:pt x="8239" y="180"/>
                    <a:pt x="7271" y="540"/>
                  </a:cubicBezTo>
                  <a:cubicBezTo>
                    <a:pt x="5335" y="1259"/>
                    <a:pt x="5335" y="2425"/>
                    <a:pt x="7271" y="3144"/>
                  </a:cubicBezTo>
                  <a:cubicBezTo>
                    <a:pt x="9206" y="3863"/>
                    <a:pt x="12348" y="3863"/>
                    <a:pt x="14284" y="3144"/>
                  </a:cubicBezTo>
                  <a:cubicBezTo>
                    <a:pt x="16220" y="2425"/>
                    <a:pt x="16220" y="1259"/>
                    <a:pt x="14284" y="540"/>
                  </a:cubicBezTo>
                  <a:cubicBezTo>
                    <a:pt x="13316" y="180"/>
                    <a:pt x="12046" y="0"/>
                    <a:pt x="10777" y="0"/>
                  </a:cubicBezTo>
                  <a:close/>
                  <a:moveTo>
                    <a:pt x="4845" y="4060"/>
                  </a:moveTo>
                  <a:cubicBezTo>
                    <a:pt x="2970" y="4060"/>
                    <a:pt x="1445" y="4331"/>
                    <a:pt x="907" y="4563"/>
                  </a:cubicBezTo>
                  <a:cubicBezTo>
                    <a:pt x="-23" y="4963"/>
                    <a:pt x="-21" y="5438"/>
                    <a:pt x="8" y="5606"/>
                  </a:cubicBezTo>
                  <a:lnTo>
                    <a:pt x="8" y="12393"/>
                  </a:lnTo>
                  <a:cubicBezTo>
                    <a:pt x="8" y="12733"/>
                    <a:pt x="732" y="13004"/>
                    <a:pt x="1648" y="13004"/>
                  </a:cubicBezTo>
                  <a:cubicBezTo>
                    <a:pt x="2563" y="13004"/>
                    <a:pt x="3292" y="12728"/>
                    <a:pt x="3292" y="12393"/>
                  </a:cubicBezTo>
                  <a:lnTo>
                    <a:pt x="3292" y="6777"/>
                  </a:lnTo>
                  <a:lnTo>
                    <a:pt x="4791" y="6777"/>
                  </a:lnTo>
                  <a:lnTo>
                    <a:pt x="4791" y="12641"/>
                  </a:lnTo>
                  <a:lnTo>
                    <a:pt x="4804" y="12641"/>
                  </a:lnTo>
                  <a:lnTo>
                    <a:pt x="4804" y="20628"/>
                  </a:lnTo>
                  <a:cubicBezTo>
                    <a:pt x="4804" y="21163"/>
                    <a:pt x="5982" y="21600"/>
                    <a:pt x="7421" y="21600"/>
                  </a:cubicBezTo>
                  <a:cubicBezTo>
                    <a:pt x="8860" y="21600"/>
                    <a:pt x="10037" y="21163"/>
                    <a:pt x="10037" y="20628"/>
                  </a:cubicBezTo>
                  <a:lnTo>
                    <a:pt x="10037" y="12641"/>
                  </a:lnTo>
                  <a:lnTo>
                    <a:pt x="10777" y="12641"/>
                  </a:lnTo>
                  <a:lnTo>
                    <a:pt x="11504" y="12641"/>
                  </a:lnTo>
                  <a:lnTo>
                    <a:pt x="11504" y="20628"/>
                  </a:lnTo>
                  <a:cubicBezTo>
                    <a:pt x="11504" y="21163"/>
                    <a:pt x="12682" y="21600"/>
                    <a:pt x="14121" y="21600"/>
                  </a:cubicBezTo>
                  <a:cubicBezTo>
                    <a:pt x="15559" y="21600"/>
                    <a:pt x="16737" y="21163"/>
                    <a:pt x="16737" y="20628"/>
                  </a:cubicBezTo>
                  <a:lnTo>
                    <a:pt x="16737" y="12636"/>
                  </a:lnTo>
                  <a:lnTo>
                    <a:pt x="16750" y="12636"/>
                  </a:lnTo>
                  <a:lnTo>
                    <a:pt x="16750" y="6772"/>
                  </a:lnTo>
                  <a:lnTo>
                    <a:pt x="18249" y="6772"/>
                  </a:lnTo>
                  <a:lnTo>
                    <a:pt x="18249" y="12388"/>
                  </a:lnTo>
                  <a:cubicBezTo>
                    <a:pt x="18249" y="12728"/>
                    <a:pt x="18973" y="12997"/>
                    <a:pt x="19889" y="12997"/>
                  </a:cubicBezTo>
                  <a:cubicBezTo>
                    <a:pt x="20805" y="12997"/>
                    <a:pt x="21533" y="12723"/>
                    <a:pt x="21533" y="12388"/>
                  </a:cubicBezTo>
                  <a:lnTo>
                    <a:pt x="21533" y="5606"/>
                  </a:lnTo>
                  <a:cubicBezTo>
                    <a:pt x="21577" y="5438"/>
                    <a:pt x="21564" y="4957"/>
                    <a:pt x="20634" y="4563"/>
                  </a:cubicBezTo>
                  <a:cubicBezTo>
                    <a:pt x="20096" y="4336"/>
                    <a:pt x="18566" y="4060"/>
                    <a:pt x="16691" y="4060"/>
                  </a:cubicBezTo>
                  <a:lnTo>
                    <a:pt x="10777" y="4060"/>
                  </a:lnTo>
                  <a:lnTo>
                    <a:pt x="4845" y="4060"/>
                  </a:lnTo>
                  <a:close/>
                </a:path>
              </a:pathLst>
            </a:custGeom>
            <a:ln/>
          </p:spPr>
          <p:style>
            <a:lnRef idx="1">
              <a:schemeClr val="dk1"/>
            </a:lnRef>
            <a:fillRef idx="2">
              <a:schemeClr val="dk1"/>
            </a:fillRef>
            <a:effectRef idx="1">
              <a:schemeClr val="dk1"/>
            </a:effectRef>
            <a:fontRef idx="minor">
              <a:schemeClr val="dk1"/>
            </a:fontRef>
          </p:style>
          <p:txBody>
            <a:bodyPr wrap="square" lIns="45719" tIns="45719" rIns="45719" bIns="45719" numCol="1" anchor="ctr">
              <a:noAutofit/>
            </a:bodyPr>
            <a:lstStyle/>
            <a:p>
              <a:pPr marL="0" marR="0" lvl="0" indent="0" algn="l" defTabSz="457200" rtl="0" eaLnBrk="1" fontAlgn="auto" latinLnBrk="0" hangingPunct="0">
                <a:lnSpc>
                  <a:spcPct val="100000"/>
                </a:lnSpc>
                <a:spcBef>
                  <a:spcPts val="0"/>
                </a:spcBef>
                <a:spcAft>
                  <a:spcPts val="0"/>
                </a:spcAft>
                <a:buClrTx/>
                <a:buSzTx/>
                <a:buFontTx/>
                <a:buNone/>
                <a:tabLst/>
                <a:defRPr/>
              </a:pPr>
              <a:endParaRPr kumimoji="0" sz="1600" b="0" i="0" u="none" strike="noStrike" kern="0" cap="none" spc="0" normalizeH="0" baseline="0" noProof="0">
                <a:ln>
                  <a:noFill/>
                </a:ln>
                <a:solidFill>
                  <a:srgbClr val="1D516C"/>
                </a:solidFill>
                <a:effectLst/>
                <a:uLnTx/>
                <a:uFillTx/>
                <a:latin typeface="Amazon Ember"/>
                <a:ea typeface="Amazon Ember"/>
                <a:cs typeface="Amazon Ember"/>
                <a:sym typeface="Amazon Ember"/>
              </a:endParaRPr>
            </a:p>
          </p:txBody>
        </p:sp>
        <p:sp>
          <p:nvSpPr>
            <p:cNvPr id="36" name="Female">
              <a:extLst>
                <a:ext uri="{FF2B5EF4-FFF2-40B4-BE49-F238E27FC236}">
                  <a16:creationId xmlns:a16="http://schemas.microsoft.com/office/drawing/2014/main" id="{30FDB6FD-133F-8346-ADA1-7F23B71B6C65}"/>
                </a:ext>
              </a:extLst>
            </p:cNvPr>
            <p:cNvSpPr/>
            <p:nvPr/>
          </p:nvSpPr>
          <p:spPr>
            <a:xfrm>
              <a:off x="3856965" y="2151228"/>
              <a:ext cx="287216" cy="635280"/>
            </a:xfrm>
            <a:custGeom>
              <a:avLst/>
              <a:gdLst/>
              <a:ahLst/>
              <a:cxnLst>
                <a:cxn ang="0">
                  <a:pos x="wd2" y="hd2"/>
                </a:cxn>
                <a:cxn ang="5400000">
                  <a:pos x="wd2" y="hd2"/>
                </a:cxn>
                <a:cxn ang="10800000">
                  <a:pos x="wd2" y="hd2"/>
                </a:cxn>
                <a:cxn ang="16200000">
                  <a:pos x="wd2" y="hd2"/>
                </a:cxn>
              </a:cxnLst>
              <a:rect l="0" t="0" r="r" b="b"/>
              <a:pathLst>
                <a:path w="21297" h="21600" extrusionOk="0">
                  <a:moveTo>
                    <a:pt x="10652" y="0"/>
                  </a:moveTo>
                  <a:cubicBezTo>
                    <a:pt x="9610" y="0"/>
                    <a:pt x="8570" y="182"/>
                    <a:pt x="7774" y="547"/>
                  </a:cubicBezTo>
                  <a:cubicBezTo>
                    <a:pt x="6184" y="1276"/>
                    <a:pt x="6184" y="2458"/>
                    <a:pt x="7774" y="3188"/>
                  </a:cubicBezTo>
                  <a:cubicBezTo>
                    <a:pt x="9365" y="3917"/>
                    <a:pt x="11943" y="3917"/>
                    <a:pt x="13534" y="3188"/>
                  </a:cubicBezTo>
                  <a:cubicBezTo>
                    <a:pt x="15124" y="2458"/>
                    <a:pt x="15124" y="1276"/>
                    <a:pt x="13534" y="547"/>
                  </a:cubicBezTo>
                  <a:cubicBezTo>
                    <a:pt x="12738" y="182"/>
                    <a:pt x="11695" y="0"/>
                    <a:pt x="10652" y="0"/>
                  </a:cubicBezTo>
                  <a:close/>
                  <a:moveTo>
                    <a:pt x="7859" y="4109"/>
                  </a:moveTo>
                  <a:cubicBezTo>
                    <a:pt x="5671" y="4109"/>
                    <a:pt x="4499" y="4934"/>
                    <a:pt x="4153" y="5420"/>
                  </a:cubicBezTo>
                  <a:lnTo>
                    <a:pt x="50" y="11877"/>
                  </a:lnTo>
                  <a:cubicBezTo>
                    <a:pt x="-150" y="12205"/>
                    <a:pt x="268" y="12546"/>
                    <a:pt x="985" y="12638"/>
                  </a:cubicBezTo>
                  <a:cubicBezTo>
                    <a:pt x="1106" y="12653"/>
                    <a:pt x="1229" y="12661"/>
                    <a:pt x="1349" y="12661"/>
                  </a:cubicBezTo>
                  <a:cubicBezTo>
                    <a:pt x="1938" y="12661"/>
                    <a:pt x="2478" y="12482"/>
                    <a:pt x="2644" y="12209"/>
                  </a:cubicBezTo>
                  <a:lnTo>
                    <a:pt x="6269" y="6537"/>
                  </a:lnTo>
                  <a:lnTo>
                    <a:pt x="6994" y="6537"/>
                  </a:lnTo>
                  <a:cubicBezTo>
                    <a:pt x="6989" y="6544"/>
                    <a:pt x="6983" y="6551"/>
                    <a:pt x="6979" y="6558"/>
                  </a:cubicBezTo>
                  <a:lnTo>
                    <a:pt x="2405" y="14438"/>
                  </a:lnTo>
                  <a:cubicBezTo>
                    <a:pt x="2329" y="14570"/>
                    <a:pt x="2506" y="14676"/>
                    <a:pt x="2803" y="14676"/>
                  </a:cubicBezTo>
                  <a:lnTo>
                    <a:pt x="6067" y="14676"/>
                  </a:lnTo>
                  <a:lnTo>
                    <a:pt x="6067" y="20674"/>
                  </a:lnTo>
                  <a:cubicBezTo>
                    <a:pt x="6067" y="21185"/>
                    <a:pt x="6972" y="21600"/>
                    <a:pt x="8087" y="21600"/>
                  </a:cubicBezTo>
                  <a:cubicBezTo>
                    <a:pt x="9203" y="21600"/>
                    <a:pt x="10104" y="21185"/>
                    <a:pt x="10104" y="20674"/>
                  </a:cubicBezTo>
                  <a:lnTo>
                    <a:pt x="10104" y="14676"/>
                  </a:lnTo>
                  <a:cubicBezTo>
                    <a:pt x="10326" y="14676"/>
                    <a:pt x="10531" y="14676"/>
                    <a:pt x="10608" y="14676"/>
                  </a:cubicBezTo>
                  <a:cubicBezTo>
                    <a:pt x="10695" y="14676"/>
                    <a:pt x="10945" y="14676"/>
                    <a:pt x="11201" y="14676"/>
                  </a:cubicBezTo>
                  <a:lnTo>
                    <a:pt x="11201" y="20674"/>
                  </a:lnTo>
                  <a:cubicBezTo>
                    <a:pt x="11201" y="21185"/>
                    <a:pt x="12105" y="21600"/>
                    <a:pt x="13221" y="21600"/>
                  </a:cubicBezTo>
                  <a:cubicBezTo>
                    <a:pt x="14337" y="21600"/>
                    <a:pt x="15238" y="21185"/>
                    <a:pt x="15238" y="20674"/>
                  </a:cubicBezTo>
                  <a:lnTo>
                    <a:pt x="15238" y="14676"/>
                  </a:lnTo>
                  <a:lnTo>
                    <a:pt x="18410" y="14676"/>
                  </a:lnTo>
                  <a:cubicBezTo>
                    <a:pt x="18706" y="14676"/>
                    <a:pt x="18887" y="14570"/>
                    <a:pt x="18811" y="14438"/>
                  </a:cubicBezTo>
                  <a:lnTo>
                    <a:pt x="14237" y="6558"/>
                  </a:lnTo>
                  <a:cubicBezTo>
                    <a:pt x="14233" y="6551"/>
                    <a:pt x="14227" y="6544"/>
                    <a:pt x="14222" y="6537"/>
                  </a:cubicBezTo>
                  <a:lnTo>
                    <a:pt x="14932" y="6537"/>
                  </a:lnTo>
                  <a:lnTo>
                    <a:pt x="18656" y="12192"/>
                  </a:lnTo>
                  <a:cubicBezTo>
                    <a:pt x="18827" y="12463"/>
                    <a:pt x="19364" y="12638"/>
                    <a:pt x="19948" y="12638"/>
                  </a:cubicBezTo>
                  <a:cubicBezTo>
                    <a:pt x="20072" y="12638"/>
                    <a:pt x="20199" y="12631"/>
                    <a:pt x="20324" y="12614"/>
                  </a:cubicBezTo>
                  <a:cubicBezTo>
                    <a:pt x="21038" y="12519"/>
                    <a:pt x="21450" y="12177"/>
                    <a:pt x="21244" y="11850"/>
                  </a:cubicBezTo>
                  <a:lnTo>
                    <a:pt x="17037" y="5432"/>
                  </a:lnTo>
                  <a:lnTo>
                    <a:pt x="17022" y="5407"/>
                  </a:lnTo>
                  <a:cubicBezTo>
                    <a:pt x="16669" y="4924"/>
                    <a:pt x="15494" y="4112"/>
                    <a:pt x="13328" y="4112"/>
                  </a:cubicBezTo>
                  <a:cubicBezTo>
                    <a:pt x="13316" y="4112"/>
                    <a:pt x="13303" y="4112"/>
                    <a:pt x="13291" y="4112"/>
                  </a:cubicBezTo>
                  <a:lnTo>
                    <a:pt x="12768" y="4114"/>
                  </a:lnTo>
                  <a:cubicBezTo>
                    <a:pt x="12732" y="4113"/>
                    <a:pt x="12698" y="4109"/>
                    <a:pt x="12662" y="4109"/>
                  </a:cubicBezTo>
                  <a:lnTo>
                    <a:pt x="7859" y="4109"/>
                  </a:lnTo>
                  <a:close/>
                </a:path>
              </a:pathLst>
            </a:custGeom>
            <a:ln/>
          </p:spPr>
          <p:style>
            <a:lnRef idx="1">
              <a:schemeClr val="dk1"/>
            </a:lnRef>
            <a:fillRef idx="2">
              <a:schemeClr val="dk1"/>
            </a:fillRef>
            <a:effectRef idx="1">
              <a:schemeClr val="dk1"/>
            </a:effectRef>
            <a:fontRef idx="minor">
              <a:schemeClr val="dk1"/>
            </a:fontRef>
          </p:style>
          <p:txBody>
            <a:bodyPr wrap="square" lIns="45719" tIns="45719" rIns="45719" bIns="45719" numCol="1" anchor="ctr">
              <a:noAutofit/>
            </a:bodyPr>
            <a:lstStyle/>
            <a:p>
              <a:pPr marL="0" marR="0" lvl="0" indent="0" algn="l" defTabSz="457200" rtl="0" eaLnBrk="1" fontAlgn="auto" latinLnBrk="0" hangingPunct="0">
                <a:lnSpc>
                  <a:spcPct val="100000"/>
                </a:lnSpc>
                <a:spcBef>
                  <a:spcPts val="0"/>
                </a:spcBef>
                <a:spcAft>
                  <a:spcPts val="0"/>
                </a:spcAft>
                <a:buClrTx/>
                <a:buSzTx/>
                <a:buFontTx/>
                <a:buNone/>
                <a:tabLst/>
                <a:defRPr/>
              </a:pPr>
              <a:endParaRPr kumimoji="0" sz="1600" b="0" i="0" u="none" strike="noStrike" kern="0" cap="none" spc="0" normalizeH="0" baseline="0" noProof="0">
                <a:ln>
                  <a:noFill/>
                </a:ln>
                <a:solidFill>
                  <a:srgbClr val="1D516C"/>
                </a:solidFill>
                <a:effectLst/>
                <a:uLnTx/>
                <a:uFillTx/>
                <a:latin typeface="Amazon Ember"/>
                <a:ea typeface="Amazon Ember"/>
                <a:cs typeface="Amazon Ember"/>
                <a:sym typeface="Amazon Ember"/>
              </a:endParaRPr>
            </a:p>
          </p:txBody>
        </p:sp>
        <p:sp>
          <p:nvSpPr>
            <p:cNvPr id="37" name="Male">
              <a:extLst>
                <a:ext uri="{FF2B5EF4-FFF2-40B4-BE49-F238E27FC236}">
                  <a16:creationId xmlns:a16="http://schemas.microsoft.com/office/drawing/2014/main" id="{A9D185B8-500A-9F48-BF60-6C6A44AF9DA0}"/>
                </a:ext>
              </a:extLst>
            </p:cNvPr>
            <p:cNvSpPr/>
            <p:nvPr/>
          </p:nvSpPr>
          <p:spPr>
            <a:xfrm>
              <a:off x="4174866" y="2146762"/>
              <a:ext cx="237090" cy="639746"/>
            </a:xfrm>
            <a:custGeom>
              <a:avLst/>
              <a:gdLst/>
              <a:ahLst/>
              <a:cxnLst>
                <a:cxn ang="0">
                  <a:pos x="wd2" y="hd2"/>
                </a:cxn>
                <a:cxn ang="5400000">
                  <a:pos x="wd2" y="hd2"/>
                </a:cxn>
                <a:cxn ang="10800000">
                  <a:pos x="wd2" y="hd2"/>
                </a:cxn>
                <a:cxn ang="16200000">
                  <a:pos x="wd2" y="hd2"/>
                </a:cxn>
              </a:cxnLst>
              <a:rect l="0" t="0" r="r" b="b"/>
              <a:pathLst>
                <a:path w="21547" h="21600" extrusionOk="0">
                  <a:moveTo>
                    <a:pt x="10777" y="0"/>
                  </a:moveTo>
                  <a:cubicBezTo>
                    <a:pt x="9509" y="0"/>
                    <a:pt x="8239" y="180"/>
                    <a:pt x="7271" y="540"/>
                  </a:cubicBezTo>
                  <a:cubicBezTo>
                    <a:pt x="5335" y="1259"/>
                    <a:pt x="5335" y="2425"/>
                    <a:pt x="7271" y="3144"/>
                  </a:cubicBezTo>
                  <a:cubicBezTo>
                    <a:pt x="9206" y="3863"/>
                    <a:pt x="12348" y="3863"/>
                    <a:pt x="14284" y="3144"/>
                  </a:cubicBezTo>
                  <a:cubicBezTo>
                    <a:pt x="16220" y="2425"/>
                    <a:pt x="16220" y="1259"/>
                    <a:pt x="14284" y="540"/>
                  </a:cubicBezTo>
                  <a:cubicBezTo>
                    <a:pt x="13316" y="180"/>
                    <a:pt x="12046" y="0"/>
                    <a:pt x="10777" y="0"/>
                  </a:cubicBezTo>
                  <a:close/>
                  <a:moveTo>
                    <a:pt x="4845" y="4060"/>
                  </a:moveTo>
                  <a:cubicBezTo>
                    <a:pt x="2970" y="4060"/>
                    <a:pt x="1445" y="4331"/>
                    <a:pt x="907" y="4563"/>
                  </a:cubicBezTo>
                  <a:cubicBezTo>
                    <a:pt x="-23" y="4963"/>
                    <a:pt x="-21" y="5438"/>
                    <a:pt x="8" y="5606"/>
                  </a:cubicBezTo>
                  <a:lnTo>
                    <a:pt x="8" y="12393"/>
                  </a:lnTo>
                  <a:cubicBezTo>
                    <a:pt x="8" y="12733"/>
                    <a:pt x="732" y="13004"/>
                    <a:pt x="1648" y="13004"/>
                  </a:cubicBezTo>
                  <a:cubicBezTo>
                    <a:pt x="2563" y="13004"/>
                    <a:pt x="3292" y="12728"/>
                    <a:pt x="3292" y="12393"/>
                  </a:cubicBezTo>
                  <a:lnTo>
                    <a:pt x="3292" y="6777"/>
                  </a:lnTo>
                  <a:lnTo>
                    <a:pt x="4791" y="6777"/>
                  </a:lnTo>
                  <a:lnTo>
                    <a:pt x="4791" y="12641"/>
                  </a:lnTo>
                  <a:lnTo>
                    <a:pt x="4804" y="12641"/>
                  </a:lnTo>
                  <a:lnTo>
                    <a:pt x="4804" y="20628"/>
                  </a:lnTo>
                  <a:cubicBezTo>
                    <a:pt x="4804" y="21163"/>
                    <a:pt x="5982" y="21600"/>
                    <a:pt x="7421" y="21600"/>
                  </a:cubicBezTo>
                  <a:cubicBezTo>
                    <a:pt x="8860" y="21600"/>
                    <a:pt x="10037" y="21163"/>
                    <a:pt x="10037" y="20628"/>
                  </a:cubicBezTo>
                  <a:lnTo>
                    <a:pt x="10037" y="12641"/>
                  </a:lnTo>
                  <a:lnTo>
                    <a:pt x="10777" y="12641"/>
                  </a:lnTo>
                  <a:lnTo>
                    <a:pt x="11504" y="12641"/>
                  </a:lnTo>
                  <a:lnTo>
                    <a:pt x="11504" y="20628"/>
                  </a:lnTo>
                  <a:cubicBezTo>
                    <a:pt x="11504" y="21163"/>
                    <a:pt x="12682" y="21600"/>
                    <a:pt x="14121" y="21600"/>
                  </a:cubicBezTo>
                  <a:cubicBezTo>
                    <a:pt x="15559" y="21600"/>
                    <a:pt x="16737" y="21163"/>
                    <a:pt x="16737" y="20628"/>
                  </a:cubicBezTo>
                  <a:lnTo>
                    <a:pt x="16737" y="12636"/>
                  </a:lnTo>
                  <a:lnTo>
                    <a:pt x="16750" y="12636"/>
                  </a:lnTo>
                  <a:lnTo>
                    <a:pt x="16750" y="6772"/>
                  </a:lnTo>
                  <a:lnTo>
                    <a:pt x="18249" y="6772"/>
                  </a:lnTo>
                  <a:lnTo>
                    <a:pt x="18249" y="12388"/>
                  </a:lnTo>
                  <a:cubicBezTo>
                    <a:pt x="18249" y="12728"/>
                    <a:pt x="18973" y="12997"/>
                    <a:pt x="19889" y="12997"/>
                  </a:cubicBezTo>
                  <a:cubicBezTo>
                    <a:pt x="20805" y="12997"/>
                    <a:pt x="21533" y="12723"/>
                    <a:pt x="21533" y="12388"/>
                  </a:cubicBezTo>
                  <a:lnTo>
                    <a:pt x="21533" y="5606"/>
                  </a:lnTo>
                  <a:cubicBezTo>
                    <a:pt x="21577" y="5438"/>
                    <a:pt x="21564" y="4957"/>
                    <a:pt x="20634" y="4563"/>
                  </a:cubicBezTo>
                  <a:cubicBezTo>
                    <a:pt x="20096" y="4336"/>
                    <a:pt x="18566" y="4060"/>
                    <a:pt x="16691" y="4060"/>
                  </a:cubicBezTo>
                  <a:lnTo>
                    <a:pt x="10777" y="4060"/>
                  </a:lnTo>
                  <a:lnTo>
                    <a:pt x="4845" y="4060"/>
                  </a:lnTo>
                  <a:close/>
                </a:path>
              </a:pathLst>
            </a:custGeom>
            <a:ln/>
          </p:spPr>
          <p:style>
            <a:lnRef idx="1">
              <a:schemeClr val="dk1"/>
            </a:lnRef>
            <a:fillRef idx="2">
              <a:schemeClr val="dk1"/>
            </a:fillRef>
            <a:effectRef idx="1">
              <a:schemeClr val="dk1"/>
            </a:effectRef>
            <a:fontRef idx="minor">
              <a:schemeClr val="dk1"/>
            </a:fontRef>
          </p:style>
          <p:txBody>
            <a:bodyPr wrap="square" lIns="45719" tIns="45719" rIns="45719" bIns="45719" numCol="1" anchor="ctr">
              <a:noAutofit/>
            </a:bodyPr>
            <a:lstStyle/>
            <a:p>
              <a:pPr marL="0" marR="0" lvl="0" indent="0" algn="l" defTabSz="457200" rtl="0" eaLnBrk="1" fontAlgn="auto" latinLnBrk="0" hangingPunct="0">
                <a:lnSpc>
                  <a:spcPct val="100000"/>
                </a:lnSpc>
                <a:spcBef>
                  <a:spcPts val="0"/>
                </a:spcBef>
                <a:spcAft>
                  <a:spcPts val="0"/>
                </a:spcAft>
                <a:buClrTx/>
                <a:buSzTx/>
                <a:buFontTx/>
                <a:buNone/>
                <a:tabLst/>
                <a:defRPr/>
              </a:pPr>
              <a:endParaRPr kumimoji="0" sz="1600" b="0" i="0" u="none" strike="noStrike" kern="0" cap="none" spc="0" normalizeH="0" baseline="0" noProof="0">
                <a:ln>
                  <a:noFill/>
                </a:ln>
                <a:solidFill>
                  <a:srgbClr val="1D516C"/>
                </a:solidFill>
                <a:effectLst/>
                <a:uLnTx/>
                <a:uFillTx/>
                <a:latin typeface="Amazon Ember"/>
                <a:ea typeface="Amazon Ember"/>
                <a:cs typeface="Amazon Ember"/>
                <a:sym typeface="Amazon Ember"/>
              </a:endParaRPr>
            </a:p>
          </p:txBody>
        </p:sp>
        <p:sp>
          <p:nvSpPr>
            <p:cNvPr id="38" name="Female">
              <a:extLst>
                <a:ext uri="{FF2B5EF4-FFF2-40B4-BE49-F238E27FC236}">
                  <a16:creationId xmlns:a16="http://schemas.microsoft.com/office/drawing/2014/main" id="{D4EF2239-28CE-F24F-95AC-7E74821EC718}"/>
                </a:ext>
              </a:extLst>
            </p:cNvPr>
            <p:cNvSpPr/>
            <p:nvPr/>
          </p:nvSpPr>
          <p:spPr>
            <a:xfrm>
              <a:off x="4442641" y="2151228"/>
              <a:ext cx="287222" cy="635280"/>
            </a:xfrm>
            <a:custGeom>
              <a:avLst/>
              <a:gdLst/>
              <a:ahLst/>
              <a:cxnLst>
                <a:cxn ang="0">
                  <a:pos x="wd2" y="hd2"/>
                </a:cxn>
                <a:cxn ang="5400000">
                  <a:pos x="wd2" y="hd2"/>
                </a:cxn>
                <a:cxn ang="10800000">
                  <a:pos x="wd2" y="hd2"/>
                </a:cxn>
                <a:cxn ang="16200000">
                  <a:pos x="wd2" y="hd2"/>
                </a:cxn>
              </a:cxnLst>
              <a:rect l="0" t="0" r="r" b="b"/>
              <a:pathLst>
                <a:path w="21297" h="21600" extrusionOk="0">
                  <a:moveTo>
                    <a:pt x="10652" y="0"/>
                  </a:moveTo>
                  <a:cubicBezTo>
                    <a:pt x="9610" y="0"/>
                    <a:pt x="8570" y="182"/>
                    <a:pt x="7774" y="547"/>
                  </a:cubicBezTo>
                  <a:cubicBezTo>
                    <a:pt x="6184" y="1276"/>
                    <a:pt x="6184" y="2458"/>
                    <a:pt x="7774" y="3188"/>
                  </a:cubicBezTo>
                  <a:cubicBezTo>
                    <a:pt x="9365" y="3917"/>
                    <a:pt x="11943" y="3917"/>
                    <a:pt x="13534" y="3188"/>
                  </a:cubicBezTo>
                  <a:cubicBezTo>
                    <a:pt x="15124" y="2458"/>
                    <a:pt x="15124" y="1276"/>
                    <a:pt x="13534" y="547"/>
                  </a:cubicBezTo>
                  <a:cubicBezTo>
                    <a:pt x="12738" y="182"/>
                    <a:pt x="11695" y="0"/>
                    <a:pt x="10652" y="0"/>
                  </a:cubicBezTo>
                  <a:close/>
                  <a:moveTo>
                    <a:pt x="7859" y="4109"/>
                  </a:moveTo>
                  <a:cubicBezTo>
                    <a:pt x="5671" y="4109"/>
                    <a:pt x="4499" y="4934"/>
                    <a:pt x="4153" y="5420"/>
                  </a:cubicBezTo>
                  <a:lnTo>
                    <a:pt x="50" y="11877"/>
                  </a:lnTo>
                  <a:cubicBezTo>
                    <a:pt x="-150" y="12205"/>
                    <a:pt x="268" y="12546"/>
                    <a:pt x="985" y="12638"/>
                  </a:cubicBezTo>
                  <a:cubicBezTo>
                    <a:pt x="1106" y="12653"/>
                    <a:pt x="1229" y="12661"/>
                    <a:pt x="1349" y="12661"/>
                  </a:cubicBezTo>
                  <a:cubicBezTo>
                    <a:pt x="1938" y="12661"/>
                    <a:pt x="2478" y="12482"/>
                    <a:pt x="2644" y="12209"/>
                  </a:cubicBezTo>
                  <a:lnTo>
                    <a:pt x="6269" y="6537"/>
                  </a:lnTo>
                  <a:lnTo>
                    <a:pt x="6994" y="6537"/>
                  </a:lnTo>
                  <a:cubicBezTo>
                    <a:pt x="6989" y="6544"/>
                    <a:pt x="6983" y="6551"/>
                    <a:pt x="6979" y="6558"/>
                  </a:cubicBezTo>
                  <a:lnTo>
                    <a:pt x="2405" y="14438"/>
                  </a:lnTo>
                  <a:cubicBezTo>
                    <a:pt x="2329" y="14570"/>
                    <a:pt x="2506" y="14676"/>
                    <a:pt x="2803" y="14676"/>
                  </a:cubicBezTo>
                  <a:lnTo>
                    <a:pt x="6067" y="14676"/>
                  </a:lnTo>
                  <a:lnTo>
                    <a:pt x="6067" y="20674"/>
                  </a:lnTo>
                  <a:cubicBezTo>
                    <a:pt x="6067" y="21185"/>
                    <a:pt x="6972" y="21600"/>
                    <a:pt x="8087" y="21600"/>
                  </a:cubicBezTo>
                  <a:cubicBezTo>
                    <a:pt x="9203" y="21600"/>
                    <a:pt x="10104" y="21185"/>
                    <a:pt x="10104" y="20674"/>
                  </a:cubicBezTo>
                  <a:lnTo>
                    <a:pt x="10104" y="14676"/>
                  </a:lnTo>
                  <a:cubicBezTo>
                    <a:pt x="10326" y="14676"/>
                    <a:pt x="10531" y="14676"/>
                    <a:pt x="10608" y="14676"/>
                  </a:cubicBezTo>
                  <a:cubicBezTo>
                    <a:pt x="10695" y="14676"/>
                    <a:pt x="10945" y="14676"/>
                    <a:pt x="11201" y="14676"/>
                  </a:cubicBezTo>
                  <a:lnTo>
                    <a:pt x="11201" y="20674"/>
                  </a:lnTo>
                  <a:cubicBezTo>
                    <a:pt x="11201" y="21185"/>
                    <a:pt x="12105" y="21600"/>
                    <a:pt x="13221" y="21600"/>
                  </a:cubicBezTo>
                  <a:cubicBezTo>
                    <a:pt x="14337" y="21600"/>
                    <a:pt x="15238" y="21185"/>
                    <a:pt x="15238" y="20674"/>
                  </a:cubicBezTo>
                  <a:lnTo>
                    <a:pt x="15238" y="14676"/>
                  </a:lnTo>
                  <a:lnTo>
                    <a:pt x="18410" y="14676"/>
                  </a:lnTo>
                  <a:cubicBezTo>
                    <a:pt x="18706" y="14676"/>
                    <a:pt x="18887" y="14570"/>
                    <a:pt x="18811" y="14438"/>
                  </a:cubicBezTo>
                  <a:lnTo>
                    <a:pt x="14237" y="6558"/>
                  </a:lnTo>
                  <a:cubicBezTo>
                    <a:pt x="14233" y="6551"/>
                    <a:pt x="14227" y="6544"/>
                    <a:pt x="14222" y="6537"/>
                  </a:cubicBezTo>
                  <a:lnTo>
                    <a:pt x="14932" y="6537"/>
                  </a:lnTo>
                  <a:lnTo>
                    <a:pt x="18656" y="12192"/>
                  </a:lnTo>
                  <a:cubicBezTo>
                    <a:pt x="18827" y="12463"/>
                    <a:pt x="19364" y="12638"/>
                    <a:pt x="19948" y="12638"/>
                  </a:cubicBezTo>
                  <a:cubicBezTo>
                    <a:pt x="20072" y="12638"/>
                    <a:pt x="20199" y="12631"/>
                    <a:pt x="20324" y="12614"/>
                  </a:cubicBezTo>
                  <a:cubicBezTo>
                    <a:pt x="21038" y="12519"/>
                    <a:pt x="21450" y="12177"/>
                    <a:pt x="21244" y="11850"/>
                  </a:cubicBezTo>
                  <a:lnTo>
                    <a:pt x="17037" y="5432"/>
                  </a:lnTo>
                  <a:lnTo>
                    <a:pt x="17022" y="5407"/>
                  </a:lnTo>
                  <a:cubicBezTo>
                    <a:pt x="16669" y="4924"/>
                    <a:pt x="15494" y="4112"/>
                    <a:pt x="13328" y="4112"/>
                  </a:cubicBezTo>
                  <a:cubicBezTo>
                    <a:pt x="13316" y="4112"/>
                    <a:pt x="13303" y="4112"/>
                    <a:pt x="13291" y="4112"/>
                  </a:cubicBezTo>
                  <a:lnTo>
                    <a:pt x="12768" y="4114"/>
                  </a:lnTo>
                  <a:cubicBezTo>
                    <a:pt x="12732" y="4113"/>
                    <a:pt x="12698" y="4109"/>
                    <a:pt x="12662" y="4109"/>
                  </a:cubicBezTo>
                  <a:lnTo>
                    <a:pt x="7859" y="4109"/>
                  </a:lnTo>
                  <a:close/>
                </a:path>
              </a:pathLst>
            </a:custGeom>
            <a:ln/>
          </p:spPr>
          <p:style>
            <a:lnRef idx="1">
              <a:schemeClr val="dk1"/>
            </a:lnRef>
            <a:fillRef idx="2">
              <a:schemeClr val="dk1"/>
            </a:fillRef>
            <a:effectRef idx="1">
              <a:schemeClr val="dk1"/>
            </a:effectRef>
            <a:fontRef idx="minor">
              <a:schemeClr val="dk1"/>
            </a:fontRef>
          </p:style>
          <p:txBody>
            <a:bodyPr wrap="square" lIns="45719" tIns="45719" rIns="45719" bIns="45719" numCol="1" anchor="ctr">
              <a:noAutofit/>
            </a:bodyPr>
            <a:lstStyle/>
            <a:p>
              <a:pPr marL="0" marR="0" lvl="0" indent="0" algn="l" defTabSz="457200" rtl="0" eaLnBrk="1" fontAlgn="auto" latinLnBrk="0" hangingPunct="0">
                <a:lnSpc>
                  <a:spcPct val="100000"/>
                </a:lnSpc>
                <a:spcBef>
                  <a:spcPts val="0"/>
                </a:spcBef>
                <a:spcAft>
                  <a:spcPts val="0"/>
                </a:spcAft>
                <a:buClrTx/>
                <a:buSzTx/>
                <a:buFontTx/>
                <a:buNone/>
                <a:tabLst/>
                <a:defRPr/>
              </a:pPr>
              <a:endParaRPr kumimoji="0" sz="1600" b="0" i="0" u="none" strike="noStrike" kern="0" cap="none" spc="0" normalizeH="0" baseline="0" noProof="0">
                <a:ln>
                  <a:noFill/>
                </a:ln>
                <a:solidFill>
                  <a:srgbClr val="1D516C"/>
                </a:solidFill>
                <a:effectLst/>
                <a:uLnTx/>
                <a:uFillTx/>
                <a:latin typeface="Amazon Ember"/>
                <a:ea typeface="Amazon Ember"/>
                <a:cs typeface="Amazon Ember"/>
                <a:sym typeface="Amazon Ember"/>
              </a:endParaRPr>
            </a:p>
          </p:txBody>
        </p:sp>
        <p:sp>
          <p:nvSpPr>
            <p:cNvPr id="39" name="Female">
              <a:extLst>
                <a:ext uri="{FF2B5EF4-FFF2-40B4-BE49-F238E27FC236}">
                  <a16:creationId xmlns:a16="http://schemas.microsoft.com/office/drawing/2014/main" id="{55BC7AE3-8B2C-4D42-A8EE-AF0E21E0A20B}"/>
                </a:ext>
              </a:extLst>
            </p:cNvPr>
            <p:cNvSpPr/>
            <p:nvPr/>
          </p:nvSpPr>
          <p:spPr>
            <a:xfrm>
              <a:off x="4760548" y="2151228"/>
              <a:ext cx="287222" cy="635280"/>
            </a:xfrm>
            <a:custGeom>
              <a:avLst/>
              <a:gdLst/>
              <a:ahLst/>
              <a:cxnLst>
                <a:cxn ang="0">
                  <a:pos x="wd2" y="hd2"/>
                </a:cxn>
                <a:cxn ang="5400000">
                  <a:pos x="wd2" y="hd2"/>
                </a:cxn>
                <a:cxn ang="10800000">
                  <a:pos x="wd2" y="hd2"/>
                </a:cxn>
                <a:cxn ang="16200000">
                  <a:pos x="wd2" y="hd2"/>
                </a:cxn>
              </a:cxnLst>
              <a:rect l="0" t="0" r="r" b="b"/>
              <a:pathLst>
                <a:path w="21297" h="21600" extrusionOk="0">
                  <a:moveTo>
                    <a:pt x="10652" y="0"/>
                  </a:moveTo>
                  <a:cubicBezTo>
                    <a:pt x="9610" y="0"/>
                    <a:pt x="8570" y="182"/>
                    <a:pt x="7774" y="547"/>
                  </a:cubicBezTo>
                  <a:cubicBezTo>
                    <a:pt x="6184" y="1276"/>
                    <a:pt x="6184" y="2458"/>
                    <a:pt x="7774" y="3188"/>
                  </a:cubicBezTo>
                  <a:cubicBezTo>
                    <a:pt x="9365" y="3917"/>
                    <a:pt x="11943" y="3917"/>
                    <a:pt x="13534" y="3188"/>
                  </a:cubicBezTo>
                  <a:cubicBezTo>
                    <a:pt x="15124" y="2458"/>
                    <a:pt x="15124" y="1276"/>
                    <a:pt x="13534" y="547"/>
                  </a:cubicBezTo>
                  <a:cubicBezTo>
                    <a:pt x="12738" y="182"/>
                    <a:pt x="11695" y="0"/>
                    <a:pt x="10652" y="0"/>
                  </a:cubicBezTo>
                  <a:close/>
                  <a:moveTo>
                    <a:pt x="7859" y="4109"/>
                  </a:moveTo>
                  <a:cubicBezTo>
                    <a:pt x="5671" y="4109"/>
                    <a:pt x="4499" y="4934"/>
                    <a:pt x="4153" y="5420"/>
                  </a:cubicBezTo>
                  <a:lnTo>
                    <a:pt x="50" y="11877"/>
                  </a:lnTo>
                  <a:cubicBezTo>
                    <a:pt x="-150" y="12205"/>
                    <a:pt x="268" y="12546"/>
                    <a:pt x="985" y="12638"/>
                  </a:cubicBezTo>
                  <a:cubicBezTo>
                    <a:pt x="1106" y="12653"/>
                    <a:pt x="1229" y="12661"/>
                    <a:pt x="1349" y="12661"/>
                  </a:cubicBezTo>
                  <a:cubicBezTo>
                    <a:pt x="1938" y="12661"/>
                    <a:pt x="2478" y="12482"/>
                    <a:pt x="2644" y="12209"/>
                  </a:cubicBezTo>
                  <a:lnTo>
                    <a:pt x="6269" y="6537"/>
                  </a:lnTo>
                  <a:lnTo>
                    <a:pt x="6994" y="6537"/>
                  </a:lnTo>
                  <a:cubicBezTo>
                    <a:pt x="6989" y="6544"/>
                    <a:pt x="6983" y="6551"/>
                    <a:pt x="6979" y="6558"/>
                  </a:cubicBezTo>
                  <a:lnTo>
                    <a:pt x="2405" y="14438"/>
                  </a:lnTo>
                  <a:cubicBezTo>
                    <a:pt x="2329" y="14570"/>
                    <a:pt x="2506" y="14676"/>
                    <a:pt x="2803" y="14676"/>
                  </a:cubicBezTo>
                  <a:lnTo>
                    <a:pt x="6067" y="14676"/>
                  </a:lnTo>
                  <a:lnTo>
                    <a:pt x="6067" y="20674"/>
                  </a:lnTo>
                  <a:cubicBezTo>
                    <a:pt x="6067" y="21185"/>
                    <a:pt x="6972" y="21600"/>
                    <a:pt x="8087" y="21600"/>
                  </a:cubicBezTo>
                  <a:cubicBezTo>
                    <a:pt x="9203" y="21600"/>
                    <a:pt x="10104" y="21185"/>
                    <a:pt x="10104" y="20674"/>
                  </a:cubicBezTo>
                  <a:lnTo>
                    <a:pt x="10104" y="14676"/>
                  </a:lnTo>
                  <a:cubicBezTo>
                    <a:pt x="10326" y="14676"/>
                    <a:pt x="10531" y="14676"/>
                    <a:pt x="10608" y="14676"/>
                  </a:cubicBezTo>
                  <a:cubicBezTo>
                    <a:pt x="10695" y="14676"/>
                    <a:pt x="10945" y="14676"/>
                    <a:pt x="11201" y="14676"/>
                  </a:cubicBezTo>
                  <a:lnTo>
                    <a:pt x="11201" y="20674"/>
                  </a:lnTo>
                  <a:cubicBezTo>
                    <a:pt x="11201" y="21185"/>
                    <a:pt x="12105" y="21600"/>
                    <a:pt x="13221" y="21600"/>
                  </a:cubicBezTo>
                  <a:cubicBezTo>
                    <a:pt x="14337" y="21600"/>
                    <a:pt x="15238" y="21185"/>
                    <a:pt x="15238" y="20674"/>
                  </a:cubicBezTo>
                  <a:lnTo>
                    <a:pt x="15238" y="14676"/>
                  </a:lnTo>
                  <a:lnTo>
                    <a:pt x="18410" y="14676"/>
                  </a:lnTo>
                  <a:cubicBezTo>
                    <a:pt x="18706" y="14676"/>
                    <a:pt x="18887" y="14570"/>
                    <a:pt x="18811" y="14438"/>
                  </a:cubicBezTo>
                  <a:lnTo>
                    <a:pt x="14237" y="6558"/>
                  </a:lnTo>
                  <a:cubicBezTo>
                    <a:pt x="14233" y="6551"/>
                    <a:pt x="14227" y="6544"/>
                    <a:pt x="14222" y="6537"/>
                  </a:cubicBezTo>
                  <a:lnTo>
                    <a:pt x="14932" y="6537"/>
                  </a:lnTo>
                  <a:lnTo>
                    <a:pt x="18656" y="12192"/>
                  </a:lnTo>
                  <a:cubicBezTo>
                    <a:pt x="18827" y="12463"/>
                    <a:pt x="19364" y="12638"/>
                    <a:pt x="19948" y="12638"/>
                  </a:cubicBezTo>
                  <a:cubicBezTo>
                    <a:pt x="20072" y="12638"/>
                    <a:pt x="20199" y="12631"/>
                    <a:pt x="20324" y="12614"/>
                  </a:cubicBezTo>
                  <a:cubicBezTo>
                    <a:pt x="21038" y="12519"/>
                    <a:pt x="21450" y="12177"/>
                    <a:pt x="21244" y="11850"/>
                  </a:cubicBezTo>
                  <a:lnTo>
                    <a:pt x="17037" y="5432"/>
                  </a:lnTo>
                  <a:lnTo>
                    <a:pt x="17022" y="5407"/>
                  </a:lnTo>
                  <a:cubicBezTo>
                    <a:pt x="16669" y="4924"/>
                    <a:pt x="15494" y="4112"/>
                    <a:pt x="13328" y="4112"/>
                  </a:cubicBezTo>
                  <a:cubicBezTo>
                    <a:pt x="13316" y="4112"/>
                    <a:pt x="13303" y="4112"/>
                    <a:pt x="13291" y="4112"/>
                  </a:cubicBezTo>
                  <a:lnTo>
                    <a:pt x="12768" y="4114"/>
                  </a:lnTo>
                  <a:cubicBezTo>
                    <a:pt x="12732" y="4113"/>
                    <a:pt x="12698" y="4109"/>
                    <a:pt x="12662" y="4109"/>
                  </a:cubicBezTo>
                  <a:lnTo>
                    <a:pt x="7859" y="4109"/>
                  </a:lnTo>
                  <a:close/>
                </a:path>
              </a:pathLst>
            </a:custGeom>
            <a:ln/>
          </p:spPr>
          <p:style>
            <a:lnRef idx="1">
              <a:schemeClr val="dk1"/>
            </a:lnRef>
            <a:fillRef idx="2">
              <a:schemeClr val="dk1"/>
            </a:fillRef>
            <a:effectRef idx="1">
              <a:schemeClr val="dk1"/>
            </a:effectRef>
            <a:fontRef idx="minor">
              <a:schemeClr val="dk1"/>
            </a:fontRef>
          </p:style>
          <p:txBody>
            <a:bodyPr wrap="square" lIns="45719" tIns="45719" rIns="45719" bIns="45719" numCol="1" anchor="ctr">
              <a:noAutofit/>
            </a:bodyPr>
            <a:lstStyle/>
            <a:p>
              <a:pPr marL="0" marR="0" lvl="0" indent="0" algn="l" defTabSz="457200" rtl="0" eaLnBrk="1" fontAlgn="auto" latinLnBrk="0" hangingPunct="0">
                <a:lnSpc>
                  <a:spcPct val="100000"/>
                </a:lnSpc>
                <a:spcBef>
                  <a:spcPts val="0"/>
                </a:spcBef>
                <a:spcAft>
                  <a:spcPts val="0"/>
                </a:spcAft>
                <a:buClrTx/>
                <a:buSzTx/>
                <a:buFontTx/>
                <a:buNone/>
                <a:tabLst/>
                <a:defRPr/>
              </a:pPr>
              <a:endParaRPr kumimoji="0" sz="1600" b="0" i="0" u="none" strike="noStrike" kern="0" cap="none" spc="0" normalizeH="0" baseline="0" noProof="0">
                <a:ln>
                  <a:noFill/>
                </a:ln>
                <a:solidFill>
                  <a:srgbClr val="1D516C"/>
                </a:solidFill>
                <a:effectLst/>
                <a:uLnTx/>
                <a:uFillTx/>
                <a:latin typeface="Amazon Ember"/>
                <a:ea typeface="Amazon Ember"/>
                <a:cs typeface="Amazon Ember"/>
                <a:sym typeface="Amazon Ember"/>
              </a:endParaRPr>
            </a:p>
          </p:txBody>
        </p:sp>
        <p:sp>
          <p:nvSpPr>
            <p:cNvPr id="42" name="Male">
              <a:extLst>
                <a:ext uri="{FF2B5EF4-FFF2-40B4-BE49-F238E27FC236}">
                  <a16:creationId xmlns:a16="http://schemas.microsoft.com/office/drawing/2014/main" id="{491DEF04-C205-8149-A322-870396EA4670}"/>
                </a:ext>
              </a:extLst>
            </p:cNvPr>
            <p:cNvSpPr/>
            <p:nvPr/>
          </p:nvSpPr>
          <p:spPr>
            <a:xfrm>
              <a:off x="5078455" y="2146762"/>
              <a:ext cx="237090" cy="639746"/>
            </a:xfrm>
            <a:custGeom>
              <a:avLst/>
              <a:gdLst/>
              <a:ahLst/>
              <a:cxnLst>
                <a:cxn ang="0">
                  <a:pos x="wd2" y="hd2"/>
                </a:cxn>
                <a:cxn ang="5400000">
                  <a:pos x="wd2" y="hd2"/>
                </a:cxn>
                <a:cxn ang="10800000">
                  <a:pos x="wd2" y="hd2"/>
                </a:cxn>
                <a:cxn ang="16200000">
                  <a:pos x="wd2" y="hd2"/>
                </a:cxn>
              </a:cxnLst>
              <a:rect l="0" t="0" r="r" b="b"/>
              <a:pathLst>
                <a:path w="21547" h="21600" extrusionOk="0">
                  <a:moveTo>
                    <a:pt x="10777" y="0"/>
                  </a:moveTo>
                  <a:cubicBezTo>
                    <a:pt x="9509" y="0"/>
                    <a:pt x="8239" y="180"/>
                    <a:pt x="7271" y="540"/>
                  </a:cubicBezTo>
                  <a:cubicBezTo>
                    <a:pt x="5335" y="1259"/>
                    <a:pt x="5335" y="2425"/>
                    <a:pt x="7271" y="3144"/>
                  </a:cubicBezTo>
                  <a:cubicBezTo>
                    <a:pt x="9206" y="3863"/>
                    <a:pt x="12348" y="3863"/>
                    <a:pt x="14284" y="3144"/>
                  </a:cubicBezTo>
                  <a:cubicBezTo>
                    <a:pt x="16220" y="2425"/>
                    <a:pt x="16220" y="1259"/>
                    <a:pt x="14284" y="540"/>
                  </a:cubicBezTo>
                  <a:cubicBezTo>
                    <a:pt x="13316" y="180"/>
                    <a:pt x="12046" y="0"/>
                    <a:pt x="10777" y="0"/>
                  </a:cubicBezTo>
                  <a:close/>
                  <a:moveTo>
                    <a:pt x="4845" y="4060"/>
                  </a:moveTo>
                  <a:cubicBezTo>
                    <a:pt x="2970" y="4060"/>
                    <a:pt x="1445" y="4331"/>
                    <a:pt x="907" y="4563"/>
                  </a:cubicBezTo>
                  <a:cubicBezTo>
                    <a:pt x="-23" y="4963"/>
                    <a:pt x="-21" y="5438"/>
                    <a:pt x="8" y="5606"/>
                  </a:cubicBezTo>
                  <a:lnTo>
                    <a:pt x="8" y="12393"/>
                  </a:lnTo>
                  <a:cubicBezTo>
                    <a:pt x="8" y="12733"/>
                    <a:pt x="732" y="13004"/>
                    <a:pt x="1648" y="13004"/>
                  </a:cubicBezTo>
                  <a:cubicBezTo>
                    <a:pt x="2563" y="13004"/>
                    <a:pt x="3292" y="12728"/>
                    <a:pt x="3292" y="12393"/>
                  </a:cubicBezTo>
                  <a:lnTo>
                    <a:pt x="3292" y="6777"/>
                  </a:lnTo>
                  <a:lnTo>
                    <a:pt x="4791" y="6777"/>
                  </a:lnTo>
                  <a:lnTo>
                    <a:pt x="4791" y="12641"/>
                  </a:lnTo>
                  <a:lnTo>
                    <a:pt x="4804" y="12641"/>
                  </a:lnTo>
                  <a:lnTo>
                    <a:pt x="4804" y="20628"/>
                  </a:lnTo>
                  <a:cubicBezTo>
                    <a:pt x="4804" y="21163"/>
                    <a:pt x="5982" y="21600"/>
                    <a:pt x="7421" y="21600"/>
                  </a:cubicBezTo>
                  <a:cubicBezTo>
                    <a:pt x="8860" y="21600"/>
                    <a:pt x="10037" y="21163"/>
                    <a:pt x="10037" y="20628"/>
                  </a:cubicBezTo>
                  <a:lnTo>
                    <a:pt x="10037" y="12641"/>
                  </a:lnTo>
                  <a:lnTo>
                    <a:pt x="10777" y="12641"/>
                  </a:lnTo>
                  <a:lnTo>
                    <a:pt x="11504" y="12641"/>
                  </a:lnTo>
                  <a:lnTo>
                    <a:pt x="11504" y="20628"/>
                  </a:lnTo>
                  <a:cubicBezTo>
                    <a:pt x="11504" y="21163"/>
                    <a:pt x="12682" y="21600"/>
                    <a:pt x="14121" y="21600"/>
                  </a:cubicBezTo>
                  <a:cubicBezTo>
                    <a:pt x="15559" y="21600"/>
                    <a:pt x="16737" y="21163"/>
                    <a:pt x="16737" y="20628"/>
                  </a:cubicBezTo>
                  <a:lnTo>
                    <a:pt x="16737" y="12636"/>
                  </a:lnTo>
                  <a:lnTo>
                    <a:pt x="16750" y="12636"/>
                  </a:lnTo>
                  <a:lnTo>
                    <a:pt x="16750" y="6772"/>
                  </a:lnTo>
                  <a:lnTo>
                    <a:pt x="18249" y="6772"/>
                  </a:lnTo>
                  <a:lnTo>
                    <a:pt x="18249" y="12388"/>
                  </a:lnTo>
                  <a:cubicBezTo>
                    <a:pt x="18249" y="12728"/>
                    <a:pt x="18973" y="12997"/>
                    <a:pt x="19889" y="12997"/>
                  </a:cubicBezTo>
                  <a:cubicBezTo>
                    <a:pt x="20805" y="12997"/>
                    <a:pt x="21533" y="12723"/>
                    <a:pt x="21533" y="12388"/>
                  </a:cubicBezTo>
                  <a:lnTo>
                    <a:pt x="21533" y="5606"/>
                  </a:lnTo>
                  <a:cubicBezTo>
                    <a:pt x="21577" y="5438"/>
                    <a:pt x="21564" y="4957"/>
                    <a:pt x="20634" y="4563"/>
                  </a:cubicBezTo>
                  <a:cubicBezTo>
                    <a:pt x="20096" y="4336"/>
                    <a:pt x="18566" y="4060"/>
                    <a:pt x="16691" y="4060"/>
                  </a:cubicBezTo>
                  <a:lnTo>
                    <a:pt x="10777" y="4060"/>
                  </a:lnTo>
                  <a:lnTo>
                    <a:pt x="4845" y="4060"/>
                  </a:lnTo>
                  <a:close/>
                </a:path>
              </a:pathLst>
            </a:custGeom>
            <a:ln/>
          </p:spPr>
          <p:style>
            <a:lnRef idx="1">
              <a:schemeClr val="dk1"/>
            </a:lnRef>
            <a:fillRef idx="2">
              <a:schemeClr val="dk1"/>
            </a:fillRef>
            <a:effectRef idx="1">
              <a:schemeClr val="dk1"/>
            </a:effectRef>
            <a:fontRef idx="minor">
              <a:schemeClr val="dk1"/>
            </a:fontRef>
          </p:style>
          <p:txBody>
            <a:bodyPr wrap="square" lIns="45719" tIns="45719" rIns="45719" bIns="45719" numCol="1" anchor="ctr">
              <a:noAutofit/>
            </a:bodyPr>
            <a:lstStyle/>
            <a:p>
              <a:pPr marL="0" marR="0" lvl="0" indent="0" algn="l" defTabSz="457200" rtl="0" eaLnBrk="1" fontAlgn="auto" latinLnBrk="0" hangingPunct="0">
                <a:lnSpc>
                  <a:spcPct val="100000"/>
                </a:lnSpc>
                <a:spcBef>
                  <a:spcPts val="0"/>
                </a:spcBef>
                <a:spcAft>
                  <a:spcPts val="0"/>
                </a:spcAft>
                <a:buClrTx/>
                <a:buSzTx/>
                <a:buFontTx/>
                <a:buNone/>
                <a:tabLst/>
                <a:defRPr/>
              </a:pPr>
              <a:endParaRPr kumimoji="0" sz="1600" b="0" i="0" u="none" strike="noStrike" kern="0" cap="none" spc="0" normalizeH="0" baseline="0" noProof="0">
                <a:ln>
                  <a:noFill/>
                </a:ln>
                <a:solidFill>
                  <a:srgbClr val="1D516C"/>
                </a:solidFill>
                <a:effectLst/>
                <a:uLnTx/>
                <a:uFillTx/>
                <a:latin typeface="Amazon Ember"/>
                <a:ea typeface="Amazon Ember"/>
                <a:cs typeface="Amazon Ember"/>
                <a:sym typeface="Amazon Ember"/>
              </a:endParaRPr>
            </a:p>
          </p:txBody>
        </p:sp>
        <p:sp>
          <p:nvSpPr>
            <p:cNvPr id="43" name="Female">
              <a:extLst>
                <a:ext uri="{FF2B5EF4-FFF2-40B4-BE49-F238E27FC236}">
                  <a16:creationId xmlns:a16="http://schemas.microsoft.com/office/drawing/2014/main" id="{8F5EF07A-C4C3-5D43-BB60-66F527FB59A4}"/>
                </a:ext>
              </a:extLst>
            </p:cNvPr>
            <p:cNvSpPr/>
            <p:nvPr/>
          </p:nvSpPr>
          <p:spPr>
            <a:xfrm>
              <a:off x="4760579" y="2875330"/>
              <a:ext cx="287222" cy="635280"/>
            </a:xfrm>
            <a:custGeom>
              <a:avLst/>
              <a:gdLst/>
              <a:ahLst/>
              <a:cxnLst>
                <a:cxn ang="0">
                  <a:pos x="wd2" y="hd2"/>
                </a:cxn>
                <a:cxn ang="5400000">
                  <a:pos x="wd2" y="hd2"/>
                </a:cxn>
                <a:cxn ang="10800000">
                  <a:pos x="wd2" y="hd2"/>
                </a:cxn>
                <a:cxn ang="16200000">
                  <a:pos x="wd2" y="hd2"/>
                </a:cxn>
              </a:cxnLst>
              <a:rect l="0" t="0" r="r" b="b"/>
              <a:pathLst>
                <a:path w="21297" h="21600" extrusionOk="0">
                  <a:moveTo>
                    <a:pt x="10652" y="0"/>
                  </a:moveTo>
                  <a:cubicBezTo>
                    <a:pt x="9610" y="0"/>
                    <a:pt x="8570" y="182"/>
                    <a:pt x="7774" y="547"/>
                  </a:cubicBezTo>
                  <a:cubicBezTo>
                    <a:pt x="6184" y="1276"/>
                    <a:pt x="6184" y="2458"/>
                    <a:pt x="7774" y="3188"/>
                  </a:cubicBezTo>
                  <a:cubicBezTo>
                    <a:pt x="9365" y="3917"/>
                    <a:pt x="11943" y="3917"/>
                    <a:pt x="13534" y="3188"/>
                  </a:cubicBezTo>
                  <a:cubicBezTo>
                    <a:pt x="15124" y="2458"/>
                    <a:pt x="15124" y="1276"/>
                    <a:pt x="13534" y="547"/>
                  </a:cubicBezTo>
                  <a:cubicBezTo>
                    <a:pt x="12738" y="182"/>
                    <a:pt x="11695" y="0"/>
                    <a:pt x="10652" y="0"/>
                  </a:cubicBezTo>
                  <a:close/>
                  <a:moveTo>
                    <a:pt x="7859" y="4109"/>
                  </a:moveTo>
                  <a:cubicBezTo>
                    <a:pt x="5671" y="4109"/>
                    <a:pt x="4499" y="4934"/>
                    <a:pt x="4153" y="5420"/>
                  </a:cubicBezTo>
                  <a:lnTo>
                    <a:pt x="50" y="11877"/>
                  </a:lnTo>
                  <a:cubicBezTo>
                    <a:pt x="-150" y="12205"/>
                    <a:pt x="268" y="12546"/>
                    <a:pt x="985" y="12638"/>
                  </a:cubicBezTo>
                  <a:cubicBezTo>
                    <a:pt x="1106" y="12653"/>
                    <a:pt x="1229" y="12661"/>
                    <a:pt x="1349" y="12661"/>
                  </a:cubicBezTo>
                  <a:cubicBezTo>
                    <a:pt x="1938" y="12661"/>
                    <a:pt x="2478" y="12482"/>
                    <a:pt x="2644" y="12209"/>
                  </a:cubicBezTo>
                  <a:lnTo>
                    <a:pt x="6269" y="6537"/>
                  </a:lnTo>
                  <a:lnTo>
                    <a:pt x="6994" y="6537"/>
                  </a:lnTo>
                  <a:cubicBezTo>
                    <a:pt x="6989" y="6544"/>
                    <a:pt x="6983" y="6551"/>
                    <a:pt x="6979" y="6558"/>
                  </a:cubicBezTo>
                  <a:lnTo>
                    <a:pt x="2405" y="14438"/>
                  </a:lnTo>
                  <a:cubicBezTo>
                    <a:pt x="2329" y="14570"/>
                    <a:pt x="2506" y="14676"/>
                    <a:pt x="2803" y="14676"/>
                  </a:cubicBezTo>
                  <a:lnTo>
                    <a:pt x="6067" y="14676"/>
                  </a:lnTo>
                  <a:lnTo>
                    <a:pt x="6067" y="20674"/>
                  </a:lnTo>
                  <a:cubicBezTo>
                    <a:pt x="6067" y="21185"/>
                    <a:pt x="6972" y="21600"/>
                    <a:pt x="8087" y="21600"/>
                  </a:cubicBezTo>
                  <a:cubicBezTo>
                    <a:pt x="9203" y="21600"/>
                    <a:pt x="10104" y="21185"/>
                    <a:pt x="10104" y="20674"/>
                  </a:cubicBezTo>
                  <a:lnTo>
                    <a:pt x="10104" y="14676"/>
                  </a:lnTo>
                  <a:cubicBezTo>
                    <a:pt x="10326" y="14676"/>
                    <a:pt x="10531" y="14676"/>
                    <a:pt x="10608" y="14676"/>
                  </a:cubicBezTo>
                  <a:cubicBezTo>
                    <a:pt x="10695" y="14676"/>
                    <a:pt x="10945" y="14676"/>
                    <a:pt x="11201" y="14676"/>
                  </a:cubicBezTo>
                  <a:lnTo>
                    <a:pt x="11201" y="20674"/>
                  </a:lnTo>
                  <a:cubicBezTo>
                    <a:pt x="11201" y="21185"/>
                    <a:pt x="12105" y="21600"/>
                    <a:pt x="13221" y="21600"/>
                  </a:cubicBezTo>
                  <a:cubicBezTo>
                    <a:pt x="14337" y="21600"/>
                    <a:pt x="15238" y="21185"/>
                    <a:pt x="15238" y="20674"/>
                  </a:cubicBezTo>
                  <a:lnTo>
                    <a:pt x="15238" y="14676"/>
                  </a:lnTo>
                  <a:lnTo>
                    <a:pt x="18410" y="14676"/>
                  </a:lnTo>
                  <a:cubicBezTo>
                    <a:pt x="18706" y="14676"/>
                    <a:pt x="18887" y="14570"/>
                    <a:pt x="18811" y="14438"/>
                  </a:cubicBezTo>
                  <a:lnTo>
                    <a:pt x="14237" y="6558"/>
                  </a:lnTo>
                  <a:cubicBezTo>
                    <a:pt x="14233" y="6551"/>
                    <a:pt x="14227" y="6544"/>
                    <a:pt x="14222" y="6537"/>
                  </a:cubicBezTo>
                  <a:lnTo>
                    <a:pt x="14932" y="6537"/>
                  </a:lnTo>
                  <a:lnTo>
                    <a:pt x="18656" y="12192"/>
                  </a:lnTo>
                  <a:cubicBezTo>
                    <a:pt x="18827" y="12463"/>
                    <a:pt x="19364" y="12638"/>
                    <a:pt x="19948" y="12638"/>
                  </a:cubicBezTo>
                  <a:cubicBezTo>
                    <a:pt x="20072" y="12638"/>
                    <a:pt x="20199" y="12631"/>
                    <a:pt x="20324" y="12614"/>
                  </a:cubicBezTo>
                  <a:cubicBezTo>
                    <a:pt x="21038" y="12519"/>
                    <a:pt x="21450" y="12177"/>
                    <a:pt x="21244" y="11850"/>
                  </a:cubicBezTo>
                  <a:lnTo>
                    <a:pt x="17037" y="5432"/>
                  </a:lnTo>
                  <a:lnTo>
                    <a:pt x="17022" y="5407"/>
                  </a:lnTo>
                  <a:cubicBezTo>
                    <a:pt x="16669" y="4924"/>
                    <a:pt x="15494" y="4112"/>
                    <a:pt x="13328" y="4112"/>
                  </a:cubicBezTo>
                  <a:cubicBezTo>
                    <a:pt x="13316" y="4112"/>
                    <a:pt x="13303" y="4112"/>
                    <a:pt x="13291" y="4112"/>
                  </a:cubicBezTo>
                  <a:lnTo>
                    <a:pt x="12768" y="4114"/>
                  </a:lnTo>
                  <a:cubicBezTo>
                    <a:pt x="12732" y="4113"/>
                    <a:pt x="12698" y="4109"/>
                    <a:pt x="12662" y="4109"/>
                  </a:cubicBezTo>
                  <a:lnTo>
                    <a:pt x="7859" y="4109"/>
                  </a:lnTo>
                  <a:close/>
                </a:path>
              </a:pathLst>
            </a:custGeom>
            <a:ln/>
          </p:spPr>
          <p:style>
            <a:lnRef idx="1">
              <a:schemeClr val="dk1"/>
            </a:lnRef>
            <a:fillRef idx="2">
              <a:schemeClr val="dk1"/>
            </a:fillRef>
            <a:effectRef idx="1">
              <a:schemeClr val="dk1"/>
            </a:effectRef>
            <a:fontRef idx="minor">
              <a:schemeClr val="dk1"/>
            </a:fontRef>
          </p:style>
          <p:txBody>
            <a:bodyPr wrap="square" lIns="45719" tIns="45719" rIns="45719" bIns="45719" numCol="1" anchor="ctr">
              <a:noAutofit/>
            </a:bodyPr>
            <a:lstStyle/>
            <a:p>
              <a:pPr marL="0" marR="0" lvl="0" indent="0" algn="l" defTabSz="457200" rtl="0" eaLnBrk="1" fontAlgn="auto" latinLnBrk="0" hangingPunct="0">
                <a:lnSpc>
                  <a:spcPct val="100000"/>
                </a:lnSpc>
                <a:spcBef>
                  <a:spcPts val="0"/>
                </a:spcBef>
                <a:spcAft>
                  <a:spcPts val="0"/>
                </a:spcAft>
                <a:buClrTx/>
                <a:buSzTx/>
                <a:buFontTx/>
                <a:buNone/>
                <a:tabLst/>
                <a:defRPr/>
              </a:pPr>
              <a:endParaRPr kumimoji="0" sz="1600" b="0" i="0" u="none" strike="noStrike" kern="0" cap="none" spc="0" normalizeH="0" baseline="0" noProof="0">
                <a:ln>
                  <a:noFill/>
                </a:ln>
                <a:solidFill>
                  <a:srgbClr val="1D516C"/>
                </a:solidFill>
                <a:effectLst/>
                <a:uLnTx/>
                <a:uFillTx/>
                <a:latin typeface="Amazon Ember"/>
                <a:ea typeface="Amazon Ember"/>
                <a:cs typeface="Amazon Ember"/>
                <a:sym typeface="Amazon Ember"/>
              </a:endParaRPr>
            </a:p>
          </p:txBody>
        </p:sp>
        <p:sp>
          <p:nvSpPr>
            <p:cNvPr id="44" name="Male">
              <a:extLst>
                <a:ext uri="{FF2B5EF4-FFF2-40B4-BE49-F238E27FC236}">
                  <a16:creationId xmlns:a16="http://schemas.microsoft.com/office/drawing/2014/main" id="{29920F88-17EC-EB4F-9911-DE3A4F0DC76A}"/>
                </a:ext>
              </a:extLst>
            </p:cNvPr>
            <p:cNvSpPr/>
            <p:nvPr/>
          </p:nvSpPr>
          <p:spPr>
            <a:xfrm>
              <a:off x="5078455" y="2880847"/>
              <a:ext cx="237090" cy="639746"/>
            </a:xfrm>
            <a:custGeom>
              <a:avLst/>
              <a:gdLst/>
              <a:ahLst/>
              <a:cxnLst>
                <a:cxn ang="0">
                  <a:pos x="wd2" y="hd2"/>
                </a:cxn>
                <a:cxn ang="5400000">
                  <a:pos x="wd2" y="hd2"/>
                </a:cxn>
                <a:cxn ang="10800000">
                  <a:pos x="wd2" y="hd2"/>
                </a:cxn>
                <a:cxn ang="16200000">
                  <a:pos x="wd2" y="hd2"/>
                </a:cxn>
              </a:cxnLst>
              <a:rect l="0" t="0" r="r" b="b"/>
              <a:pathLst>
                <a:path w="21547" h="21600" extrusionOk="0">
                  <a:moveTo>
                    <a:pt x="10777" y="0"/>
                  </a:moveTo>
                  <a:cubicBezTo>
                    <a:pt x="9509" y="0"/>
                    <a:pt x="8239" y="180"/>
                    <a:pt x="7271" y="540"/>
                  </a:cubicBezTo>
                  <a:cubicBezTo>
                    <a:pt x="5335" y="1259"/>
                    <a:pt x="5335" y="2425"/>
                    <a:pt x="7271" y="3144"/>
                  </a:cubicBezTo>
                  <a:cubicBezTo>
                    <a:pt x="9206" y="3863"/>
                    <a:pt x="12348" y="3863"/>
                    <a:pt x="14284" y="3144"/>
                  </a:cubicBezTo>
                  <a:cubicBezTo>
                    <a:pt x="16220" y="2425"/>
                    <a:pt x="16220" y="1259"/>
                    <a:pt x="14284" y="540"/>
                  </a:cubicBezTo>
                  <a:cubicBezTo>
                    <a:pt x="13316" y="180"/>
                    <a:pt x="12046" y="0"/>
                    <a:pt x="10777" y="0"/>
                  </a:cubicBezTo>
                  <a:close/>
                  <a:moveTo>
                    <a:pt x="4845" y="4060"/>
                  </a:moveTo>
                  <a:cubicBezTo>
                    <a:pt x="2970" y="4060"/>
                    <a:pt x="1445" y="4331"/>
                    <a:pt x="907" y="4563"/>
                  </a:cubicBezTo>
                  <a:cubicBezTo>
                    <a:pt x="-23" y="4963"/>
                    <a:pt x="-21" y="5438"/>
                    <a:pt x="8" y="5606"/>
                  </a:cubicBezTo>
                  <a:lnTo>
                    <a:pt x="8" y="12393"/>
                  </a:lnTo>
                  <a:cubicBezTo>
                    <a:pt x="8" y="12733"/>
                    <a:pt x="732" y="13004"/>
                    <a:pt x="1648" y="13004"/>
                  </a:cubicBezTo>
                  <a:cubicBezTo>
                    <a:pt x="2563" y="13004"/>
                    <a:pt x="3292" y="12728"/>
                    <a:pt x="3292" y="12393"/>
                  </a:cubicBezTo>
                  <a:lnTo>
                    <a:pt x="3292" y="6777"/>
                  </a:lnTo>
                  <a:lnTo>
                    <a:pt x="4791" y="6777"/>
                  </a:lnTo>
                  <a:lnTo>
                    <a:pt x="4791" y="12641"/>
                  </a:lnTo>
                  <a:lnTo>
                    <a:pt x="4804" y="12641"/>
                  </a:lnTo>
                  <a:lnTo>
                    <a:pt x="4804" y="20628"/>
                  </a:lnTo>
                  <a:cubicBezTo>
                    <a:pt x="4804" y="21163"/>
                    <a:pt x="5982" y="21600"/>
                    <a:pt x="7421" y="21600"/>
                  </a:cubicBezTo>
                  <a:cubicBezTo>
                    <a:pt x="8860" y="21600"/>
                    <a:pt x="10037" y="21163"/>
                    <a:pt x="10037" y="20628"/>
                  </a:cubicBezTo>
                  <a:lnTo>
                    <a:pt x="10037" y="12641"/>
                  </a:lnTo>
                  <a:lnTo>
                    <a:pt x="10777" y="12641"/>
                  </a:lnTo>
                  <a:lnTo>
                    <a:pt x="11504" y="12641"/>
                  </a:lnTo>
                  <a:lnTo>
                    <a:pt x="11504" y="20628"/>
                  </a:lnTo>
                  <a:cubicBezTo>
                    <a:pt x="11504" y="21163"/>
                    <a:pt x="12682" y="21600"/>
                    <a:pt x="14121" y="21600"/>
                  </a:cubicBezTo>
                  <a:cubicBezTo>
                    <a:pt x="15559" y="21600"/>
                    <a:pt x="16737" y="21163"/>
                    <a:pt x="16737" y="20628"/>
                  </a:cubicBezTo>
                  <a:lnTo>
                    <a:pt x="16737" y="12636"/>
                  </a:lnTo>
                  <a:lnTo>
                    <a:pt x="16750" y="12636"/>
                  </a:lnTo>
                  <a:lnTo>
                    <a:pt x="16750" y="6772"/>
                  </a:lnTo>
                  <a:lnTo>
                    <a:pt x="18249" y="6772"/>
                  </a:lnTo>
                  <a:lnTo>
                    <a:pt x="18249" y="12388"/>
                  </a:lnTo>
                  <a:cubicBezTo>
                    <a:pt x="18249" y="12728"/>
                    <a:pt x="18973" y="12997"/>
                    <a:pt x="19889" y="12997"/>
                  </a:cubicBezTo>
                  <a:cubicBezTo>
                    <a:pt x="20805" y="12997"/>
                    <a:pt x="21533" y="12723"/>
                    <a:pt x="21533" y="12388"/>
                  </a:cubicBezTo>
                  <a:lnTo>
                    <a:pt x="21533" y="5606"/>
                  </a:lnTo>
                  <a:cubicBezTo>
                    <a:pt x="21577" y="5438"/>
                    <a:pt x="21564" y="4957"/>
                    <a:pt x="20634" y="4563"/>
                  </a:cubicBezTo>
                  <a:cubicBezTo>
                    <a:pt x="20096" y="4336"/>
                    <a:pt x="18566" y="4060"/>
                    <a:pt x="16691" y="4060"/>
                  </a:cubicBezTo>
                  <a:lnTo>
                    <a:pt x="10777" y="4060"/>
                  </a:lnTo>
                  <a:lnTo>
                    <a:pt x="4845" y="4060"/>
                  </a:lnTo>
                  <a:close/>
                </a:path>
              </a:pathLst>
            </a:custGeom>
            <a:ln/>
          </p:spPr>
          <p:style>
            <a:lnRef idx="1">
              <a:schemeClr val="dk1"/>
            </a:lnRef>
            <a:fillRef idx="2">
              <a:schemeClr val="dk1"/>
            </a:fillRef>
            <a:effectRef idx="1">
              <a:schemeClr val="dk1"/>
            </a:effectRef>
            <a:fontRef idx="minor">
              <a:schemeClr val="dk1"/>
            </a:fontRef>
          </p:style>
          <p:txBody>
            <a:bodyPr wrap="square" lIns="45719" tIns="45719" rIns="45719" bIns="45719" numCol="1" anchor="ctr">
              <a:noAutofit/>
            </a:bodyPr>
            <a:lstStyle/>
            <a:p>
              <a:pPr marL="0" marR="0" lvl="0" indent="0" algn="l" defTabSz="457200" rtl="0" eaLnBrk="1" fontAlgn="auto" latinLnBrk="0" hangingPunct="0">
                <a:lnSpc>
                  <a:spcPct val="100000"/>
                </a:lnSpc>
                <a:spcBef>
                  <a:spcPts val="0"/>
                </a:spcBef>
                <a:spcAft>
                  <a:spcPts val="0"/>
                </a:spcAft>
                <a:buClrTx/>
                <a:buSzTx/>
                <a:buFontTx/>
                <a:buNone/>
                <a:tabLst/>
                <a:defRPr/>
              </a:pPr>
              <a:endParaRPr kumimoji="0" sz="1600" b="0" i="0" u="none" strike="noStrike" kern="0" cap="none" spc="0" normalizeH="0" baseline="0" noProof="0">
                <a:ln>
                  <a:noFill/>
                </a:ln>
                <a:solidFill>
                  <a:srgbClr val="1D516C"/>
                </a:solidFill>
                <a:effectLst/>
                <a:uLnTx/>
                <a:uFillTx/>
                <a:latin typeface="Amazon Ember"/>
                <a:ea typeface="Amazon Ember"/>
                <a:cs typeface="Amazon Ember"/>
                <a:sym typeface="Amazon Ember"/>
              </a:endParaRPr>
            </a:p>
          </p:txBody>
        </p:sp>
        <p:sp>
          <p:nvSpPr>
            <p:cNvPr id="45" name="Male">
              <a:extLst>
                <a:ext uri="{FF2B5EF4-FFF2-40B4-BE49-F238E27FC236}">
                  <a16:creationId xmlns:a16="http://schemas.microsoft.com/office/drawing/2014/main" id="{83D0BDF4-3C45-284E-8B76-2D50B728B202}"/>
                </a:ext>
              </a:extLst>
            </p:cNvPr>
            <p:cNvSpPr/>
            <p:nvPr/>
          </p:nvSpPr>
          <p:spPr>
            <a:xfrm>
              <a:off x="4174863" y="2870864"/>
              <a:ext cx="237093" cy="639746"/>
            </a:xfrm>
            <a:custGeom>
              <a:avLst/>
              <a:gdLst/>
              <a:ahLst/>
              <a:cxnLst>
                <a:cxn ang="0">
                  <a:pos x="wd2" y="hd2"/>
                </a:cxn>
                <a:cxn ang="5400000">
                  <a:pos x="wd2" y="hd2"/>
                </a:cxn>
                <a:cxn ang="10800000">
                  <a:pos x="wd2" y="hd2"/>
                </a:cxn>
                <a:cxn ang="16200000">
                  <a:pos x="wd2" y="hd2"/>
                </a:cxn>
              </a:cxnLst>
              <a:rect l="0" t="0" r="r" b="b"/>
              <a:pathLst>
                <a:path w="21547" h="21600" extrusionOk="0">
                  <a:moveTo>
                    <a:pt x="10777" y="0"/>
                  </a:moveTo>
                  <a:cubicBezTo>
                    <a:pt x="9509" y="0"/>
                    <a:pt x="8239" y="180"/>
                    <a:pt x="7271" y="540"/>
                  </a:cubicBezTo>
                  <a:cubicBezTo>
                    <a:pt x="5335" y="1259"/>
                    <a:pt x="5335" y="2425"/>
                    <a:pt x="7271" y="3144"/>
                  </a:cubicBezTo>
                  <a:cubicBezTo>
                    <a:pt x="9206" y="3863"/>
                    <a:pt x="12348" y="3863"/>
                    <a:pt x="14284" y="3144"/>
                  </a:cubicBezTo>
                  <a:cubicBezTo>
                    <a:pt x="16220" y="2425"/>
                    <a:pt x="16220" y="1259"/>
                    <a:pt x="14284" y="540"/>
                  </a:cubicBezTo>
                  <a:cubicBezTo>
                    <a:pt x="13316" y="180"/>
                    <a:pt x="12046" y="0"/>
                    <a:pt x="10777" y="0"/>
                  </a:cubicBezTo>
                  <a:close/>
                  <a:moveTo>
                    <a:pt x="4845" y="4060"/>
                  </a:moveTo>
                  <a:cubicBezTo>
                    <a:pt x="2970" y="4060"/>
                    <a:pt x="1445" y="4331"/>
                    <a:pt x="907" y="4563"/>
                  </a:cubicBezTo>
                  <a:cubicBezTo>
                    <a:pt x="-23" y="4963"/>
                    <a:pt x="-21" y="5438"/>
                    <a:pt x="8" y="5606"/>
                  </a:cubicBezTo>
                  <a:lnTo>
                    <a:pt x="8" y="12393"/>
                  </a:lnTo>
                  <a:cubicBezTo>
                    <a:pt x="8" y="12733"/>
                    <a:pt x="732" y="13004"/>
                    <a:pt x="1648" y="13004"/>
                  </a:cubicBezTo>
                  <a:cubicBezTo>
                    <a:pt x="2563" y="13004"/>
                    <a:pt x="3292" y="12728"/>
                    <a:pt x="3292" y="12393"/>
                  </a:cubicBezTo>
                  <a:lnTo>
                    <a:pt x="3292" y="6777"/>
                  </a:lnTo>
                  <a:lnTo>
                    <a:pt x="4791" y="6777"/>
                  </a:lnTo>
                  <a:lnTo>
                    <a:pt x="4791" y="12641"/>
                  </a:lnTo>
                  <a:lnTo>
                    <a:pt x="4804" y="12641"/>
                  </a:lnTo>
                  <a:lnTo>
                    <a:pt x="4804" y="20628"/>
                  </a:lnTo>
                  <a:cubicBezTo>
                    <a:pt x="4804" y="21163"/>
                    <a:pt x="5982" y="21600"/>
                    <a:pt x="7421" y="21600"/>
                  </a:cubicBezTo>
                  <a:cubicBezTo>
                    <a:pt x="8860" y="21600"/>
                    <a:pt x="10037" y="21163"/>
                    <a:pt x="10037" y="20628"/>
                  </a:cubicBezTo>
                  <a:lnTo>
                    <a:pt x="10037" y="12641"/>
                  </a:lnTo>
                  <a:lnTo>
                    <a:pt x="10777" y="12641"/>
                  </a:lnTo>
                  <a:lnTo>
                    <a:pt x="11504" y="12641"/>
                  </a:lnTo>
                  <a:lnTo>
                    <a:pt x="11504" y="20628"/>
                  </a:lnTo>
                  <a:cubicBezTo>
                    <a:pt x="11504" y="21163"/>
                    <a:pt x="12682" y="21600"/>
                    <a:pt x="14121" y="21600"/>
                  </a:cubicBezTo>
                  <a:cubicBezTo>
                    <a:pt x="15559" y="21600"/>
                    <a:pt x="16737" y="21163"/>
                    <a:pt x="16737" y="20628"/>
                  </a:cubicBezTo>
                  <a:lnTo>
                    <a:pt x="16737" y="12636"/>
                  </a:lnTo>
                  <a:lnTo>
                    <a:pt x="16750" y="12636"/>
                  </a:lnTo>
                  <a:lnTo>
                    <a:pt x="16750" y="6772"/>
                  </a:lnTo>
                  <a:lnTo>
                    <a:pt x="18249" y="6772"/>
                  </a:lnTo>
                  <a:lnTo>
                    <a:pt x="18249" y="12388"/>
                  </a:lnTo>
                  <a:cubicBezTo>
                    <a:pt x="18249" y="12728"/>
                    <a:pt x="18973" y="12997"/>
                    <a:pt x="19889" y="12997"/>
                  </a:cubicBezTo>
                  <a:cubicBezTo>
                    <a:pt x="20805" y="12997"/>
                    <a:pt x="21533" y="12723"/>
                    <a:pt x="21533" y="12388"/>
                  </a:cubicBezTo>
                  <a:lnTo>
                    <a:pt x="21533" y="5606"/>
                  </a:lnTo>
                  <a:cubicBezTo>
                    <a:pt x="21577" y="5438"/>
                    <a:pt x="21564" y="4957"/>
                    <a:pt x="20634" y="4563"/>
                  </a:cubicBezTo>
                  <a:cubicBezTo>
                    <a:pt x="20096" y="4336"/>
                    <a:pt x="18566" y="4060"/>
                    <a:pt x="16691" y="4060"/>
                  </a:cubicBezTo>
                  <a:lnTo>
                    <a:pt x="10777" y="4060"/>
                  </a:lnTo>
                  <a:lnTo>
                    <a:pt x="4845" y="4060"/>
                  </a:lnTo>
                  <a:close/>
                </a:path>
              </a:pathLst>
            </a:custGeom>
            <a:ln/>
          </p:spPr>
          <p:style>
            <a:lnRef idx="1">
              <a:schemeClr val="dk1"/>
            </a:lnRef>
            <a:fillRef idx="2">
              <a:schemeClr val="dk1"/>
            </a:fillRef>
            <a:effectRef idx="1">
              <a:schemeClr val="dk1"/>
            </a:effectRef>
            <a:fontRef idx="minor">
              <a:schemeClr val="dk1"/>
            </a:fontRef>
          </p:style>
          <p:txBody>
            <a:bodyPr wrap="square" lIns="45719" tIns="45719" rIns="45719" bIns="45719" numCol="1" anchor="ctr">
              <a:noAutofit/>
            </a:bodyPr>
            <a:lstStyle/>
            <a:p>
              <a:pPr marL="0" marR="0" lvl="0" indent="0" algn="l" defTabSz="457200" rtl="0" eaLnBrk="1" fontAlgn="auto" latinLnBrk="0" hangingPunct="0">
                <a:lnSpc>
                  <a:spcPct val="100000"/>
                </a:lnSpc>
                <a:spcBef>
                  <a:spcPts val="0"/>
                </a:spcBef>
                <a:spcAft>
                  <a:spcPts val="0"/>
                </a:spcAft>
                <a:buClrTx/>
                <a:buSzTx/>
                <a:buFontTx/>
                <a:buNone/>
                <a:tabLst/>
                <a:defRPr/>
              </a:pPr>
              <a:endParaRPr kumimoji="0" sz="1600" b="0" i="0" u="none" strike="noStrike" kern="0" cap="none" spc="0" normalizeH="0" baseline="0" noProof="0">
                <a:ln>
                  <a:noFill/>
                </a:ln>
                <a:solidFill>
                  <a:srgbClr val="1D516C"/>
                </a:solidFill>
                <a:effectLst/>
                <a:uLnTx/>
                <a:uFillTx/>
                <a:latin typeface="Amazon Ember"/>
                <a:ea typeface="Amazon Ember"/>
                <a:cs typeface="Amazon Ember"/>
                <a:sym typeface="Amazon Ember"/>
              </a:endParaRPr>
            </a:p>
          </p:txBody>
        </p:sp>
      </p:grpSp>
      <p:grpSp>
        <p:nvGrpSpPr>
          <p:cNvPr id="46" name="Group 45">
            <a:extLst>
              <a:ext uri="{FF2B5EF4-FFF2-40B4-BE49-F238E27FC236}">
                <a16:creationId xmlns:a16="http://schemas.microsoft.com/office/drawing/2014/main" id="{F7FB673C-082E-FE42-A365-FE06DF7F1B91}"/>
              </a:ext>
            </a:extLst>
          </p:cNvPr>
          <p:cNvGrpSpPr/>
          <p:nvPr/>
        </p:nvGrpSpPr>
        <p:grpSpPr>
          <a:xfrm>
            <a:off x="3241085" y="3479891"/>
            <a:ext cx="1070856" cy="1070856"/>
            <a:chOff x="3499991" y="1732550"/>
            <a:chExt cx="2180056" cy="2180056"/>
          </a:xfrm>
        </p:grpSpPr>
        <p:sp>
          <p:nvSpPr>
            <p:cNvPr id="47" name="Oval 46">
              <a:extLst>
                <a:ext uri="{FF2B5EF4-FFF2-40B4-BE49-F238E27FC236}">
                  <a16:creationId xmlns:a16="http://schemas.microsoft.com/office/drawing/2014/main" id="{F728F9C2-1C2D-5944-97F6-0CD4DC83D75B}"/>
                </a:ext>
              </a:extLst>
            </p:cNvPr>
            <p:cNvSpPr/>
            <p:nvPr/>
          </p:nvSpPr>
          <p:spPr>
            <a:xfrm>
              <a:off x="3499991" y="1732550"/>
              <a:ext cx="2180056" cy="2180056"/>
            </a:xfrm>
            <a:prstGeom prst="ellipse">
              <a:avLst/>
            </a:prstGeom>
            <a:ln/>
          </p:spPr>
          <p:style>
            <a:lnRef idx="1">
              <a:schemeClr val="accent2"/>
            </a:lnRef>
            <a:fillRef idx="2">
              <a:schemeClr val="accent2"/>
            </a:fillRef>
            <a:effectRef idx="1">
              <a:schemeClr val="accent2"/>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1D516C"/>
                </a:solidFill>
                <a:effectLst/>
                <a:uFillTx/>
                <a:latin typeface="+mn-lt"/>
                <a:ea typeface="+mn-ea"/>
                <a:cs typeface="+mn-cs"/>
                <a:sym typeface="Amazon Ember"/>
              </a:endParaRPr>
            </a:p>
          </p:txBody>
        </p:sp>
        <p:sp>
          <p:nvSpPr>
            <p:cNvPr id="49" name="Female">
              <a:extLst>
                <a:ext uri="{FF2B5EF4-FFF2-40B4-BE49-F238E27FC236}">
                  <a16:creationId xmlns:a16="http://schemas.microsoft.com/office/drawing/2014/main" id="{55B37A3C-A803-524F-AD7E-9148E4E73A7B}"/>
                </a:ext>
              </a:extLst>
            </p:cNvPr>
            <p:cNvSpPr/>
            <p:nvPr/>
          </p:nvSpPr>
          <p:spPr>
            <a:xfrm>
              <a:off x="4451415" y="2875330"/>
              <a:ext cx="287216" cy="635280"/>
            </a:xfrm>
            <a:custGeom>
              <a:avLst/>
              <a:gdLst/>
              <a:ahLst/>
              <a:cxnLst>
                <a:cxn ang="0">
                  <a:pos x="wd2" y="hd2"/>
                </a:cxn>
                <a:cxn ang="5400000">
                  <a:pos x="wd2" y="hd2"/>
                </a:cxn>
                <a:cxn ang="10800000">
                  <a:pos x="wd2" y="hd2"/>
                </a:cxn>
                <a:cxn ang="16200000">
                  <a:pos x="wd2" y="hd2"/>
                </a:cxn>
              </a:cxnLst>
              <a:rect l="0" t="0" r="r" b="b"/>
              <a:pathLst>
                <a:path w="21297" h="21600" extrusionOk="0">
                  <a:moveTo>
                    <a:pt x="10652" y="0"/>
                  </a:moveTo>
                  <a:cubicBezTo>
                    <a:pt x="9610" y="0"/>
                    <a:pt x="8570" y="182"/>
                    <a:pt x="7774" y="547"/>
                  </a:cubicBezTo>
                  <a:cubicBezTo>
                    <a:pt x="6184" y="1276"/>
                    <a:pt x="6184" y="2458"/>
                    <a:pt x="7774" y="3188"/>
                  </a:cubicBezTo>
                  <a:cubicBezTo>
                    <a:pt x="9365" y="3917"/>
                    <a:pt x="11943" y="3917"/>
                    <a:pt x="13534" y="3188"/>
                  </a:cubicBezTo>
                  <a:cubicBezTo>
                    <a:pt x="15124" y="2458"/>
                    <a:pt x="15124" y="1276"/>
                    <a:pt x="13534" y="547"/>
                  </a:cubicBezTo>
                  <a:cubicBezTo>
                    <a:pt x="12738" y="182"/>
                    <a:pt x="11695" y="0"/>
                    <a:pt x="10652" y="0"/>
                  </a:cubicBezTo>
                  <a:close/>
                  <a:moveTo>
                    <a:pt x="7859" y="4109"/>
                  </a:moveTo>
                  <a:cubicBezTo>
                    <a:pt x="5671" y="4109"/>
                    <a:pt x="4499" y="4934"/>
                    <a:pt x="4153" y="5420"/>
                  </a:cubicBezTo>
                  <a:lnTo>
                    <a:pt x="50" y="11877"/>
                  </a:lnTo>
                  <a:cubicBezTo>
                    <a:pt x="-150" y="12205"/>
                    <a:pt x="268" y="12546"/>
                    <a:pt x="985" y="12638"/>
                  </a:cubicBezTo>
                  <a:cubicBezTo>
                    <a:pt x="1106" y="12653"/>
                    <a:pt x="1229" y="12661"/>
                    <a:pt x="1349" y="12661"/>
                  </a:cubicBezTo>
                  <a:cubicBezTo>
                    <a:pt x="1938" y="12661"/>
                    <a:pt x="2478" y="12482"/>
                    <a:pt x="2644" y="12209"/>
                  </a:cubicBezTo>
                  <a:lnTo>
                    <a:pt x="6269" y="6537"/>
                  </a:lnTo>
                  <a:lnTo>
                    <a:pt x="6994" y="6537"/>
                  </a:lnTo>
                  <a:cubicBezTo>
                    <a:pt x="6989" y="6544"/>
                    <a:pt x="6983" y="6551"/>
                    <a:pt x="6979" y="6558"/>
                  </a:cubicBezTo>
                  <a:lnTo>
                    <a:pt x="2405" y="14438"/>
                  </a:lnTo>
                  <a:cubicBezTo>
                    <a:pt x="2329" y="14570"/>
                    <a:pt x="2506" y="14676"/>
                    <a:pt x="2803" y="14676"/>
                  </a:cubicBezTo>
                  <a:lnTo>
                    <a:pt x="6067" y="14676"/>
                  </a:lnTo>
                  <a:lnTo>
                    <a:pt x="6067" y="20674"/>
                  </a:lnTo>
                  <a:cubicBezTo>
                    <a:pt x="6067" y="21185"/>
                    <a:pt x="6972" y="21600"/>
                    <a:pt x="8087" y="21600"/>
                  </a:cubicBezTo>
                  <a:cubicBezTo>
                    <a:pt x="9203" y="21600"/>
                    <a:pt x="10104" y="21185"/>
                    <a:pt x="10104" y="20674"/>
                  </a:cubicBezTo>
                  <a:lnTo>
                    <a:pt x="10104" y="14676"/>
                  </a:lnTo>
                  <a:cubicBezTo>
                    <a:pt x="10326" y="14676"/>
                    <a:pt x="10531" y="14676"/>
                    <a:pt x="10608" y="14676"/>
                  </a:cubicBezTo>
                  <a:cubicBezTo>
                    <a:pt x="10695" y="14676"/>
                    <a:pt x="10945" y="14676"/>
                    <a:pt x="11201" y="14676"/>
                  </a:cubicBezTo>
                  <a:lnTo>
                    <a:pt x="11201" y="20674"/>
                  </a:lnTo>
                  <a:cubicBezTo>
                    <a:pt x="11201" y="21185"/>
                    <a:pt x="12105" y="21600"/>
                    <a:pt x="13221" y="21600"/>
                  </a:cubicBezTo>
                  <a:cubicBezTo>
                    <a:pt x="14337" y="21600"/>
                    <a:pt x="15238" y="21185"/>
                    <a:pt x="15238" y="20674"/>
                  </a:cubicBezTo>
                  <a:lnTo>
                    <a:pt x="15238" y="14676"/>
                  </a:lnTo>
                  <a:lnTo>
                    <a:pt x="18410" y="14676"/>
                  </a:lnTo>
                  <a:cubicBezTo>
                    <a:pt x="18706" y="14676"/>
                    <a:pt x="18887" y="14570"/>
                    <a:pt x="18811" y="14438"/>
                  </a:cubicBezTo>
                  <a:lnTo>
                    <a:pt x="14237" y="6558"/>
                  </a:lnTo>
                  <a:cubicBezTo>
                    <a:pt x="14233" y="6551"/>
                    <a:pt x="14227" y="6544"/>
                    <a:pt x="14222" y="6537"/>
                  </a:cubicBezTo>
                  <a:lnTo>
                    <a:pt x="14932" y="6537"/>
                  </a:lnTo>
                  <a:lnTo>
                    <a:pt x="18656" y="12192"/>
                  </a:lnTo>
                  <a:cubicBezTo>
                    <a:pt x="18827" y="12463"/>
                    <a:pt x="19364" y="12638"/>
                    <a:pt x="19948" y="12638"/>
                  </a:cubicBezTo>
                  <a:cubicBezTo>
                    <a:pt x="20072" y="12638"/>
                    <a:pt x="20199" y="12631"/>
                    <a:pt x="20324" y="12614"/>
                  </a:cubicBezTo>
                  <a:cubicBezTo>
                    <a:pt x="21038" y="12519"/>
                    <a:pt x="21450" y="12177"/>
                    <a:pt x="21244" y="11850"/>
                  </a:cubicBezTo>
                  <a:lnTo>
                    <a:pt x="17037" y="5432"/>
                  </a:lnTo>
                  <a:lnTo>
                    <a:pt x="17022" y="5407"/>
                  </a:lnTo>
                  <a:cubicBezTo>
                    <a:pt x="16669" y="4924"/>
                    <a:pt x="15494" y="4112"/>
                    <a:pt x="13328" y="4112"/>
                  </a:cubicBezTo>
                  <a:cubicBezTo>
                    <a:pt x="13316" y="4112"/>
                    <a:pt x="13303" y="4112"/>
                    <a:pt x="13291" y="4112"/>
                  </a:cubicBezTo>
                  <a:lnTo>
                    <a:pt x="12768" y="4114"/>
                  </a:lnTo>
                  <a:cubicBezTo>
                    <a:pt x="12732" y="4113"/>
                    <a:pt x="12698" y="4109"/>
                    <a:pt x="12662" y="4109"/>
                  </a:cubicBezTo>
                  <a:lnTo>
                    <a:pt x="7859" y="4109"/>
                  </a:lnTo>
                  <a:close/>
                </a:path>
              </a:pathLst>
            </a:custGeom>
            <a:ln/>
          </p:spPr>
          <p:style>
            <a:lnRef idx="1">
              <a:schemeClr val="accent2"/>
            </a:lnRef>
            <a:fillRef idx="2">
              <a:schemeClr val="accent2"/>
            </a:fillRef>
            <a:effectRef idx="1">
              <a:schemeClr val="accent2"/>
            </a:effectRef>
            <a:fontRef idx="minor">
              <a:schemeClr val="dk1"/>
            </a:fontRef>
          </p:style>
          <p:txBody>
            <a:bodyPr wrap="square" lIns="45719" tIns="45719" rIns="45719" bIns="45719" numCol="1" anchor="ctr">
              <a:noAutofit/>
            </a:bodyPr>
            <a:lstStyle/>
            <a:p>
              <a:pPr marL="0" marR="0" lvl="0" indent="0" algn="l" defTabSz="457200" rtl="0" eaLnBrk="1" fontAlgn="auto" latinLnBrk="0" hangingPunct="0">
                <a:lnSpc>
                  <a:spcPct val="100000"/>
                </a:lnSpc>
                <a:spcBef>
                  <a:spcPts val="0"/>
                </a:spcBef>
                <a:spcAft>
                  <a:spcPts val="0"/>
                </a:spcAft>
                <a:buClrTx/>
                <a:buSzTx/>
                <a:buFontTx/>
                <a:buNone/>
                <a:tabLst/>
                <a:defRPr/>
              </a:pPr>
              <a:endParaRPr kumimoji="0" sz="1600" b="0" i="0" u="none" strike="noStrike" kern="0" cap="none" spc="0" normalizeH="0" baseline="0" noProof="0">
                <a:ln>
                  <a:noFill/>
                </a:ln>
                <a:solidFill>
                  <a:srgbClr val="1D516C"/>
                </a:solidFill>
                <a:effectLst/>
                <a:uLnTx/>
                <a:uFillTx/>
                <a:latin typeface="Amazon Ember"/>
                <a:ea typeface="Amazon Ember"/>
                <a:cs typeface="Amazon Ember"/>
                <a:sym typeface="Amazon Ember"/>
              </a:endParaRPr>
            </a:p>
          </p:txBody>
        </p:sp>
        <p:sp>
          <p:nvSpPr>
            <p:cNvPr id="52" name="Male">
              <a:extLst>
                <a:ext uri="{FF2B5EF4-FFF2-40B4-BE49-F238E27FC236}">
                  <a16:creationId xmlns:a16="http://schemas.microsoft.com/office/drawing/2014/main" id="{64E9F1FC-BACE-834B-8332-ED9D5E7F97EB}"/>
                </a:ext>
              </a:extLst>
            </p:cNvPr>
            <p:cNvSpPr/>
            <p:nvPr/>
          </p:nvSpPr>
          <p:spPr>
            <a:xfrm>
              <a:off x="3877015" y="2870864"/>
              <a:ext cx="237093" cy="639746"/>
            </a:xfrm>
            <a:custGeom>
              <a:avLst/>
              <a:gdLst/>
              <a:ahLst/>
              <a:cxnLst>
                <a:cxn ang="0">
                  <a:pos x="wd2" y="hd2"/>
                </a:cxn>
                <a:cxn ang="5400000">
                  <a:pos x="wd2" y="hd2"/>
                </a:cxn>
                <a:cxn ang="10800000">
                  <a:pos x="wd2" y="hd2"/>
                </a:cxn>
                <a:cxn ang="16200000">
                  <a:pos x="wd2" y="hd2"/>
                </a:cxn>
              </a:cxnLst>
              <a:rect l="0" t="0" r="r" b="b"/>
              <a:pathLst>
                <a:path w="21547" h="21600" extrusionOk="0">
                  <a:moveTo>
                    <a:pt x="10777" y="0"/>
                  </a:moveTo>
                  <a:cubicBezTo>
                    <a:pt x="9509" y="0"/>
                    <a:pt x="8239" y="180"/>
                    <a:pt x="7271" y="540"/>
                  </a:cubicBezTo>
                  <a:cubicBezTo>
                    <a:pt x="5335" y="1259"/>
                    <a:pt x="5335" y="2425"/>
                    <a:pt x="7271" y="3144"/>
                  </a:cubicBezTo>
                  <a:cubicBezTo>
                    <a:pt x="9206" y="3863"/>
                    <a:pt x="12348" y="3863"/>
                    <a:pt x="14284" y="3144"/>
                  </a:cubicBezTo>
                  <a:cubicBezTo>
                    <a:pt x="16220" y="2425"/>
                    <a:pt x="16220" y="1259"/>
                    <a:pt x="14284" y="540"/>
                  </a:cubicBezTo>
                  <a:cubicBezTo>
                    <a:pt x="13316" y="180"/>
                    <a:pt x="12046" y="0"/>
                    <a:pt x="10777" y="0"/>
                  </a:cubicBezTo>
                  <a:close/>
                  <a:moveTo>
                    <a:pt x="4845" y="4060"/>
                  </a:moveTo>
                  <a:cubicBezTo>
                    <a:pt x="2970" y="4060"/>
                    <a:pt x="1445" y="4331"/>
                    <a:pt x="907" y="4563"/>
                  </a:cubicBezTo>
                  <a:cubicBezTo>
                    <a:pt x="-23" y="4963"/>
                    <a:pt x="-21" y="5438"/>
                    <a:pt x="8" y="5606"/>
                  </a:cubicBezTo>
                  <a:lnTo>
                    <a:pt x="8" y="12393"/>
                  </a:lnTo>
                  <a:cubicBezTo>
                    <a:pt x="8" y="12733"/>
                    <a:pt x="732" y="13004"/>
                    <a:pt x="1648" y="13004"/>
                  </a:cubicBezTo>
                  <a:cubicBezTo>
                    <a:pt x="2563" y="13004"/>
                    <a:pt x="3292" y="12728"/>
                    <a:pt x="3292" y="12393"/>
                  </a:cubicBezTo>
                  <a:lnTo>
                    <a:pt x="3292" y="6777"/>
                  </a:lnTo>
                  <a:lnTo>
                    <a:pt x="4791" y="6777"/>
                  </a:lnTo>
                  <a:lnTo>
                    <a:pt x="4791" y="12641"/>
                  </a:lnTo>
                  <a:lnTo>
                    <a:pt x="4804" y="12641"/>
                  </a:lnTo>
                  <a:lnTo>
                    <a:pt x="4804" y="20628"/>
                  </a:lnTo>
                  <a:cubicBezTo>
                    <a:pt x="4804" y="21163"/>
                    <a:pt x="5982" y="21600"/>
                    <a:pt x="7421" y="21600"/>
                  </a:cubicBezTo>
                  <a:cubicBezTo>
                    <a:pt x="8860" y="21600"/>
                    <a:pt x="10037" y="21163"/>
                    <a:pt x="10037" y="20628"/>
                  </a:cubicBezTo>
                  <a:lnTo>
                    <a:pt x="10037" y="12641"/>
                  </a:lnTo>
                  <a:lnTo>
                    <a:pt x="10777" y="12641"/>
                  </a:lnTo>
                  <a:lnTo>
                    <a:pt x="11504" y="12641"/>
                  </a:lnTo>
                  <a:lnTo>
                    <a:pt x="11504" y="20628"/>
                  </a:lnTo>
                  <a:cubicBezTo>
                    <a:pt x="11504" y="21163"/>
                    <a:pt x="12682" y="21600"/>
                    <a:pt x="14121" y="21600"/>
                  </a:cubicBezTo>
                  <a:cubicBezTo>
                    <a:pt x="15559" y="21600"/>
                    <a:pt x="16737" y="21163"/>
                    <a:pt x="16737" y="20628"/>
                  </a:cubicBezTo>
                  <a:lnTo>
                    <a:pt x="16737" y="12636"/>
                  </a:lnTo>
                  <a:lnTo>
                    <a:pt x="16750" y="12636"/>
                  </a:lnTo>
                  <a:lnTo>
                    <a:pt x="16750" y="6772"/>
                  </a:lnTo>
                  <a:lnTo>
                    <a:pt x="18249" y="6772"/>
                  </a:lnTo>
                  <a:lnTo>
                    <a:pt x="18249" y="12388"/>
                  </a:lnTo>
                  <a:cubicBezTo>
                    <a:pt x="18249" y="12728"/>
                    <a:pt x="18973" y="12997"/>
                    <a:pt x="19889" y="12997"/>
                  </a:cubicBezTo>
                  <a:cubicBezTo>
                    <a:pt x="20805" y="12997"/>
                    <a:pt x="21533" y="12723"/>
                    <a:pt x="21533" y="12388"/>
                  </a:cubicBezTo>
                  <a:lnTo>
                    <a:pt x="21533" y="5606"/>
                  </a:lnTo>
                  <a:cubicBezTo>
                    <a:pt x="21577" y="5438"/>
                    <a:pt x="21564" y="4957"/>
                    <a:pt x="20634" y="4563"/>
                  </a:cubicBezTo>
                  <a:cubicBezTo>
                    <a:pt x="20096" y="4336"/>
                    <a:pt x="18566" y="4060"/>
                    <a:pt x="16691" y="4060"/>
                  </a:cubicBezTo>
                  <a:lnTo>
                    <a:pt x="10777" y="4060"/>
                  </a:lnTo>
                  <a:lnTo>
                    <a:pt x="4845" y="4060"/>
                  </a:lnTo>
                  <a:close/>
                </a:path>
              </a:pathLst>
            </a:custGeom>
            <a:ln/>
          </p:spPr>
          <p:style>
            <a:lnRef idx="1">
              <a:schemeClr val="accent2"/>
            </a:lnRef>
            <a:fillRef idx="2">
              <a:schemeClr val="accent2"/>
            </a:fillRef>
            <a:effectRef idx="1">
              <a:schemeClr val="accent2"/>
            </a:effectRef>
            <a:fontRef idx="minor">
              <a:schemeClr val="dk1"/>
            </a:fontRef>
          </p:style>
          <p:txBody>
            <a:bodyPr wrap="square" lIns="45719" tIns="45719" rIns="45719" bIns="45719" numCol="1" anchor="ctr">
              <a:noAutofit/>
            </a:bodyPr>
            <a:lstStyle/>
            <a:p>
              <a:pPr marL="0" marR="0" lvl="0" indent="0" algn="l" defTabSz="457200" rtl="0" eaLnBrk="1" fontAlgn="auto" latinLnBrk="0" hangingPunct="0">
                <a:lnSpc>
                  <a:spcPct val="100000"/>
                </a:lnSpc>
                <a:spcBef>
                  <a:spcPts val="0"/>
                </a:spcBef>
                <a:spcAft>
                  <a:spcPts val="0"/>
                </a:spcAft>
                <a:buClrTx/>
                <a:buSzTx/>
                <a:buFontTx/>
                <a:buNone/>
                <a:tabLst/>
                <a:defRPr/>
              </a:pPr>
              <a:endParaRPr kumimoji="0" sz="1600" b="0" i="0" u="none" strike="noStrike" kern="0" cap="none" spc="0" normalizeH="0" baseline="0" noProof="0">
                <a:ln>
                  <a:noFill/>
                </a:ln>
                <a:solidFill>
                  <a:srgbClr val="1D516C"/>
                </a:solidFill>
                <a:effectLst/>
                <a:uLnTx/>
                <a:uFillTx/>
                <a:latin typeface="Amazon Ember"/>
                <a:ea typeface="Amazon Ember"/>
                <a:cs typeface="Amazon Ember"/>
                <a:sym typeface="Amazon Ember"/>
              </a:endParaRPr>
            </a:p>
          </p:txBody>
        </p:sp>
        <p:sp>
          <p:nvSpPr>
            <p:cNvPr id="55" name="Female">
              <a:extLst>
                <a:ext uri="{FF2B5EF4-FFF2-40B4-BE49-F238E27FC236}">
                  <a16:creationId xmlns:a16="http://schemas.microsoft.com/office/drawing/2014/main" id="{6602CF2D-0619-F446-BDC2-6C816A534D1A}"/>
                </a:ext>
              </a:extLst>
            </p:cNvPr>
            <p:cNvSpPr/>
            <p:nvPr/>
          </p:nvSpPr>
          <p:spPr>
            <a:xfrm>
              <a:off x="3856965" y="2151228"/>
              <a:ext cx="287216" cy="635280"/>
            </a:xfrm>
            <a:custGeom>
              <a:avLst/>
              <a:gdLst/>
              <a:ahLst/>
              <a:cxnLst>
                <a:cxn ang="0">
                  <a:pos x="wd2" y="hd2"/>
                </a:cxn>
                <a:cxn ang="5400000">
                  <a:pos x="wd2" y="hd2"/>
                </a:cxn>
                <a:cxn ang="10800000">
                  <a:pos x="wd2" y="hd2"/>
                </a:cxn>
                <a:cxn ang="16200000">
                  <a:pos x="wd2" y="hd2"/>
                </a:cxn>
              </a:cxnLst>
              <a:rect l="0" t="0" r="r" b="b"/>
              <a:pathLst>
                <a:path w="21297" h="21600" extrusionOk="0">
                  <a:moveTo>
                    <a:pt x="10652" y="0"/>
                  </a:moveTo>
                  <a:cubicBezTo>
                    <a:pt x="9610" y="0"/>
                    <a:pt x="8570" y="182"/>
                    <a:pt x="7774" y="547"/>
                  </a:cubicBezTo>
                  <a:cubicBezTo>
                    <a:pt x="6184" y="1276"/>
                    <a:pt x="6184" y="2458"/>
                    <a:pt x="7774" y="3188"/>
                  </a:cubicBezTo>
                  <a:cubicBezTo>
                    <a:pt x="9365" y="3917"/>
                    <a:pt x="11943" y="3917"/>
                    <a:pt x="13534" y="3188"/>
                  </a:cubicBezTo>
                  <a:cubicBezTo>
                    <a:pt x="15124" y="2458"/>
                    <a:pt x="15124" y="1276"/>
                    <a:pt x="13534" y="547"/>
                  </a:cubicBezTo>
                  <a:cubicBezTo>
                    <a:pt x="12738" y="182"/>
                    <a:pt x="11695" y="0"/>
                    <a:pt x="10652" y="0"/>
                  </a:cubicBezTo>
                  <a:close/>
                  <a:moveTo>
                    <a:pt x="7859" y="4109"/>
                  </a:moveTo>
                  <a:cubicBezTo>
                    <a:pt x="5671" y="4109"/>
                    <a:pt x="4499" y="4934"/>
                    <a:pt x="4153" y="5420"/>
                  </a:cubicBezTo>
                  <a:lnTo>
                    <a:pt x="50" y="11877"/>
                  </a:lnTo>
                  <a:cubicBezTo>
                    <a:pt x="-150" y="12205"/>
                    <a:pt x="268" y="12546"/>
                    <a:pt x="985" y="12638"/>
                  </a:cubicBezTo>
                  <a:cubicBezTo>
                    <a:pt x="1106" y="12653"/>
                    <a:pt x="1229" y="12661"/>
                    <a:pt x="1349" y="12661"/>
                  </a:cubicBezTo>
                  <a:cubicBezTo>
                    <a:pt x="1938" y="12661"/>
                    <a:pt x="2478" y="12482"/>
                    <a:pt x="2644" y="12209"/>
                  </a:cubicBezTo>
                  <a:lnTo>
                    <a:pt x="6269" y="6537"/>
                  </a:lnTo>
                  <a:lnTo>
                    <a:pt x="6994" y="6537"/>
                  </a:lnTo>
                  <a:cubicBezTo>
                    <a:pt x="6989" y="6544"/>
                    <a:pt x="6983" y="6551"/>
                    <a:pt x="6979" y="6558"/>
                  </a:cubicBezTo>
                  <a:lnTo>
                    <a:pt x="2405" y="14438"/>
                  </a:lnTo>
                  <a:cubicBezTo>
                    <a:pt x="2329" y="14570"/>
                    <a:pt x="2506" y="14676"/>
                    <a:pt x="2803" y="14676"/>
                  </a:cubicBezTo>
                  <a:lnTo>
                    <a:pt x="6067" y="14676"/>
                  </a:lnTo>
                  <a:lnTo>
                    <a:pt x="6067" y="20674"/>
                  </a:lnTo>
                  <a:cubicBezTo>
                    <a:pt x="6067" y="21185"/>
                    <a:pt x="6972" y="21600"/>
                    <a:pt x="8087" y="21600"/>
                  </a:cubicBezTo>
                  <a:cubicBezTo>
                    <a:pt x="9203" y="21600"/>
                    <a:pt x="10104" y="21185"/>
                    <a:pt x="10104" y="20674"/>
                  </a:cubicBezTo>
                  <a:lnTo>
                    <a:pt x="10104" y="14676"/>
                  </a:lnTo>
                  <a:cubicBezTo>
                    <a:pt x="10326" y="14676"/>
                    <a:pt x="10531" y="14676"/>
                    <a:pt x="10608" y="14676"/>
                  </a:cubicBezTo>
                  <a:cubicBezTo>
                    <a:pt x="10695" y="14676"/>
                    <a:pt x="10945" y="14676"/>
                    <a:pt x="11201" y="14676"/>
                  </a:cubicBezTo>
                  <a:lnTo>
                    <a:pt x="11201" y="20674"/>
                  </a:lnTo>
                  <a:cubicBezTo>
                    <a:pt x="11201" y="21185"/>
                    <a:pt x="12105" y="21600"/>
                    <a:pt x="13221" y="21600"/>
                  </a:cubicBezTo>
                  <a:cubicBezTo>
                    <a:pt x="14337" y="21600"/>
                    <a:pt x="15238" y="21185"/>
                    <a:pt x="15238" y="20674"/>
                  </a:cubicBezTo>
                  <a:lnTo>
                    <a:pt x="15238" y="14676"/>
                  </a:lnTo>
                  <a:lnTo>
                    <a:pt x="18410" y="14676"/>
                  </a:lnTo>
                  <a:cubicBezTo>
                    <a:pt x="18706" y="14676"/>
                    <a:pt x="18887" y="14570"/>
                    <a:pt x="18811" y="14438"/>
                  </a:cubicBezTo>
                  <a:lnTo>
                    <a:pt x="14237" y="6558"/>
                  </a:lnTo>
                  <a:cubicBezTo>
                    <a:pt x="14233" y="6551"/>
                    <a:pt x="14227" y="6544"/>
                    <a:pt x="14222" y="6537"/>
                  </a:cubicBezTo>
                  <a:lnTo>
                    <a:pt x="14932" y="6537"/>
                  </a:lnTo>
                  <a:lnTo>
                    <a:pt x="18656" y="12192"/>
                  </a:lnTo>
                  <a:cubicBezTo>
                    <a:pt x="18827" y="12463"/>
                    <a:pt x="19364" y="12638"/>
                    <a:pt x="19948" y="12638"/>
                  </a:cubicBezTo>
                  <a:cubicBezTo>
                    <a:pt x="20072" y="12638"/>
                    <a:pt x="20199" y="12631"/>
                    <a:pt x="20324" y="12614"/>
                  </a:cubicBezTo>
                  <a:cubicBezTo>
                    <a:pt x="21038" y="12519"/>
                    <a:pt x="21450" y="12177"/>
                    <a:pt x="21244" y="11850"/>
                  </a:cubicBezTo>
                  <a:lnTo>
                    <a:pt x="17037" y="5432"/>
                  </a:lnTo>
                  <a:lnTo>
                    <a:pt x="17022" y="5407"/>
                  </a:lnTo>
                  <a:cubicBezTo>
                    <a:pt x="16669" y="4924"/>
                    <a:pt x="15494" y="4112"/>
                    <a:pt x="13328" y="4112"/>
                  </a:cubicBezTo>
                  <a:cubicBezTo>
                    <a:pt x="13316" y="4112"/>
                    <a:pt x="13303" y="4112"/>
                    <a:pt x="13291" y="4112"/>
                  </a:cubicBezTo>
                  <a:lnTo>
                    <a:pt x="12768" y="4114"/>
                  </a:lnTo>
                  <a:cubicBezTo>
                    <a:pt x="12732" y="4113"/>
                    <a:pt x="12698" y="4109"/>
                    <a:pt x="12662" y="4109"/>
                  </a:cubicBezTo>
                  <a:lnTo>
                    <a:pt x="7859" y="4109"/>
                  </a:lnTo>
                  <a:close/>
                </a:path>
              </a:pathLst>
            </a:custGeom>
            <a:ln/>
          </p:spPr>
          <p:style>
            <a:lnRef idx="1">
              <a:schemeClr val="accent2"/>
            </a:lnRef>
            <a:fillRef idx="2">
              <a:schemeClr val="accent2"/>
            </a:fillRef>
            <a:effectRef idx="1">
              <a:schemeClr val="accent2"/>
            </a:effectRef>
            <a:fontRef idx="minor">
              <a:schemeClr val="dk1"/>
            </a:fontRef>
          </p:style>
          <p:txBody>
            <a:bodyPr wrap="square" lIns="45719" tIns="45719" rIns="45719" bIns="45719" numCol="1" anchor="ctr">
              <a:noAutofit/>
            </a:bodyPr>
            <a:lstStyle/>
            <a:p>
              <a:pPr marL="0" marR="0" lvl="0" indent="0" algn="l" defTabSz="457200" rtl="0" eaLnBrk="1" fontAlgn="auto" latinLnBrk="0" hangingPunct="0">
                <a:lnSpc>
                  <a:spcPct val="100000"/>
                </a:lnSpc>
                <a:spcBef>
                  <a:spcPts val="0"/>
                </a:spcBef>
                <a:spcAft>
                  <a:spcPts val="0"/>
                </a:spcAft>
                <a:buClrTx/>
                <a:buSzTx/>
                <a:buFontTx/>
                <a:buNone/>
                <a:tabLst/>
                <a:defRPr/>
              </a:pPr>
              <a:endParaRPr kumimoji="0" sz="1600" b="0" i="0" u="none" strike="noStrike" kern="0" cap="none" spc="0" normalizeH="0" baseline="0" noProof="0">
                <a:ln>
                  <a:noFill/>
                </a:ln>
                <a:solidFill>
                  <a:srgbClr val="1D516C"/>
                </a:solidFill>
                <a:effectLst/>
                <a:uLnTx/>
                <a:uFillTx/>
                <a:latin typeface="Amazon Ember"/>
                <a:ea typeface="Amazon Ember"/>
                <a:cs typeface="Amazon Ember"/>
                <a:sym typeface="Amazon Ember"/>
              </a:endParaRPr>
            </a:p>
          </p:txBody>
        </p:sp>
        <p:sp>
          <p:nvSpPr>
            <p:cNvPr id="56" name="Male">
              <a:extLst>
                <a:ext uri="{FF2B5EF4-FFF2-40B4-BE49-F238E27FC236}">
                  <a16:creationId xmlns:a16="http://schemas.microsoft.com/office/drawing/2014/main" id="{219518C6-6F00-874B-A618-1066059CF77C}"/>
                </a:ext>
              </a:extLst>
            </p:cNvPr>
            <p:cNvSpPr/>
            <p:nvPr/>
          </p:nvSpPr>
          <p:spPr>
            <a:xfrm>
              <a:off x="4174866" y="2146762"/>
              <a:ext cx="237090" cy="639746"/>
            </a:xfrm>
            <a:custGeom>
              <a:avLst/>
              <a:gdLst/>
              <a:ahLst/>
              <a:cxnLst>
                <a:cxn ang="0">
                  <a:pos x="wd2" y="hd2"/>
                </a:cxn>
                <a:cxn ang="5400000">
                  <a:pos x="wd2" y="hd2"/>
                </a:cxn>
                <a:cxn ang="10800000">
                  <a:pos x="wd2" y="hd2"/>
                </a:cxn>
                <a:cxn ang="16200000">
                  <a:pos x="wd2" y="hd2"/>
                </a:cxn>
              </a:cxnLst>
              <a:rect l="0" t="0" r="r" b="b"/>
              <a:pathLst>
                <a:path w="21547" h="21600" extrusionOk="0">
                  <a:moveTo>
                    <a:pt x="10777" y="0"/>
                  </a:moveTo>
                  <a:cubicBezTo>
                    <a:pt x="9509" y="0"/>
                    <a:pt x="8239" y="180"/>
                    <a:pt x="7271" y="540"/>
                  </a:cubicBezTo>
                  <a:cubicBezTo>
                    <a:pt x="5335" y="1259"/>
                    <a:pt x="5335" y="2425"/>
                    <a:pt x="7271" y="3144"/>
                  </a:cubicBezTo>
                  <a:cubicBezTo>
                    <a:pt x="9206" y="3863"/>
                    <a:pt x="12348" y="3863"/>
                    <a:pt x="14284" y="3144"/>
                  </a:cubicBezTo>
                  <a:cubicBezTo>
                    <a:pt x="16220" y="2425"/>
                    <a:pt x="16220" y="1259"/>
                    <a:pt x="14284" y="540"/>
                  </a:cubicBezTo>
                  <a:cubicBezTo>
                    <a:pt x="13316" y="180"/>
                    <a:pt x="12046" y="0"/>
                    <a:pt x="10777" y="0"/>
                  </a:cubicBezTo>
                  <a:close/>
                  <a:moveTo>
                    <a:pt x="4845" y="4060"/>
                  </a:moveTo>
                  <a:cubicBezTo>
                    <a:pt x="2970" y="4060"/>
                    <a:pt x="1445" y="4331"/>
                    <a:pt x="907" y="4563"/>
                  </a:cubicBezTo>
                  <a:cubicBezTo>
                    <a:pt x="-23" y="4963"/>
                    <a:pt x="-21" y="5438"/>
                    <a:pt x="8" y="5606"/>
                  </a:cubicBezTo>
                  <a:lnTo>
                    <a:pt x="8" y="12393"/>
                  </a:lnTo>
                  <a:cubicBezTo>
                    <a:pt x="8" y="12733"/>
                    <a:pt x="732" y="13004"/>
                    <a:pt x="1648" y="13004"/>
                  </a:cubicBezTo>
                  <a:cubicBezTo>
                    <a:pt x="2563" y="13004"/>
                    <a:pt x="3292" y="12728"/>
                    <a:pt x="3292" y="12393"/>
                  </a:cubicBezTo>
                  <a:lnTo>
                    <a:pt x="3292" y="6777"/>
                  </a:lnTo>
                  <a:lnTo>
                    <a:pt x="4791" y="6777"/>
                  </a:lnTo>
                  <a:lnTo>
                    <a:pt x="4791" y="12641"/>
                  </a:lnTo>
                  <a:lnTo>
                    <a:pt x="4804" y="12641"/>
                  </a:lnTo>
                  <a:lnTo>
                    <a:pt x="4804" y="20628"/>
                  </a:lnTo>
                  <a:cubicBezTo>
                    <a:pt x="4804" y="21163"/>
                    <a:pt x="5982" y="21600"/>
                    <a:pt x="7421" y="21600"/>
                  </a:cubicBezTo>
                  <a:cubicBezTo>
                    <a:pt x="8860" y="21600"/>
                    <a:pt x="10037" y="21163"/>
                    <a:pt x="10037" y="20628"/>
                  </a:cubicBezTo>
                  <a:lnTo>
                    <a:pt x="10037" y="12641"/>
                  </a:lnTo>
                  <a:lnTo>
                    <a:pt x="10777" y="12641"/>
                  </a:lnTo>
                  <a:lnTo>
                    <a:pt x="11504" y="12641"/>
                  </a:lnTo>
                  <a:lnTo>
                    <a:pt x="11504" y="20628"/>
                  </a:lnTo>
                  <a:cubicBezTo>
                    <a:pt x="11504" y="21163"/>
                    <a:pt x="12682" y="21600"/>
                    <a:pt x="14121" y="21600"/>
                  </a:cubicBezTo>
                  <a:cubicBezTo>
                    <a:pt x="15559" y="21600"/>
                    <a:pt x="16737" y="21163"/>
                    <a:pt x="16737" y="20628"/>
                  </a:cubicBezTo>
                  <a:lnTo>
                    <a:pt x="16737" y="12636"/>
                  </a:lnTo>
                  <a:lnTo>
                    <a:pt x="16750" y="12636"/>
                  </a:lnTo>
                  <a:lnTo>
                    <a:pt x="16750" y="6772"/>
                  </a:lnTo>
                  <a:lnTo>
                    <a:pt x="18249" y="6772"/>
                  </a:lnTo>
                  <a:lnTo>
                    <a:pt x="18249" y="12388"/>
                  </a:lnTo>
                  <a:cubicBezTo>
                    <a:pt x="18249" y="12728"/>
                    <a:pt x="18973" y="12997"/>
                    <a:pt x="19889" y="12997"/>
                  </a:cubicBezTo>
                  <a:cubicBezTo>
                    <a:pt x="20805" y="12997"/>
                    <a:pt x="21533" y="12723"/>
                    <a:pt x="21533" y="12388"/>
                  </a:cubicBezTo>
                  <a:lnTo>
                    <a:pt x="21533" y="5606"/>
                  </a:lnTo>
                  <a:cubicBezTo>
                    <a:pt x="21577" y="5438"/>
                    <a:pt x="21564" y="4957"/>
                    <a:pt x="20634" y="4563"/>
                  </a:cubicBezTo>
                  <a:cubicBezTo>
                    <a:pt x="20096" y="4336"/>
                    <a:pt x="18566" y="4060"/>
                    <a:pt x="16691" y="4060"/>
                  </a:cubicBezTo>
                  <a:lnTo>
                    <a:pt x="10777" y="4060"/>
                  </a:lnTo>
                  <a:lnTo>
                    <a:pt x="4845" y="4060"/>
                  </a:lnTo>
                  <a:close/>
                </a:path>
              </a:pathLst>
            </a:custGeom>
            <a:ln/>
          </p:spPr>
          <p:style>
            <a:lnRef idx="1">
              <a:schemeClr val="accent2"/>
            </a:lnRef>
            <a:fillRef idx="2">
              <a:schemeClr val="accent2"/>
            </a:fillRef>
            <a:effectRef idx="1">
              <a:schemeClr val="accent2"/>
            </a:effectRef>
            <a:fontRef idx="minor">
              <a:schemeClr val="dk1"/>
            </a:fontRef>
          </p:style>
          <p:txBody>
            <a:bodyPr wrap="square" lIns="45719" tIns="45719" rIns="45719" bIns="45719" numCol="1" anchor="ctr">
              <a:noAutofit/>
            </a:bodyPr>
            <a:lstStyle/>
            <a:p>
              <a:pPr marL="0" marR="0" lvl="0" indent="0" algn="l" defTabSz="457200" rtl="0" eaLnBrk="1" fontAlgn="auto" latinLnBrk="0" hangingPunct="0">
                <a:lnSpc>
                  <a:spcPct val="100000"/>
                </a:lnSpc>
                <a:spcBef>
                  <a:spcPts val="0"/>
                </a:spcBef>
                <a:spcAft>
                  <a:spcPts val="0"/>
                </a:spcAft>
                <a:buClrTx/>
                <a:buSzTx/>
                <a:buFontTx/>
                <a:buNone/>
                <a:tabLst/>
                <a:defRPr/>
              </a:pPr>
              <a:endParaRPr kumimoji="0" sz="1600" b="0" i="0" u="none" strike="noStrike" kern="0" cap="none" spc="0" normalizeH="0" baseline="0" noProof="0">
                <a:ln>
                  <a:noFill/>
                </a:ln>
                <a:solidFill>
                  <a:srgbClr val="1D516C"/>
                </a:solidFill>
                <a:effectLst/>
                <a:uLnTx/>
                <a:uFillTx/>
                <a:latin typeface="Amazon Ember"/>
                <a:ea typeface="Amazon Ember"/>
                <a:cs typeface="Amazon Ember"/>
                <a:sym typeface="Amazon Ember"/>
              </a:endParaRPr>
            </a:p>
          </p:txBody>
        </p:sp>
        <p:sp>
          <p:nvSpPr>
            <p:cNvPr id="57" name="Female">
              <a:extLst>
                <a:ext uri="{FF2B5EF4-FFF2-40B4-BE49-F238E27FC236}">
                  <a16:creationId xmlns:a16="http://schemas.microsoft.com/office/drawing/2014/main" id="{86F43B17-FA7A-6B40-841F-96D9D8E14B0B}"/>
                </a:ext>
              </a:extLst>
            </p:cNvPr>
            <p:cNvSpPr/>
            <p:nvPr/>
          </p:nvSpPr>
          <p:spPr>
            <a:xfrm>
              <a:off x="4442641" y="2151228"/>
              <a:ext cx="287222" cy="635280"/>
            </a:xfrm>
            <a:custGeom>
              <a:avLst/>
              <a:gdLst/>
              <a:ahLst/>
              <a:cxnLst>
                <a:cxn ang="0">
                  <a:pos x="wd2" y="hd2"/>
                </a:cxn>
                <a:cxn ang="5400000">
                  <a:pos x="wd2" y="hd2"/>
                </a:cxn>
                <a:cxn ang="10800000">
                  <a:pos x="wd2" y="hd2"/>
                </a:cxn>
                <a:cxn ang="16200000">
                  <a:pos x="wd2" y="hd2"/>
                </a:cxn>
              </a:cxnLst>
              <a:rect l="0" t="0" r="r" b="b"/>
              <a:pathLst>
                <a:path w="21297" h="21600" extrusionOk="0">
                  <a:moveTo>
                    <a:pt x="10652" y="0"/>
                  </a:moveTo>
                  <a:cubicBezTo>
                    <a:pt x="9610" y="0"/>
                    <a:pt x="8570" y="182"/>
                    <a:pt x="7774" y="547"/>
                  </a:cubicBezTo>
                  <a:cubicBezTo>
                    <a:pt x="6184" y="1276"/>
                    <a:pt x="6184" y="2458"/>
                    <a:pt x="7774" y="3188"/>
                  </a:cubicBezTo>
                  <a:cubicBezTo>
                    <a:pt x="9365" y="3917"/>
                    <a:pt x="11943" y="3917"/>
                    <a:pt x="13534" y="3188"/>
                  </a:cubicBezTo>
                  <a:cubicBezTo>
                    <a:pt x="15124" y="2458"/>
                    <a:pt x="15124" y="1276"/>
                    <a:pt x="13534" y="547"/>
                  </a:cubicBezTo>
                  <a:cubicBezTo>
                    <a:pt x="12738" y="182"/>
                    <a:pt x="11695" y="0"/>
                    <a:pt x="10652" y="0"/>
                  </a:cubicBezTo>
                  <a:close/>
                  <a:moveTo>
                    <a:pt x="7859" y="4109"/>
                  </a:moveTo>
                  <a:cubicBezTo>
                    <a:pt x="5671" y="4109"/>
                    <a:pt x="4499" y="4934"/>
                    <a:pt x="4153" y="5420"/>
                  </a:cubicBezTo>
                  <a:lnTo>
                    <a:pt x="50" y="11877"/>
                  </a:lnTo>
                  <a:cubicBezTo>
                    <a:pt x="-150" y="12205"/>
                    <a:pt x="268" y="12546"/>
                    <a:pt x="985" y="12638"/>
                  </a:cubicBezTo>
                  <a:cubicBezTo>
                    <a:pt x="1106" y="12653"/>
                    <a:pt x="1229" y="12661"/>
                    <a:pt x="1349" y="12661"/>
                  </a:cubicBezTo>
                  <a:cubicBezTo>
                    <a:pt x="1938" y="12661"/>
                    <a:pt x="2478" y="12482"/>
                    <a:pt x="2644" y="12209"/>
                  </a:cubicBezTo>
                  <a:lnTo>
                    <a:pt x="6269" y="6537"/>
                  </a:lnTo>
                  <a:lnTo>
                    <a:pt x="6994" y="6537"/>
                  </a:lnTo>
                  <a:cubicBezTo>
                    <a:pt x="6989" y="6544"/>
                    <a:pt x="6983" y="6551"/>
                    <a:pt x="6979" y="6558"/>
                  </a:cubicBezTo>
                  <a:lnTo>
                    <a:pt x="2405" y="14438"/>
                  </a:lnTo>
                  <a:cubicBezTo>
                    <a:pt x="2329" y="14570"/>
                    <a:pt x="2506" y="14676"/>
                    <a:pt x="2803" y="14676"/>
                  </a:cubicBezTo>
                  <a:lnTo>
                    <a:pt x="6067" y="14676"/>
                  </a:lnTo>
                  <a:lnTo>
                    <a:pt x="6067" y="20674"/>
                  </a:lnTo>
                  <a:cubicBezTo>
                    <a:pt x="6067" y="21185"/>
                    <a:pt x="6972" y="21600"/>
                    <a:pt x="8087" y="21600"/>
                  </a:cubicBezTo>
                  <a:cubicBezTo>
                    <a:pt x="9203" y="21600"/>
                    <a:pt x="10104" y="21185"/>
                    <a:pt x="10104" y="20674"/>
                  </a:cubicBezTo>
                  <a:lnTo>
                    <a:pt x="10104" y="14676"/>
                  </a:lnTo>
                  <a:cubicBezTo>
                    <a:pt x="10326" y="14676"/>
                    <a:pt x="10531" y="14676"/>
                    <a:pt x="10608" y="14676"/>
                  </a:cubicBezTo>
                  <a:cubicBezTo>
                    <a:pt x="10695" y="14676"/>
                    <a:pt x="10945" y="14676"/>
                    <a:pt x="11201" y="14676"/>
                  </a:cubicBezTo>
                  <a:lnTo>
                    <a:pt x="11201" y="20674"/>
                  </a:lnTo>
                  <a:cubicBezTo>
                    <a:pt x="11201" y="21185"/>
                    <a:pt x="12105" y="21600"/>
                    <a:pt x="13221" y="21600"/>
                  </a:cubicBezTo>
                  <a:cubicBezTo>
                    <a:pt x="14337" y="21600"/>
                    <a:pt x="15238" y="21185"/>
                    <a:pt x="15238" y="20674"/>
                  </a:cubicBezTo>
                  <a:lnTo>
                    <a:pt x="15238" y="14676"/>
                  </a:lnTo>
                  <a:lnTo>
                    <a:pt x="18410" y="14676"/>
                  </a:lnTo>
                  <a:cubicBezTo>
                    <a:pt x="18706" y="14676"/>
                    <a:pt x="18887" y="14570"/>
                    <a:pt x="18811" y="14438"/>
                  </a:cubicBezTo>
                  <a:lnTo>
                    <a:pt x="14237" y="6558"/>
                  </a:lnTo>
                  <a:cubicBezTo>
                    <a:pt x="14233" y="6551"/>
                    <a:pt x="14227" y="6544"/>
                    <a:pt x="14222" y="6537"/>
                  </a:cubicBezTo>
                  <a:lnTo>
                    <a:pt x="14932" y="6537"/>
                  </a:lnTo>
                  <a:lnTo>
                    <a:pt x="18656" y="12192"/>
                  </a:lnTo>
                  <a:cubicBezTo>
                    <a:pt x="18827" y="12463"/>
                    <a:pt x="19364" y="12638"/>
                    <a:pt x="19948" y="12638"/>
                  </a:cubicBezTo>
                  <a:cubicBezTo>
                    <a:pt x="20072" y="12638"/>
                    <a:pt x="20199" y="12631"/>
                    <a:pt x="20324" y="12614"/>
                  </a:cubicBezTo>
                  <a:cubicBezTo>
                    <a:pt x="21038" y="12519"/>
                    <a:pt x="21450" y="12177"/>
                    <a:pt x="21244" y="11850"/>
                  </a:cubicBezTo>
                  <a:lnTo>
                    <a:pt x="17037" y="5432"/>
                  </a:lnTo>
                  <a:lnTo>
                    <a:pt x="17022" y="5407"/>
                  </a:lnTo>
                  <a:cubicBezTo>
                    <a:pt x="16669" y="4924"/>
                    <a:pt x="15494" y="4112"/>
                    <a:pt x="13328" y="4112"/>
                  </a:cubicBezTo>
                  <a:cubicBezTo>
                    <a:pt x="13316" y="4112"/>
                    <a:pt x="13303" y="4112"/>
                    <a:pt x="13291" y="4112"/>
                  </a:cubicBezTo>
                  <a:lnTo>
                    <a:pt x="12768" y="4114"/>
                  </a:lnTo>
                  <a:cubicBezTo>
                    <a:pt x="12732" y="4113"/>
                    <a:pt x="12698" y="4109"/>
                    <a:pt x="12662" y="4109"/>
                  </a:cubicBezTo>
                  <a:lnTo>
                    <a:pt x="7859" y="4109"/>
                  </a:lnTo>
                  <a:close/>
                </a:path>
              </a:pathLst>
            </a:custGeom>
            <a:ln/>
          </p:spPr>
          <p:style>
            <a:lnRef idx="1">
              <a:schemeClr val="accent2"/>
            </a:lnRef>
            <a:fillRef idx="2">
              <a:schemeClr val="accent2"/>
            </a:fillRef>
            <a:effectRef idx="1">
              <a:schemeClr val="accent2"/>
            </a:effectRef>
            <a:fontRef idx="minor">
              <a:schemeClr val="dk1"/>
            </a:fontRef>
          </p:style>
          <p:txBody>
            <a:bodyPr wrap="square" lIns="45719" tIns="45719" rIns="45719" bIns="45719" numCol="1" anchor="ctr">
              <a:noAutofit/>
            </a:bodyPr>
            <a:lstStyle/>
            <a:p>
              <a:pPr marL="0" marR="0" lvl="0" indent="0" algn="l" defTabSz="457200" rtl="0" eaLnBrk="1" fontAlgn="auto" latinLnBrk="0" hangingPunct="0">
                <a:lnSpc>
                  <a:spcPct val="100000"/>
                </a:lnSpc>
                <a:spcBef>
                  <a:spcPts val="0"/>
                </a:spcBef>
                <a:spcAft>
                  <a:spcPts val="0"/>
                </a:spcAft>
                <a:buClrTx/>
                <a:buSzTx/>
                <a:buFontTx/>
                <a:buNone/>
                <a:tabLst/>
                <a:defRPr/>
              </a:pPr>
              <a:endParaRPr kumimoji="0" sz="1600" b="0" i="0" u="none" strike="noStrike" kern="0" cap="none" spc="0" normalizeH="0" baseline="0" noProof="0">
                <a:ln>
                  <a:noFill/>
                </a:ln>
                <a:solidFill>
                  <a:srgbClr val="1D516C"/>
                </a:solidFill>
                <a:effectLst/>
                <a:uLnTx/>
                <a:uFillTx/>
                <a:latin typeface="Amazon Ember"/>
                <a:ea typeface="Amazon Ember"/>
                <a:cs typeface="Amazon Ember"/>
                <a:sym typeface="Amazon Ember"/>
              </a:endParaRPr>
            </a:p>
          </p:txBody>
        </p:sp>
        <p:sp>
          <p:nvSpPr>
            <p:cNvPr id="58" name="Female">
              <a:extLst>
                <a:ext uri="{FF2B5EF4-FFF2-40B4-BE49-F238E27FC236}">
                  <a16:creationId xmlns:a16="http://schemas.microsoft.com/office/drawing/2014/main" id="{C968AE72-4606-3645-B311-60AB0CA51697}"/>
                </a:ext>
              </a:extLst>
            </p:cNvPr>
            <p:cNvSpPr/>
            <p:nvPr/>
          </p:nvSpPr>
          <p:spPr>
            <a:xfrm>
              <a:off x="4760548" y="2151228"/>
              <a:ext cx="287222" cy="635280"/>
            </a:xfrm>
            <a:custGeom>
              <a:avLst/>
              <a:gdLst/>
              <a:ahLst/>
              <a:cxnLst>
                <a:cxn ang="0">
                  <a:pos x="wd2" y="hd2"/>
                </a:cxn>
                <a:cxn ang="5400000">
                  <a:pos x="wd2" y="hd2"/>
                </a:cxn>
                <a:cxn ang="10800000">
                  <a:pos x="wd2" y="hd2"/>
                </a:cxn>
                <a:cxn ang="16200000">
                  <a:pos x="wd2" y="hd2"/>
                </a:cxn>
              </a:cxnLst>
              <a:rect l="0" t="0" r="r" b="b"/>
              <a:pathLst>
                <a:path w="21297" h="21600" extrusionOk="0">
                  <a:moveTo>
                    <a:pt x="10652" y="0"/>
                  </a:moveTo>
                  <a:cubicBezTo>
                    <a:pt x="9610" y="0"/>
                    <a:pt x="8570" y="182"/>
                    <a:pt x="7774" y="547"/>
                  </a:cubicBezTo>
                  <a:cubicBezTo>
                    <a:pt x="6184" y="1276"/>
                    <a:pt x="6184" y="2458"/>
                    <a:pt x="7774" y="3188"/>
                  </a:cubicBezTo>
                  <a:cubicBezTo>
                    <a:pt x="9365" y="3917"/>
                    <a:pt x="11943" y="3917"/>
                    <a:pt x="13534" y="3188"/>
                  </a:cubicBezTo>
                  <a:cubicBezTo>
                    <a:pt x="15124" y="2458"/>
                    <a:pt x="15124" y="1276"/>
                    <a:pt x="13534" y="547"/>
                  </a:cubicBezTo>
                  <a:cubicBezTo>
                    <a:pt x="12738" y="182"/>
                    <a:pt x="11695" y="0"/>
                    <a:pt x="10652" y="0"/>
                  </a:cubicBezTo>
                  <a:close/>
                  <a:moveTo>
                    <a:pt x="7859" y="4109"/>
                  </a:moveTo>
                  <a:cubicBezTo>
                    <a:pt x="5671" y="4109"/>
                    <a:pt x="4499" y="4934"/>
                    <a:pt x="4153" y="5420"/>
                  </a:cubicBezTo>
                  <a:lnTo>
                    <a:pt x="50" y="11877"/>
                  </a:lnTo>
                  <a:cubicBezTo>
                    <a:pt x="-150" y="12205"/>
                    <a:pt x="268" y="12546"/>
                    <a:pt x="985" y="12638"/>
                  </a:cubicBezTo>
                  <a:cubicBezTo>
                    <a:pt x="1106" y="12653"/>
                    <a:pt x="1229" y="12661"/>
                    <a:pt x="1349" y="12661"/>
                  </a:cubicBezTo>
                  <a:cubicBezTo>
                    <a:pt x="1938" y="12661"/>
                    <a:pt x="2478" y="12482"/>
                    <a:pt x="2644" y="12209"/>
                  </a:cubicBezTo>
                  <a:lnTo>
                    <a:pt x="6269" y="6537"/>
                  </a:lnTo>
                  <a:lnTo>
                    <a:pt x="6994" y="6537"/>
                  </a:lnTo>
                  <a:cubicBezTo>
                    <a:pt x="6989" y="6544"/>
                    <a:pt x="6983" y="6551"/>
                    <a:pt x="6979" y="6558"/>
                  </a:cubicBezTo>
                  <a:lnTo>
                    <a:pt x="2405" y="14438"/>
                  </a:lnTo>
                  <a:cubicBezTo>
                    <a:pt x="2329" y="14570"/>
                    <a:pt x="2506" y="14676"/>
                    <a:pt x="2803" y="14676"/>
                  </a:cubicBezTo>
                  <a:lnTo>
                    <a:pt x="6067" y="14676"/>
                  </a:lnTo>
                  <a:lnTo>
                    <a:pt x="6067" y="20674"/>
                  </a:lnTo>
                  <a:cubicBezTo>
                    <a:pt x="6067" y="21185"/>
                    <a:pt x="6972" y="21600"/>
                    <a:pt x="8087" y="21600"/>
                  </a:cubicBezTo>
                  <a:cubicBezTo>
                    <a:pt x="9203" y="21600"/>
                    <a:pt x="10104" y="21185"/>
                    <a:pt x="10104" y="20674"/>
                  </a:cubicBezTo>
                  <a:lnTo>
                    <a:pt x="10104" y="14676"/>
                  </a:lnTo>
                  <a:cubicBezTo>
                    <a:pt x="10326" y="14676"/>
                    <a:pt x="10531" y="14676"/>
                    <a:pt x="10608" y="14676"/>
                  </a:cubicBezTo>
                  <a:cubicBezTo>
                    <a:pt x="10695" y="14676"/>
                    <a:pt x="10945" y="14676"/>
                    <a:pt x="11201" y="14676"/>
                  </a:cubicBezTo>
                  <a:lnTo>
                    <a:pt x="11201" y="20674"/>
                  </a:lnTo>
                  <a:cubicBezTo>
                    <a:pt x="11201" y="21185"/>
                    <a:pt x="12105" y="21600"/>
                    <a:pt x="13221" y="21600"/>
                  </a:cubicBezTo>
                  <a:cubicBezTo>
                    <a:pt x="14337" y="21600"/>
                    <a:pt x="15238" y="21185"/>
                    <a:pt x="15238" y="20674"/>
                  </a:cubicBezTo>
                  <a:lnTo>
                    <a:pt x="15238" y="14676"/>
                  </a:lnTo>
                  <a:lnTo>
                    <a:pt x="18410" y="14676"/>
                  </a:lnTo>
                  <a:cubicBezTo>
                    <a:pt x="18706" y="14676"/>
                    <a:pt x="18887" y="14570"/>
                    <a:pt x="18811" y="14438"/>
                  </a:cubicBezTo>
                  <a:lnTo>
                    <a:pt x="14237" y="6558"/>
                  </a:lnTo>
                  <a:cubicBezTo>
                    <a:pt x="14233" y="6551"/>
                    <a:pt x="14227" y="6544"/>
                    <a:pt x="14222" y="6537"/>
                  </a:cubicBezTo>
                  <a:lnTo>
                    <a:pt x="14932" y="6537"/>
                  </a:lnTo>
                  <a:lnTo>
                    <a:pt x="18656" y="12192"/>
                  </a:lnTo>
                  <a:cubicBezTo>
                    <a:pt x="18827" y="12463"/>
                    <a:pt x="19364" y="12638"/>
                    <a:pt x="19948" y="12638"/>
                  </a:cubicBezTo>
                  <a:cubicBezTo>
                    <a:pt x="20072" y="12638"/>
                    <a:pt x="20199" y="12631"/>
                    <a:pt x="20324" y="12614"/>
                  </a:cubicBezTo>
                  <a:cubicBezTo>
                    <a:pt x="21038" y="12519"/>
                    <a:pt x="21450" y="12177"/>
                    <a:pt x="21244" y="11850"/>
                  </a:cubicBezTo>
                  <a:lnTo>
                    <a:pt x="17037" y="5432"/>
                  </a:lnTo>
                  <a:lnTo>
                    <a:pt x="17022" y="5407"/>
                  </a:lnTo>
                  <a:cubicBezTo>
                    <a:pt x="16669" y="4924"/>
                    <a:pt x="15494" y="4112"/>
                    <a:pt x="13328" y="4112"/>
                  </a:cubicBezTo>
                  <a:cubicBezTo>
                    <a:pt x="13316" y="4112"/>
                    <a:pt x="13303" y="4112"/>
                    <a:pt x="13291" y="4112"/>
                  </a:cubicBezTo>
                  <a:lnTo>
                    <a:pt x="12768" y="4114"/>
                  </a:lnTo>
                  <a:cubicBezTo>
                    <a:pt x="12732" y="4113"/>
                    <a:pt x="12698" y="4109"/>
                    <a:pt x="12662" y="4109"/>
                  </a:cubicBezTo>
                  <a:lnTo>
                    <a:pt x="7859" y="4109"/>
                  </a:lnTo>
                  <a:close/>
                </a:path>
              </a:pathLst>
            </a:custGeom>
            <a:ln/>
          </p:spPr>
          <p:style>
            <a:lnRef idx="1">
              <a:schemeClr val="accent2"/>
            </a:lnRef>
            <a:fillRef idx="2">
              <a:schemeClr val="accent2"/>
            </a:fillRef>
            <a:effectRef idx="1">
              <a:schemeClr val="accent2"/>
            </a:effectRef>
            <a:fontRef idx="minor">
              <a:schemeClr val="dk1"/>
            </a:fontRef>
          </p:style>
          <p:txBody>
            <a:bodyPr wrap="square" lIns="45719" tIns="45719" rIns="45719" bIns="45719" numCol="1" anchor="ctr">
              <a:noAutofit/>
            </a:bodyPr>
            <a:lstStyle/>
            <a:p>
              <a:pPr marL="0" marR="0" lvl="0" indent="0" algn="l" defTabSz="457200" rtl="0" eaLnBrk="1" fontAlgn="auto" latinLnBrk="0" hangingPunct="0">
                <a:lnSpc>
                  <a:spcPct val="100000"/>
                </a:lnSpc>
                <a:spcBef>
                  <a:spcPts val="0"/>
                </a:spcBef>
                <a:spcAft>
                  <a:spcPts val="0"/>
                </a:spcAft>
                <a:buClrTx/>
                <a:buSzTx/>
                <a:buFontTx/>
                <a:buNone/>
                <a:tabLst/>
                <a:defRPr/>
              </a:pPr>
              <a:endParaRPr kumimoji="0" sz="1600" b="0" i="0" u="none" strike="noStrike" kern="0" cap="none" spc="0" normalizeH="0" baseline="0" noProof="0">
                <a:ln>
                  <a:noFill/>
                </a:ln>
                <a:solidFill>
                  <a:srgbClr val="1D516C"/>
                </a:solidFill>
                <a:effectLst/>
                <a:uLnTx/>
                <a:uFillTx/>
                <a:latin typeface="Amazon Ember"/>
                <a:ea typeface="Amazon Ember"/>
                <a:cs typeface="Amazon Ember"/>
                <a:sym typeface="Amazon Ember"/>
              </a:endParaRPr>
            </a:p>
          </p:txBody>
        </p:sp>
        <p:sp>
          <p:nvSpPr>
            <p:cNvPr id="59" name="Male">
              <a:extLst>
                <a:ext uri="{FF2B5EF4-FFF2-40B4-BE49-F238E27FC236}">
                  <a16:creationId xmlns:a16="http://schemas.microsoft.com/office/drawing/2014/main" id="{6075775A-32B2-CF4D-8D65-810B933DF3A5}"/>
                </a:ext>
              </a:extLst>
            </p:cNvPr>
            <p:cNvSpPr/>
            <p:nvPr/>
          </p:nvSpPr>
          <p:spPr>
            <a:xfrm>
              <a:off x="5078455" y="2146762"/>
              <a:ext cx="237090" cy="639746"/>
            </a:xfrm>
            <a:custGeom>
              <a:avLst/>
              <a:gdLst/>
              <a:ahLst/>
              <a:cxnLst>
                <a:cxn ang="0">
                  <a:pos x="wd2" y="hd2"/>
                </a:cxn>
                <a:cxn ang="5400000">
                  <a:pos x="wd2" y="hd2"/>
                </a:cxn>
                <a:cxn ang="10800000">
                  <a:pos x="wd2" y="hd2"/>
                </a:cxn>
                <a:cxn ang="16200000">
                  <a:pos x="wd2" y="hd2"/>
                </a:cxn>
              </a:cxnLst>
              <a:rect l="0" t="0" r="r" b="b"/>
              <a:pathLst>
                <a:path w="21547" h="21600" extrusionOk="0">
                  <a:moveTo>
                    <a:pt x="10777" y="0"/>
                  </a:moveTo>
                  <a:cubicBezTo>
                    <a:pt x="9509" y="0"/>
                    <a:pt x="8239" y="180"/>
                    <a:pt x="7271" y="540"/>
                  </a:cubicBezTo>
                  <a:cubicBezTo>
                    <a:pt x="5335" y="1259"/>
                    <a:pt x="5335" y="2425"/>
                    <a:pt x="7271" y="3144"/>
                  </a:cubicBezTo>
                  <a:cubicBezTo>
                    <a:pt x="9206" y="3863"/>
                    <a:pt x="12348" y="3863"/>
                    <a:pt x="14284" y="3144"/>
                  </a:cubicBezTo>
                  <a:cubicBezTo>
                    <a:pt x="16220" y="2425"/>
                    <a:pt x="16220" y="1259"/>
                    <a:pt x="14284" y="540"/>
                  </a:cubicBezTo>
                  <a:cubicBezTo>
                    <a:pt x="13316" y="180"/>
                    <a:pt x="12046" y="0"/>
                    <a:pt x="10777" y="0"/>
                  </a:cubicBezTo>
                  <a:close/>
                  <a:moveTo>
                    <a:pt x="4845" y="4060"/>
                  </a:moveTo>
                  <a:cubicBezTo>
                    <a:pt x="2970" y="4060"/>
                    <a:pt x="1445" y="4331"/>
                    <a:pt x="907" y="4563"/>
                  </a:cubicBezTo>
                  <a:cubicBezTo>
                    <a:pt x="-23" y="4963"/>
                    <a:pt x="-21" y="5438"/>
                    <a:pt x="8" y="5606"/>
                  </a:cubicBezTo>
                  <a:lnTo>
                    <a:pt x="8" y="12393"/>
                  </a:lnTo>
                  <a:cubicBezTo>
                    <a:pt x="8" y="12733"/>
                    <a:pt x="732" y="13004"/>
                    <a:pt x="1648" y="13004"/>
                  </a:cubicBezTo>
                  <a:cubicBezTo>
                    <a:pt x="2563" y="13004"/>
                    <a:pt x="3292" y="12728"/>
                    <a:pt x="3292" y="12393"/>
                  </a:cubicBezTo>
                  <a:lnTo>
                    <a:pt x="3292" y="6777"/>
                  </a:lnTo>
                  <a:lnTo>
                    <a:pt x="4791" y="6777"/>
                  </a:lnTo>
                  <a:lnTo>
                    <a:pt x="4791" y="12641"/>
                  </a:lnTo>
                  <a:lnTo>
                    <a:pt x="4804" y="12641"/>
                  </a:lnTo>
                  <a:lnTo>
                    <a:pt x="4804" y="20628"/>
                  </a:lnTo>
                  <a:cubicBezTo>
                    <a:pt x="4804" y="21163"/>
                    <a:pt x="5982" y="21600"/>
                    <a:pt x="7421" y="21600"/>
                  </a:cubicBezTo>
                  <a:cubicBezTo>
                    <a:pt x="8860" y="21600"/>
                    <a:pt x="10037" y="21163"/>
                    <a:pt x="10037" y="20628"/>
                  </a:cubicBezTo>
                  <a:lnTo>
                    <a:pt x="10037" y="12641"/>
                  </a:lnTo>
                  <a:lnTo>
                    <a:pt x="10777" y="12641"/>
                  </a:lnTo>
                  <a:lnTo>
                    <a:pt x="11504" y="12641"/>
                  </a:lnTo>
                  <a:lnTo>
                    <a:pt x="11504" y="20628"/>
                  </a:lnTo>
                  <a:cubicBezTo>
                    <a:pt x="11504" y="21163"/>
                    <a:pt x="12682" y="21600"/>
                    <a:pt x="14121" y="21600"/>
                  </a:cubicBezTo>
                  <a:cubicBezTo>
                    <a:pt x="15559" y="21600"/>
                    <a:pt x="16737" y="21163"/>
                    <a:pt x="16737" y="20628"/>
                  </a:cubicBezTo>
                  <a:lnTo>
                    <a:pt x="16737" y="12636"/>
                  </a:lnTo>
                  <a:lnTo>
                    <a:pt x="16750" y="12636"/>
                  </a:lnTo>
                  <a:lnTo>
                    <a:pt x="16750" y="6772"/>
                  </a:lnTo>
                  <a:lnTo>
                    <a:pt x="18249" y="6772"/>
                  </a:lnTo>
                  <a:lnTo>
                    <a:pt x="18249" y="12388"/>
                  </a:lnTo>
                  <a:cubicBezTo>
                    <a:pt x="18249" y="12728"/>
                    <a:pt x="18973" y="12997"/>
                    <a:pt x="19889" y="12997"/>
                  </a:cubicBezTo>
                  <a:cubicBezTo>
                    <a:pt x="20805" y="12997"/>
                    <a:pt x="21533" y="12723"/>
                    <a:pt x="21533" y="12388"/>
                  </a:cubicBezTo>
                  <a:lnTo>
                    <a:pt x="21533" y="5606"/>
                  </a:lnTo>
                  <a:cubicBezTo>
                    <a:pt x="21577" y="5438"/>
                    <a:pt x="21564" y="4957"/>
                    <a:pt x="20634" y="4563"/>
                  </a:cubicBezTo>
                  <a:cubicBezTo>
                    <a:pt x="20096" y="4336"/>
                    <a:pt x="18566" y="4060"/>
                    <a:pt x="16691" y="4060"/>
                  </a:cubicBezTo>
                  <a:lnTo>
                    <a:pt x="10777" y="4060"/>
                  </a:lnTo>
                  <a:lnTo>
                    <a:pt x="4845" y="4060"/>
                  </a:lnTo>
                  <a:close/>
                </a:path>
              </a:pathLst>
            </a:custGeom>
            <a:ln/>
          </p:spPr>
          <p:style>
            <a:lnRef idx="1">
              <a:schemeClr val="accent2"/>
            </a:lnRef>
            <a:fillRef idx="2">
              <a:schemeClr val="accent2"/>
            </a:fillRef>
            <a:effectRef idx="1">
              <a:schemeClr val="accent2"/>
            </a:effectRef>
            <a:fontRef idx="minor">
              <a:schemeClr val="dk1"/>
            </a:fontRef>
          </p:style>
          <p:txBody>
            <a:bodyPr wrap="square" lIns="45719" tIns="45719" rIns="45719" bIns="45719" numCol="1" anchor="ctr">
              <a:noAutofit/>
            </a:bodyPr>
            <a:lstStyle/>
            <a:p>
              <a:pPr marL="0" marR="0" lvl="0" indent="0" algn="l" defTabSz="457200" rtl="0" eaLnBrk="1" fontAlgn="auto" latinLnBrk="0" hangingPunct="0">
                <a:lnSpc>
                  <a:spcPct val="100000"/>
                </a:lnSpc>
                <a:spcBef>
                  <a:spcPts val="0"/>
                </a:spcBef>
                <a:spcAft>
                  <a:spcPts val="0"/>
                </a:spcAft>
                <a:buClrTx/>
                <a:buSzTx/>
                <a:buFontTx/>
                <a:buNone/>
                <a:tabLst/>
                <a:defRPr/>
              </a:pPr>
              <a:endParaRPr kumimoji="0" sz="1600" b="0" i="0" u="none" strike="noStrike" kern="0" cap="none" spc="0" normalizeH="0" baseline="0" noProof="0">
                <a:ln>
                  <a:noFill/>
                </a:ln>
                <a:solidFill>
                  <a:srgbClr val="1D516C"/>
                </a:solidFill>
                <a:effectLst/>
                <a:uLnTx/>
                <a:uFillTx/>
                <a:latin typeface="Amazon Ember"/>
                <a:ea typeface="Amazon Ember"/>
                <a:cs typeface="Amazon Ember"/>
                <a:sym typeface="Amazon Ember"/>
              </a:endParaRPr>
            </a:p>
          </p:txBody>
        </p:sp>
        <p:sp>
          <p:nvSpPr>
            <p:cNvPr id="60" name="Female">
              <a:extLst>
                <a:ext uri="{FF2B5EF4-FFF2-40B4-BE49-F238E27FC236}">
                  <a16:creationId xmlns:a16="http://schemas.microsoft.com/office/drawing/2014/main" id="{741B5266-BEDC-7C4C-B543-2B7D8DB5EF39}"/>
                </a:ext>
              </a:extLst>
            </p:cNvPr>
            <p:cNvSpPr/>
            <p:nvPr/>
          </p:nvSpPr>
          <p:spPr>
            <a:xfrm>
              <a:off x="4760579" y="2875330"/>
              <a:ext cx="287222" cy="635280"/>
            </a:xfrm>
            <a:custGeom>
              <a:avLst/>
              <a:gdLst/>
              <a:ahLst/>
              <a:cxnLst>
                <a:cxn ang="0">
                  <a:pos x="wd2" y="hd2"/>
                </a:cxn>
                <a:cxn ang="5400000">
                  <a:pos x="wd2" y="hd2"/>
                </a:cxn>
                <a:cxn ang="10800000">
                  <a:pos x="wd2" y="hd2"/>
                </a:cxn>
                <a:cxn ang="16200000">
                  <a:pos x="wd2" y="hd2"/>
                </a:cxn>
              </a:cxnLst>
              <a:rect l="0" t="0" r="r" b="b"/>
              <a:pathLst>
                <a:path w="21297" h="21600" extrusionOk="0">
                  <a:moveTo>
                    <a:pt x="10652" y="0"/>
                  </a:moveTo>
                  <a:cubicBezTo>
                    <a:pt x="9610" y="0"/>
                    <a:pt x="8570" y="182"/>
                    <a:pt x="7774" y="547"/>
                  </a:cubicBezTo>
                  <a:cubicBezTo>
                    <a:pt x="6184" y="1276"/>
                    <a:pt x="6184" y="2458"/>
                    <a:pt x="7774" y="3188"/>
                  </a:cubicBezTo>
                  <a:cubicBezTo>
                    <a:pt x="9365" y="3917"/>
                    <a:pt x="11943" y="3917"/>
                    <a:pt x="13534" y="3188"/>
                  </a:cubicBezTo>
                  <a:cubicBezTo>
                    <a:pt x="15124" y="2458"/>
                    <a:pt x="15124" y="1276"/>
                    <a:pt x="13534" y="547"/>
                  </a:cubicBezTo>
                  <a:cubicBezTo>
                    <a:pt x="12738" y="182"/>
                    <a:pt x="11695" y="0"/>
                    <a:pt x="10652" y="0"/>
                  </a:cubicBezTo>
                  <a:close/>
                  <a:moveTo>
                    <a:pt x="7859" y="4109"/>
                  </a:moveTo>
                  <a:cubicBezTo>
                    <a:pt x="5671" y="4109"/>
                    <a:pt x="4499" y="4934"/>
                    <a:pt x="4153" y="5420"/>
                  </a:cubicBezTo>
                  <a:lnTo>
                    <a:pt x="50" y="11877"/>
                  </a:lnTo>
                  <a:cubicBezTo>
                    <a:pt x="-150" y="12205"/>
                    <a:pt x="268" y="12546"/>
                    <a:pt x="985" y="12638"/>
                  </a:cubicBezTo>
                  <a:cubicBezTo>
                    <a:pt x="1106" y="12653"/>
                    <a:pt x="1229" y="12661"/>
                    <a:pt x="1349" y="12661"/>
                  </a:cubicBezTo>
                  <a:cubicBezTo>
                    <a:pt x="1938" y="12661"/>
                    <a:pt x="2478" y="12482"/>
                    <a:pt x="2644" y="12209"/>
                  </a:cubicBezTo>
                  <a:lnTo>
                    <a:pt x="6269" y="6537"/>
                  </a:lnTo>
                  <a:lnTo>
                    <a:pt x="6994" y="6537"/>
                  </a:lnTo>
                  <a:cubicBezTo>
                    <a:pt x="6989" y="6544"/>
                    <a:pt x="6983" y="6551"/>
                    <a:pt x="6979" y="6558"/>
                  </a:cubicBezTo>
                  <a:lnTo>
                    <a:pt x="2405" y="14438"/>
                  </a:lnTo>
                  <a:cubicBezTo>
                    <a:pt x="2329" y="14570"/>
                    <a:pt x="2506" y="14676"/>
                    <a:pt x="2803" y="14676"/>
                  </a:cubicBezTo>
                  <a:lnTo>
                    <a:pt x="6067" y="14676"/>
                  </a:lnTo>
                  <a:lnTo>
                    <a:pt x="6067" y="20674"/>
                  </a:lnTo>
                  <a:cubicBezTo>
                    <a:pt x="6067" y="21185"/>
                    <a:pt x="6972" y="21600"/>
                    <a:pt x="8087" y="21600"/>
                  </a:cubicBezTo>
                  <a:cubicBezTo>
                    <a:pt x="9203" y="21600"/>
                    <a:pt x="10104" y="21185"/>
                    <a:pt x="10104" y="20674"/>
                  </a:cubicBezTo>
                  <a:lnTo>
                    <a:pt x="10104" y="14676"/>
                  </a:lnTo>
                  <a:cubicBezTo>
                    <a:pt x="10326" y="14676"/>
                    <a:pt x="10531" y="14676"/>
                    <a:pt x="10608" y="14676"/>
                  </a:cubicBezTo>
                  <a:cubicBezTo>
                    <a:pt x="10695" y="14676"/>
                    <a:pt x="10945" y="14676"/>
                    <a:pt x="11201" y="14676"/>
                  </a:cubicBezTo>
                  <a:lnTo>
                    <a:pt x="11201" y="20674"/>
                  </a:lnTo>
                  <a:cubicBezTo>
                    <a:pt x="11201" y="21185"/>
                    <a:pt x="12105" y="21600"/>
                    <a:pt x="13221" y="21600"/>
                  </a:cubicBezTo>
                  <a:cubicBezTo>
                    <a:pt x="14337" y="21600"/>
                    <a:pt x="15238" y="21185"/>
                    <a:pt x="15238" y="20674"/>
                  </a:cubicBezTo>
                  <a:lnTo>
                    <a:pt x="15238" y="14676"/>
                  </a:lnTo>
                  <a:lnTo>
                    <a:pt x="18410" y="14676"/>
                  </a:lnTo>
                  <a:cubicBezTo>
                    <a:pt x="18706" y="14676"/>
                    <a:pt x="18887" y="14570"/>
                    <a:pt x="18811" y="14438"/>
                  </a:cubicBezTo>
                  <a:lnTo>
                    <a:pt x="14237" y="6558"/>
                  </a:lnTo>
                  <a:cubicBezTo>
                    <a:pt x="14233" y="6551"/>
                    <a:pt x="14227" y="6544"/>
                    <a:pt x="14222" y="6537"/>
                  </a:cubicBezTo>
                  <a:lnTo>
                    <a:pt x="14932" y="6537"/>
                  </a:lnTo>
                  <a:lnTo>
                    <a:pt x="18656" y="12192"/>
                  </a:lnTo>
                  <a:cubicBezTo>
                    <a:pt x="18827" y="12463"/>
                    <a:pt x="19364" y="12638"/>
                    <a:pt x="19948" y="12638"/>
                  </a:cubicBezTo>
                  <a:cubicBezTo>
                    <a:pt x="20072" y="12638"/>
                    <a:pt x="20199" y="12631"/>
                    <a:pt x="20324" y="12614"/>
                  </a:cubicBezTo>
                  <a:cubicBezTo>
                    <a:pt x="21038" y="12519"/>
                    <a:pt x="21450" y="12177"/>
                    <a:pt x="21244" y="11850"/>
                  </a:cubicBezTo>
                  <a:lnTo>
                    <a:pt x="17037" y="5432"/>
                  </a:lnTo>
                  <a:lnTo>
                    <a:pt x="17022" y="5407"/>
                  </a:lnTo>
                  <a:cubicBezTo>
                    <a:pt x="16669" y="4924"/>
                    <a:pt x="15494" y="4112"/>
                    <a:pt x="13328" y="4112"/>
                  </a:cubicBezTo>
                  <a:cubicBezTo>
                    <a:pt x="13316" y="4112"/>
                    <a:pt x="13303" y="4112"/>
                    <a:pt x="13291" y="4112"/>
                  </a:cubicBezTo>
                  <a:lnTo>
                    <a:pt x="12768" y="4114"/>
                  </a:lnTo>
                  <a:cubicBezTo>
                    <a:pt x="12732" y="4113"/>
                    <a:pt x="12698" y="4109"/>
                    <a:pt x="12662" y="4109"/>
                  </a:cubicBezTo>
                  <a:lnTo>
                    <a:pt x="7859" y="4109"/>
                  </a:lnTo>
                  <a:close/>
                </a:path>
              </a:pathLst>
            </a:custGeom>
            <a:ln/>
          </p:spPr>
          <p:style>
            <a:lnRef idx="1">
              <a:schemeClr val="accent2"/>
            </a:lnRef>
            <a:fillRef idx="2">
              <a:schemeClr val="accent2"/>
            </a:fillRef>
            <a:effectRef idx="1">
              <a:schemeClr val="accent2"/>
            </a:effectRef>
            <a:fontRef idx="minor">
              <a:schemeClr val="dk1"/>
            </a:fontRef>
          </p:style>
          <p:txBody>
            <a:bodyPr wrap="square" lIns="45719" tIns="45719" rIns="45719" bIns="45719" numCol="1" anchor="ctr">
              <a:noAutofit/>
            </a:bodyPr>
            <a:lstStyle/>
            <a:p>
              <a:pPr marL="0" marR="0" lvl="0" indent="0" algn="l" defTabSz="457200" rtl="0" eaLnBrk="1" fontAlgn="auto" latinLnBrk="0" hangingPunct="0">
                <a:lnSpc>
                  <a:spcPct val="100000"/>
                </a:lnSpc>
                <a:spcBef>
                  <a:spcPts val="0"/>
                </a:spcBef>
                <a:spcAft>
                  <a:spcPts val="0"/>
                </a:spcAft>
                <a:buClrTx/>
                <a:buSzTx/>
                <a:buFontTx/>
                <a:buNone/>
                <a:tabLst/>
                <a:defRPr/>
              </a:pPr>
              <a:endParaRPr kumimoji="0" sz="1600" b="0" i="0" u="none" strike="noStrike" kern="0" cap="none" spc="0" normalizeH="0" baseline="0" noProof="0">
                <a:ln>
                  <a:noFill/>
                </a:ln>
                <a:solidFill>
                  <a:srgbClr val="1D516C"/>
                </a:solidFill>
                <a:effectLst/>
                <a:uLnTx/>
                <a:uFillTx/>
                <a:latin typeface="Amazon Ember"/>
                <a:ea typeface="Amazon Ember"/>
                <a:cs typeface="Amazon Ember"/>
                <a:sym typeface="Amazon Ember"/>
              </a:endParaRPr>
            </a:p>
          </p:txBody>
        </p:sp>
        <p:sp>
          <p:nvSpPr>
            <p:cNvPr id="61" name="Male">
              <a:extLst>
                <a:ext uri="{FF2B5EF4-FFF2-40B4-BE49-F238E27FC236}">
                  <a16:creationId xmlns:a16="http://schemas.microsoft.com/office/drawing/2014/main" id="{9536BC1E-2734-9C49-A28B-7CE00CA4A234}"/>
                </a:ext>
              </a:extLst>
            </p:cNvPr>
            <p:cNvSpPr/>
            <p:nvPr/>
          </p:nvSpPr>
          <p:spPr>
            <a:xfrm>
              <a:off x="5078455" y="2880847"/>
              <a:ext cx="237090" cy="639746"/>
            </a:xfrm>
            <a:custGeom>
              <a:avLst/>
              <a:gdLst/>
              <a:ahLst/>
              <a:cxnLst>
                <a:cxn ang="0">
                  <a:pos x="wd2" y="hd2"/>
                </a:cxn>
                <a:cxn ang="5400000">
                  <a:pos x="wd2" y="hd2"/>
                </a:cxn>
                <a:cxn ang="10800000">
                  <a:pos x="wd2" y="hd2"/>
                </a:cxn>
                <a:cxn ang="16200000">
                  <a:pos x="wd2" y="hd2"/>
                </a:cxn>
              </a:cxnLst>
              <a:rect l="0" t="0" r="r" b="b"/>
              <a:pathLst>
                <a:path w="21547" h="21600" extrusionOk="0">
                  <a:moveTo>
                    <a:pt x="10777" y="0"/>
                  </a:moveTo>
                  <a:cubicBezTo>
                    <a:pt x="9509" y="0"/>
                    <a:pt x="8239" y="180"/>
                    <a:pt x="7271" y="540"/>
                  </a:cubicBezTo>
                  <a:cubicBezTo>
                    <a:pt x="5335" y="1259"/>
                    <a:pt x="5335" y="2425"/>
                    <a:pt x="7271" y="3144"/>
                  </a:cubicBezTo>
                  <a:cubicBezTo>
                    <a:pt x="9206" y="3863"/>
                    <a:pt x="12348" y="3863"/>
                    <a:pt x="14284" y="3144"/>
                  </a:cubicBezTo>
                  <a:cubicBezTo>
                    <a:pt x="16220" y="2425"/>
                    <a:pt x="16220" y="1259"/>
                    <a:pt x="14284" y="540"/>
                  </a:cubicBezTo>
                  <a:cubicBezTo>
                    <a:pt x="13316" y="180"/>
                    <a:pt x="12046" y="0"/>
                    <a:pt x="10777" y="0"/>
                  </a:cubicBezTo>
                  <a:close/>
                  <a:moveTo>
                    <a:pt x="4845" y="4060"/>
                  </a:moveTo>
                  <a:cubicBezTo>
                    <a:pt x="2970" y="4060"/>
                    <a:pt x="1445" y="4331"/>
                    <a:pt x="907" y="4563"/>
                  </a:cubicBezTo>
                  <a:cubicBezTo>
                    <a:pt x="-23" y="4963"/>
                    <a:pt x="-21" y="5438"/>
                    <a:pt x="8" y="5606"/>
                  </a:cubicBezTo>
                  <a:lnTo>
                    <a:pt x="8" y="12393"/>
                  </a:lnTo>
                  <a:cubicBezTo>
                    <a:pt x="8" y="12733"/>
                    <a:pt x="732" y="13004"/>
                    <a:pt x="1648" y="13004"/>
                  </a:cubicBezTo>
                  <a:cubicBezTo>
                    <a:pt x="2563" y="13004"/>
                    <a:pt x="3292" y="12728"/>
                    <a:pt x="3292" y="12393"/>
                  </a:cubicBezTo>
                  <a:lnTo>
                    <a:pt x="3292" y="6777"/>
                  </a:lnTo>
                  <a:lnTo>
                    <a:pt x="4791" y="6777"/>
                  </a:lnTo>
                  <a:lnTo>
                    <a:pt x="4791" y="12641"/>
                  </a:lnTo>
                  <a:lnTo>
                    <a:pt x="4804" y="12641"/>
                  </a:lnTo>
                  <a:lnTo>
                    <a:pt x="4804" y="20628"/>
                  </a:lnTo>
                  <a:cubicBezTo>
                    <a:pt x="4804" y="21163"/>
                    <a:pt x="5982" y="21600"/>
                    <a:pt x="7421" y="21600"/>
                  </a:cubicBezTo>
                  <a:cubicBezTo>
                    <a:pt x="8860" y="21600"/>
                    <a:pt x="10037" y="21163"/>
                    <a:pt x="10037" y="20628"/>
                  </a:cubicBezTo>
                  <a:lnTo>
                    <a:pt x="10037" y="12641"/>
                  </a:lnTo>
                  <a:lnTo>
                    <a:pt x="10777" y="12641"/>
                  </a:lnTo>
                  <a:lnTo>
                    <a:pt x="11504" y="12641"/>
                  </a:lnTo>
                  <a:lnTo>
                    <a:pt x="11504" y="20628"/>
                  </a:lnTo>
                  <a:cubicBezTo>
                    <a:pt x="11504" y="21163"/>
                    <a:pt x="12682" y="21600"/>
                    <a:pt x="14121" y="21600"/>
                  </a:cubicBezTo>
                  <a:cubicBezTo>
                    <a:pt x="15559" y="21600"/>
                    <a:pt x="16737" y="21163"/>
                    <a:pt x="16737" y="20628"/>
                  </a:cubicBezTo>
                  <a:lnTo>
                    <a:pt x="16737" y="12636"/>
                  </a:lnTo>
                  <a:lnTo>
                    <a:pt x="16750" y="12636"/>
                  </a:lnTo>
                  <a:lnTo>
                    <a:pt x="16750" y="6772"/>
                  </a:lnTo>
                  <a:lnTo>
                    <a:pt x="18249" y="6772"/>
                  </a:lnTo>
                  <a:lnTo>
                    <a:pt x="18249" y="12388"/>
                  </a:lnTo>
                  <a:cubicBezTo>
                    <a:pt x="18249" y="12728"/>
                    <a:pt x="18973" y="12997"/>
                    <a:pt x="19889" y="12997"/>
                  </a:cubicBezTo>
                  <a:cubicBezTo>
                    <a:pt x="20805" y="12997"/>
                    <a:pt x="21533" y="12723"/>
                    <a:pt x="21533" y="12388"/>
                  </a:cubicBezTo>
                  <a:lnTo>
                    <a:pt x="21533" y="5606"/>
                  </a:lnTo>
                  <a:cubicBezTo>
                    <a:pt x="21577" y="5438"/>
                    <a:pt x="21564" y="4957"/>
                    <a:pt x="20634" y="4563"/>
                  </a:cubicBezTo>
                  <a:cubicBezTo>
                    <a:pt x="20096" y="4336"/>
                    <a:pt x="18566" y="4060"/>
                    <a:pt x="16691" y="4060"/>
                  </a:cubicBezTo>
                  <a:lnTo>
                    <a:pt x="10777" y="4060"/>
                  </a:lnTo>
                  <a:lnTo>
                    <a:pt x="4845" y="4060"/>
                  </a:lnTo>
                  <a:close/>
                </a:path>
              </a:pathLst>
            </a:custGeom>
            <a:ln/>
          </p:spPr>
          <p:style>
            <a:lnRef idx="1">
              <a:schemeClr val="accent2"/>
            </a:lnRef>
            <a:fillRef idx="2">
              <a:schemeClr val="accent2"/>
            </a:fillRef>
            <a:effectRef idx="1">
              <a:schemeClr val="accent2"/>
            </a:effectRef>
            <a:fontRef idx="minor">
              <a:schemeClr val="dk1"/>
            </a:fontRef>
          </p:style>
          <p:txBody>
            <a:bodyPr wrap="square" lIns="45719" tIns="45719" rIns="45719" bIns="45719" numCol="1" anchor="ctr">
              <a:noAutofit/>
            </a:bodyPr>
            <a:lstStyle/>
            <a:p>
              <a:pPr marL="0" marR="0" lvl="0" indent="0" algn="l" defTabSz="457200" rtl="0" eaLnBrk="1" fontAlgn="auto" latinLnBrk="0" hangingPunct="0">
                <a:lnSpc>
                  <a:spcPct val="100000"/>
                </a:lnSpc>
                <a:spcBef>
                  <a:spcPts val="0"/>
                </a:spcBef>
                <a:spcAft>
                  <a:spcPts val="0"/>
                </a:spcAft>
                <a:buClrTx/>
                <a:buSzTx/>
                <a:buFontTx/>
                <a:buNone/>
                <a:tabLst/>
                <a:defRPr/>
              </a:pPr>
              <a:endParaRPr kumimoji="0" sz="1600" b="0" i="0" u="none" strike="noStrike" kern="0" cap="none" spc="0" normalizeH="0" baseline="0" noProof="0">
                <a:ln>
                  <a:noFill/>
                </a:ln>
                <a:solidFill>
                  <a:srgbClr val="1D516C"/>
                </a:solidFill>
                <a:effectLst/>
                <a:uLnTx/>
                <a:uFillTx/>
                <a:latin typeface="Amazon Ember"/>
                <a:ea typeface="Amazon Ember"/>
                <a:cs typeface="Amazon Ember"/>
                <a:sym typeface="Amazon Ember"/>
              </a:endParaRPr>
            </a:p>
          </p:txBody>
        </p:sp>
        <p:sp>
          <p:nvSpPr>
            <p:cNvPr id="62" name="Male">
              <a:extLst>
                <a:ext uri="{FF2B5EF4-FFF2-40B4-BE49-F238E27FC236}">
                  <a16:creationId xmlns:a16="http://schemas.microsoft.com/office/drawing/2014/main" id="{E3289E61-2BBC-AF48-A69D-8B8A0DC4763F}"/>
                </a:ext>
              </a:extLst>
            </p:cNvPr>
            <p:cNvSpPr/>
            <p:nvPr/>
          </p:nvSpPr>
          <p:spPr>
            <a:xfrm>
              <a:off x="4174863" y="2870864"/>
              <a:ext cx="237093" cy="639746"/>
            </a:xfrm>
            <a:custGeom>
              <a:avLst/>
              <a:gdLst/>
              <a:ahLst/>
              <a:cxnLst>
                <a:cxn ang="0">
                  <a:pos x="wd2" y="hd2"/>
                </a:cxn>
                <a:cxn ang="5400000">
                  <a:pos x="wd2" y="hd2"/>
                </a:cxn>
                <a:cxn ang="10800000">
                  <a:pos x="wd2" y="hd2"/>
                </a:cxn>
                <a:cxn ang="16200000">
                  <a:pos x="wd2" y="hd2"/>
                </a:cxn>
              </a:cxnLst>
              <a:rect l="0" t="0" r="r" b="b"/>
              <a:pathLst>
                <a:path w="21547" h="21600" extrusionOk="0">
                  <a:moveTo>
                    <a:pt x="10777" y="0"/>
                  </a:moveTo>
                  <a:cubicBezTo>
                    <a:pt x="9509" y="0"/>
                    <a:pt x="8239" y="180"/>
                    <a:pt x="7271" y="540"/>
                  </a:cubicBezTo>
                  <a:cubicBezTo>
                    <a:pt x="5335" y="1259"/>
                    <a:pt x="5335" y="2425"/>
                    <a:pt x="7271" y="3144"/>
                  </a:cubicBezTo>
                  <a:cubicBezTo>
                    <a:pt x="9206" y="3863"/>
                    <a:pt x="12348" y="3863"/>
                    <a:pt x="14284" y="3144"/>
                  </a:cubicBezTo>
                  <a:cubicBezTo>
                    <a:pt x="16220" y="2425"/>
                    <a:pt x="16220" y="1259"/>
                    <a:pt x="14284" y="540"/>
                  </a:cubicBezTo>
                  <a:cubicBezTo>
                    <a:pt x="13316" y="180"/>
                    <a:pt x="12046" y="0"/>
                    <a:pt x="10777" y="0"/>
                  </a:cubicBezTo>
                  <a:close/>
                  <a:moveTo>
                    <a:pt x="4845" y="4060"/>
                  </a:moveTo>
                  <a:cubicBezTo>
                    <a:pt x="2970" y="4060"/>
                    <a:pt x="1445" y="4331"/>
                    <a:pt x="907" y="4563"/>
                  </a:cubicBezTo>
                  <a:cubicBezTo>
                    <a:pt x="-23" y="4963"/>
                    <a:pt x="-21" y="5438"/>
                    <a:pt x="8" y="5606"/>
                  </a:cubicBezTo>
                  <a:lnTo>
                    <a:pt x="8" y="12393"/>
                  </a:lnTo>
                  <a:cubicBezTo>
                    <a:pt x="8" y="12733"/>
                    <a:pt x="732" y="13004"/>
                    <a:pt x="1648" y="13004"/>
                  </a:cubicBezTo>
                  <a:cubicBezTo>
                    <a:pt x="2563" y="13004"/>
                    <a:pt x="3292" y="12728"/>
                    <a:pt x="3292" y="12393"/>
                  </a:cubicBezTo>
                  <a:lnTo>
                    <a:pt x="3292" y="6777"/>
                  </a:lnTo>
                  <a:lnTo>
                    <a:pt x="4791" y="6777"/>
                  </a:lnTo>
                  <a:lnTo>
                    <a:pt x="4791" y="12641"/>
                  </a:lnTo>
                  <a:lnTo>
                    <a:pt x="4804" y="12641"/>
                  </a:lnTo>
                  <a:lnTo>
                    <a:pt x="4804" y="20628"/>
                  </a:lnTo>
                  <a:cubicBezTo>
                    <a:pt x="4804" y="21163"/>
                    <a:pt x="5982" y="21600"/>
                    <a:pt x="7421" y="21600"/>
                  </a:cubicBezTo>
                  <a:cubicBezTo>
                    <a:pt x="8860" y="21600"/>
                    <a:pt x="10037" y="21163"/>
                    <a:pt x="10037" y="20628"/>
                  </a:cubicBezTo>
                  <a:lnTo>
                    <a:pt x="10037" y="12641"/>
                  </a:lnTo>
                  <a:lnTo>
                    <a:pt x="10777" y="12641"/>
                  </a:lnTo>
                  <a:lnTo>
                    <a:pt x="11504" y="12641"/>
                  </a:lnTo>
                  <a:lnTo>
                    <a:pt x="11504" y="20628"/>
                  </a:lnTo>
                  <a:cubicBezTo>
                    <a:pt x="11504" y="21163"/>
                    <a:pt x="12682" y="21600"/>
                    <a:pt x="14121" y="21600"/>
                  </a:cubicBezTo>
                  <a:cubicBezTo>
                    <a:pt x="15559" y="21600"/>
                    <a:pt x="16737" y="21163"/>
                    <a:pt x="16737" y="20628"/>
                  </a:cubicBezTo>
                  <a:lnTo>
                    <a:pt x="16737" y="12636"/>
                  </a:lnTo>
                  <a:lnTo>
                    <a:pt x="16750" y="12636"/>
                  </a:lnTo>
                  <a:lnTo>
                    <a:pt x="16750" y="6772"/>
                  </a:lnTo>
                  <a:lnTo>
                    <a:pt x="18249" y="6772"/>
                  </a:lnTo>
                  <a:lnTo>
                    <a:pt x="18249" y="12388"/>
                  </a:lnTo>
                  <a:cubicBezTo>
                    <a:pt x="18249" y="12728"/>
                    <a:pt x="18973" y="12997"/>
                    <a:pt x="19889" y="12997"/>
                  </a:cubicBezTo>
                  <a:cubicBezTo>
                    <a:pt x="20805" y="12997"/>
                    <a:pt x="21533" y="12723"/>
                    <a:pt x="21533" y="12388"/>
                  </a:cubicBezTo>
                  <a:lnTo>
                    <a:pt x="21533" y="5606"/>
                  </a:lnTo>
                  <a:cubicBezTo>
                    <a:pt x="21577" y="5438"/>
                    <a:pt x="21564" y="4957"/>
                    <a:pt x="20634" y="4563"/>
                  </a:cubicBezTo>
                  <a:cubicBezTo>
                    <a:pt x="20096" y="4336"/>
                    <a:pt x="18566" y="4060"/>
                    <a:pt x="16691" y="4060"/>
                  </a:cubicBezTo>
                  <a:lnTo>
                    <a:pt x="10777" y="4060"/>
                  </a:lnTo>
                  <a:lnTo>
                    <a:pt x="4845" y="4060"/>
                  </a:lnTo>
                  <a:close/>
                </a:path>
              </a:pathLst>
            </a:custGeom>
            <a:ln/>
          </p:spPr>
          <p:style>
            <a:lnRef idx="1">
              <a:schemeClr val="accent2"/>
            </a:lnRef>
            <a:fillRef idx="2">
              <a:schemeClr val="accent2"/>
            </a:fillRef>
            <a:effectRef idx="1">
              <a:schemeClr val="accent2"/>
            </a:effectRef>
            <a:fontRef idx="minor">
              <a:schemeClr val="dk1"/>
            </a:fontRef>
          </p:style>
          <p:txBody>
            <a:bodyPr wrap="square" lIns="45719" tIns="45719" rIns="45719" bIns="45719" numCol="1" anchor="ctr">
              <a:noAutofit/>
            </a:bodyPr>
            <a:lstStyle/>
            <a:p>
              <a:pPr marL="0" marR="0" lvl="0" indent="0" algn="l" defTabSz="457200" rtl="0" eaLnBrk="1" fontAlgn="auto" latinLnBrk="0" hangingPunct="0">
                <a:lnSpc>
                  <a:spcPct val="100000"/>
                </a:lnSpc>
                <a:spcBef>
                  <a:spcPts val="0"/>
                </a:spcBef>
                <a:spcAft>
                  <a:spcPts val="0"/>
                </a:spcAft>
                <a:buClrTx/>
                <a:buSzTx/>
                <a:buFontTx/>
                <a:buNone/>
                <a:tabLst/>
                <a:defRPr/>
              </a:pPr>
              <a:endParaRPr kumimoji="0" sz="1600" b="0" i="0" u="none" strike="noStrike" kern="0" cap="none" spc="0" normalizeH="0" baseline="0" noProof="0">
                <a:ln>
                  <a:noFill/>
                </a:ln>
                <a:solidFill>
                  <a:srgbClr val="1D516C"/>
                </a:solidFill>
                <a:effectLst/>
                <a:uLnTx/>
                <a:uFillTx/>
                <a:latin typeface="Amazon Ember"/>
                <a:ea typeface="Amazon Ember"/>
                <a:cs typeface="Amazon Ember"/>
                <a:sym typeface="Amazon Ember"/>
              </a:endParaRPr>
            </a:p>
          </p:txBody>
        </p:sp>
      </p:grpSp>
      <p:grpSp>
        <p:nvGrpSpPr>
          <p:cNvPr id="63" name="Group 62">
            <a:extLst>
              <a:ext uri="{FF2B5EF4-FFF2-40B4-BE49-F238E27FC236}">
                <a16:creationId xmlns:a16="http://schemas.microsoft.com/office/drawing/2014/main" id="{F7FB673C-082E-FE42-A365-FE06DF7F1B91}"/>
              </a:ext>
            </a:extLst>
          </p:cNvPr>
          <p:cNvGrpSpPr/>
          <p:nvPr/>
        </p:nvGrpSpPr>
        <p:grpSpPr>
          <a:xfrm>
            <a:off x="4837699" y="3413645"/>
            <a:ext cx="1070856" cy="1070856"/>
            <a:chOff x="3499991" y="1732550"/>
            <a:chExt cx="2180056" cy="2180056"/>
          </a:xfrm>
        </p:grpSpPr>
        <p:sp>
          <p:nvSpPr>
            <p:cNvPr id="67" name="Oval 66">
              <a:extLst>
                <a:ext uri="{FF2B5EF4-FFF2-40B4-BE49-F238E27FC236}">
                  <a16:creationId xmlns:a16="http://schemas.microsoft.com/office/drawing/2014/main" id="{F728F9C2-1C2D-5944-97F6-0CD4DC83D75B}"/>
                </a:ext>
              </a:extLst>
            </p:cNvPr>
            <p:cNvSpPr/>
            <p:nvPr/>
          </p:nvSpPr>
          <p:spPr>
            <a:xfrm>
              <a:off x="3499991" y="1732550"/>
              <a:ext cx="2180056" cy="2180056"/>
            </a:xfrm>
            <a:prstGeom prst="ellipse">
              <a:avLst/>
            </a:prstGeom>
            <a:ln/>
          </p:spPr>
          <p:style>
            <a:lnRef idx="1">
              <a:schemeClr val="accent3"/>
            </a:lnRef>
            <a:fillRef idx="2">
              <a:schemeClr val="accent3"/>
            </a:fillRef>
            <a:effectRef idx="1">
              <a:schemeClr val="accent3"/>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1D516C"/>
                </a:solidFill>
                <a:effectLst/>
                <a:uFillTx/>
                <a:latin typeface="+mn-lt"/>
                <a:ea typeface="+mn-ea"/>
                <a:cs typeface="+mn-cs"/>
                <a:sym typeface="Amazon Ember"/>
              </a:endParaRPr>
            </a:p>
          </p:txBody>
        </p:sp>
        <p:sp>
          <p:nvSpPr>
            <p:cNvPr id="68" name="Female">
              <a:extLst>
                <a:ext uri="{FF2B5EF4-FFF2-40B4-BE49-F238E27FC236}">
                  <a16:creationId xmlns:a16="http://schemas.microsoft.com/office/drawing/2014/main" id="{55B37A3C-A803-524F-AD7E-9148E4E73A7B}"/>
                </a:ext>
              </a:extLst>
            </p:cNvPr>
            <p:cNvSpPr/>
            <p:nvPr/>
          </p:nvSpPr>
          <p:spPr>
            <a:xfrm>
              <a:off x="4451415" y="2875330"/>
              <a:ext cx="287216" cy="635280"/>
            </a:xfrm>
            <a:custGeom>
              <a:avLst/>
              <a:gdLst/>
              <a:ahLst/>
              <a:cxnLst>
                <a:cxn ang="0">
                  <a:pos x="wd2" y="hd2"/>
                </a:cxn>
                <a:cxn ang="5400000">
                  <a:pos x="wd2" y="hd2"/>
                </a:cxn>
                <a:cxn ang="10800000">
                  <a:pos x="wd2" y="hd2"/>
                </a:cxn>
                <a:cxn ang="16200000">
                  <a:pos x="wd2" y="hd2"/>
                </a:cxn>
              </a:cxnLst>
              <a:rect l="0" t="0" r="r" b="b"/>
              <a:pathLst>
                <a:path w="21297" h="21600" extrusionOk="0">
                  <a:moveTo>
                    <a:pt x="10652" y="0"/>
                  </a:moveTo>
                  <a:cubicBezTo>
                    <a:pt x="9610" y="0"/>
                    <a:pt x="8570" y="182"/>
                    <a:pt x="7774" y="547"/>
                  </a:cubicBezTo>
                  <a:cubicBezTo>
                    <a:pt x="6184" y="1276"/>
                    <a:pt x="6184" y="2458"/>
                    <a:pt x="7774" y="3188"/>
                  </a:cubicBezTo>
                  <a:cubicBezTo>
                    <a:pt x="9365" y="3917"/>
                    <a:pt x="11943" y="3917"/>
                    <a:pt x="13534" y="3188"/>
                  </a:cubicBezTo>
                  <a:cubicBezTo>
                    <a:pt x="15124" y="2458"/>
                    <a:pt x="15124" y="1276"/>
                    <a:pt x="13534" y="547"/>
                  </a:cubicBezTo>
                  <a:cubicBezTo>
                    <a:pt x="12738" y="182"/>
                    <a:pt x="11695" y="0"/>
                    <a:pt x="10652" y="0"/>
                  </a:cubicBezTo>
                  <a:close/>
                  <a:moveTo>
                    <a:pt x="7859" y="4109"/>
                  </a:moveTo>
                  <a:cubicBezTo>
                    <a:pt x="5671" y="4109"/>
                    <a:pt x="4499" y="4934"/>
                    <a:pt x="4153" y="5420"/>
                  </a:cubicBezTo>
                  <a:lnTo>
                    <a:pt x="50" y="11877"/>
                  </a:lnTo>
                  <a:cubicBezTo>
                    <a:pt x="-150" y="12205"/>
                    <a:pt x="268" y="12546"/>
                    <a:pt x="985" y="12638"/>
                  </a:cubicBezTo>
                  <a:cubicBezTo>
                    <a:pt x="1106" y="12653"/>
                    <a:pt x="1229" y="12661"/>
                    <a:pt x="1349" y="12661"/>
                  </a:cubicBezTo>
                  <a:cubicBezTo>
                    <a:pt x="1938" y="12661"/>
                    <a:pt x="2478" y="12482"/>
                    <a:pt x="2644" y="12209"/>
                  </a:cubicBezTo>
                  <a:lnTo>
                    <a:pt x="6269" y="6537"/>
                  </a:lnTo>
                  <a:lnTo>
                    <a:pt x="6994" y="6537"/>
                  </a:lnTo>
                  <a:cubicBezTo>
                    <a:pt x="6989" y="6544"/>
                    <a:pt x="6983" y="6551"/>
                    <a:pt x="6979" y="6558"/>
                  </a:cubicBezTo>
                  <a:lnTo>
                    <a:pt x="2405" y="14438"/>
                  </a:lnTo>
                  <a:cubicBezTo>
                    <a:pt x="2329" y="14570"/>
                    <a:pt x="2506" y="14676"/>
                    <a:pt x="2803" y="14676"/>
                  </a:cubicBezTo>
                  <a:lnTo>
                    <a:pt x="6067" y="14676"/>
                  </a:lnTo>
                  <a:lnTo>
                    <a:pt x="6067" y="20674"/>
                  </a:lnTo>
                  <a:cubicBezTo>
                    <a:pt x="6067" y="21185"/>
                    <a:pt x="6972" y="21600"/>
                    <a:pt x="8087" y="21600"/>
                  </a:cubicBezTo>
                  <a:cubicBezTo>
                    <a:pt x="9203" y="21600"/>
                    <a:pt x="10104" y="21185"/>
                    <a:pt x="10104" y="20674"/>
                  </a:cubicBezTo>
                  <a:lnTo>
                    <a:pt x="10104" y="14676"/>
                  </a:lnTo>
                  <a:cubicBezTo>
                    <a:pt x="10326" y="14676"/>
                    <a:pt x="10531" y="14676"/>
                    <a:pt x="10608" y="14676"/>
                  </a:cubicBezTo>
                  <a:cubicBezTo>
                    <a:pt x="10695" y="14676"/>
                    <a:pt x="10945" y="14676"/>
                    <a:pt x="11201" y="14676"/>
                  </a:cubicBezTo>
                  <a:lnTo>
                    <a:pt x="11201" y="20674"/>
                  </a:lnTo>
                  <a:cubicBezTo>
                    <a:pt x="11201" y="21185"/>
                    <a:pt x="12105" y="21600"/>
                    <a:pt x="13221" y="21600"/>
                  </a:cubicBezTo>
                  <a:cubicBezTo>
                    <a:pt x="14337" y="21600"/>
                    <a:pt x="15238" y="21185"/>
                    <a:pt x="15238" y="20674"/>
                  </a:cubicBezTo>
                  <a:lnTo>
                    <a:pt x="15238" y="14676"/>
                  </a:lnTo>
                  <a:lnTo>
                    <a:pt x="18410" y="14676"/>
                  </a:lnTo>
                  <a:cubicBezTo>
                    <a:pt x="18706" y="14676"/>
                    <a:pt x="18887" y="14570"/>
                    <a:pt x="18811" y="14438"/>
                  </a:cubicBezTo>
                  <a:lnTo>
                    <a:pt x="14237" y="6558"/>
                  </a:lnTo>
                  <a:cubicBezTo>
                    <a:pt x="14233" y="6551"/>
                    <a:pt x="14227" y="6544"/>
                    <a:pt x="14222" y="6537"/>
                  </a:cubicBezTo>
                  <a:lnTo>
                    <a:pt x="14932" y="6537"/>
                  </a:lnTo>
                  <a:lnTo>
                    <a:pt x="18656" y="12192"/>
                  </a:lnTo>
                  <a:cubicBezTo>
                    <a:pt x="18827" y="12463"/>
                    <a:pt x="19364" y="12638"/>
                    <a:pt x="19948" y="12638"/>
                  </a:cubicBezTo>
                  <a:cubicBezTo>
                    <a:pt x="20072" y="12638"/>
                    <a:pt x="20199" y="12631"/>
                    <a:pt x="20324" y="12614"/>
                  </a:cubicBezTo>
                  <a:cubicBezTo>
                    <a:pt x="21038" y="12519"/>
                    <a:pt x="21450" y="12177"/>
                    <a:pt x="21244" y="11850"/>
                  </a:cubicBezTo>
                  <a:lnTo>
                    <a:pt x="17037" y="5432"/>
                  </a:lnTo>
                  <a:lnTo>
                    <a:pt x="17022" y="5407"/>
                  </a:lnTo>
                  <a:cubicBezTo>
                    <a:pt x="16669" y="4924"/>
                    <a:pt x="15494" y="4112"/>
                    <a:pt x="13328" y="4112"/>
                  </a:cubicBezTo>
                  <a:cubicBezTo>
                    <a:pt x="13316" y="4112"/>
                    <a:pt x="13303" y="4112"/>
                    <a:pt x="13291" y="4112"/>
                  </a:cubicBezTo>
                  <a:lnTo>
                    <a:pt x="12768" y="4114"/>
                  </a:lnTo>
                  <a:cubicBezTo>
                    <a:pt x="12732" y="4113"/>
                    <a:pt x="12698" y="4109"/>
                    <a:pt x="12662" y="4109"/>
                  </a:cubicBezTo>
                  <a:lnTo>
                    <a:pt x="7859" y="4109"/>
                  </a:lnTo>
                  <a:close/>
                </a:path>
              </a:pathLst>
            </a:custGeom>
            <a:ln/>
          </p:spPr>
          <p:style>
            <a:lnRef idx="1">
              <a:schemeClr val="accent3"/>
            </a:lnRef>
            <a:fillRef idx="2">
              <a:schemeClr val="accent3"/>
            </a:fillRef>
            <a:effectRef idx="1">
              <a:schemeClr val="accent3"/>
            </a:effectRef>
            <a:fontRef idx="minor">
              <a:schemeClr val="dk1"/>
            </a:fontRef>
          </p:style>
          <p:txBody>
            <a:bodyPr wrap="square" lIns="45719" tIns="45719" rIns="45719" bIns="45719" numCol="1" anchor="ctr">
              <a:noAutofit/>
            </a:bodyPr>
            <a:lstStyle/>
            <a:p>
              <a:pPr marL="0" marR="0" lvl="0" indent="0" algn="l" defTabSz="457200" rtl="0" eaLnBrk="1" fontAlgn="auto" latinLnBrk="0" hangingPunct="0">
                <a:lnSpc>
                  <a:spcPct val="100000"/>
                </a:lnSpc>
                <a:spcBef>
                  <a:spcPts val="0"/>
                </a:spcBef>
                <a:spcAft>
                  <a:spcPts val="0"/>
                </a:spcAft>
                <a:buClrTx/>
                <a:buSzTx/>
                <a:buFontTx/>
                <a:buNone/>
                <a:tabLst/>
                <a:defRPr/>
              </a:pPr>
              <a:endParaRPr kumimoji="0" sz="1600" b="0" i="0" u="none" strike="noStrike" kern="0" cap="none" spc="0" normalizeH="0" baseline="0" noProof="0">
                <a:ln>
                  <a:noFill/>
                </a:ln>
                <a:solidFill>
                  <a:srgbClr val="1D516C"/>
                </a:solidFill>
                <a:effectLst/>
                <a:uLnTx/>
                <a:uFillTx/>
                <a:latin typeface="Amazon Ember"/>
                <a:ea typeface="Amazon Ember"/>
                <a:cs typeface="Amazon Ember"/>
                <a:sym typeface="Amazon Ember"/>
              </a:endParaRPr>
            </a:p>
          </p:txBody>
        </p:sp>
        <p:sp>
          <p:nvSpPr>
            <p:cNvPr id="69" name="Male">
              <a:extLst>
                <a:ext uri="{FF2B5EF4-FFF2-40B4-BE49-F238E27FC236}">
                  <a16:creationId xmlns:a16="http://schemas.microsoft.com/office/drawing/2014/main" id="{64E9F1FC-BACE-834B-8332-ED9D5E7F97EB}"/>
                </a:ext>
              </a:extLst>
            </p:cNvPr>
            <p:cNvSpPr/>
            <p:nvPr/>
          </p:nvSpPr>
          <p:spPr>
            <a:xfrm>
              <a:off x="3877015" y="2870864"/>
              <a:ext cx="237093" cy="639746"/>
            </a:xfrm>
            <a:custGeom>
              <a:avLst/>
              <a:gdLst/>
              <a:ahLst/>
              <a:cxnLst>
                <a:cxn ang="0">
                  <a:pos x="wd2" y="hd2"/>
                </a:cxn>
                <a:cxn ang="5400000">
                  <a:pos x="wd2" y="hd2"/>
                </a:cxn>
                <a:cxn ang="10800000">
                  <a:pos x="wd2" y="hd2"/>
                </a:cxn>
                <a:cxn ang="16200000">
                  <a:pos x="wd2" y="hd2"/>
                </a:cxn>
              </a:cxnLst>
              <a:rect l="0" t="0" r="r" b="b"/>
              <a:pathLst>
                <a:path w="21547" h="21600" extrusionOk="0">
                  <a:moveTo>
                    <a:pt x="10777" y="0"/>
                  </a:moveTo>
                  <a:cubicBezTo>
                    <a:pt x="9509" y="0"/>
                    <a:pt x="8239" y="180"/>
                    <a:pt x="7271" y="540"/>
                  </a:cubicBezTo>
                  <a:cubicBezTo>
                    <a:pt x="5335" y="1259"/>
                    <a:pt x="5335" y="2425"/>
                    <a:pt x="7271" y="3144"/>
                  </a:cubicBezTo>
                  <a:cubicBezTo>
                    <a:pt x="9206" y="3863"/>
                    <a:pt x="12348" y="3863"/>
                    <a:pt x="14284" y="3144"/>
                  </a:cubicBezTo>
                  <a:cubicBezTo>
                    <a:pt x="16220" y="2425"/>
                    <a:pt x="16220" y="1259"/>
                    <a:pt x="14284" y="540"/>
                  </a:cubicBezTo>
                  <a:cubicBezTo>
                    <a:pt x="13316" y="180"/>
                    <a:pt x="12046" y="0"/>
                    <a:pt x="10777" y="0"/>
                  </a:cubicBezTo>
                  <a:close/>
                  <a:moveTo>
                    <a:pt x="4845" y="4060"/>
                  </a:moveTo>
                  <a:cubicBezTo>
                    <a:pt x="2970" y="4060"/>
                    <a:pt x="1445" y="4331"/>
                    <a:pt x="907" y="4563"/>
                  </a:cubicBezTo>
                  <a:cubicBezTo>
                    <a:pt x="-23" y="4963"/>
                    <a:pt x="-21" y="5438"/>
                    <a:pt x="8" y="5606"/>
                  </a:cubicBezTo>
                  <a:lnTo>
                    <a:pt x="8" y="12393"/>
                  </a:lnTo>
                  <a:cubicBezTo>
                    <a:pt x="8" y="12733"/>
                    <a:pt x="732" y="13004"/>
                    <a:pt x="1648" y="13004"/>
                  </a:cubicBezTo>
                  <a:cubicBezTo>
                    <a:pt x="2563" y="13004"/>
                    <a:pt x="3292" y="12728"/>
                    <a:pt x="3292" y="12393"/>
                  </a:cubicBezTo>
                  <a:lnTo>
                    <a:pt x="3292" y="6777"/>
                  </a:lnTo>
                  <a:lnTo>
                    <a:pt x="4791" y="6777"/>
                  </a:lnTo>
                  <a:lnTo>
                    <a:pt x="4791" y="12641"/>
                  </a:lnTo>
                  <a:lnTo>
                    <a:pt x="4804" y="12641"/>
                  </a:lnTo>
                  <a:lnTo>
                    <a:pt x="4804" y="20628"/>
                  </a:lnTo>
                  <a:cubicBezTo>
                    <a:pt x="4804" y="21163"/>
                    <a:pt x="5982" y="21600"/>
                    <a:pt x="7421" y="21600"/>
                  </a:cubicBezTo>
                  <a:cubicBezTo>
                    <a:pt x="8860" y="21600"/>
                    <a:pt x="10037" y="21163"/>
                    <a:pt x="10037" y="20628"/>
                  </a:cubicBezTo>
                  <a:lnTo>
                    <a:pt x="10037" y="12641"/>
                  </a:lnTo>
                  <a:lnTo>
                    <a:pt x="10777" y="12641"/>
                  </a:lnTo>
                  <a:lnTo>
                    <a:pt x="11504" y="12641"/>
                  </a:lnTo>
                  <a:lnTo>
                    <a:pt x="11504" y="20628"/>
                  </a:lnTo>
                  <a:cubicBezTo>
                    <a:pt x="11504" y="21163"/>
                    <a:pt x="12682" y="21600"/>
                    <a:pt x="14121" y="21600"/>
                  </a:cubicBezTo>
                  <a:cubicBezTo>
                    <a:pt x="15559" y="21600"/>
                    <a:pt x="16737" y="21163"/>
                    <a:pt x="16737" y="20628"/>
                  </a:cubicBezTo>
                  <a:lnTo>
                    <a:pt x="16737" y="12636"/>
                  </a:lnTo>
                  <a:lnTo>
                    <a:pt x="16750" y="12636"/>
                  </a:lnTo>
                  <a:lnTo>
                    <a:pt x="16750" y="6772"/>
                  </a:lnTo>
                  <a:lnTo>
                    <a:pt x="18249" y="6772"/>
                  </a:lnTo>
                  <a:lnTo>
                    <a:pt x="18249" y="12388"/>
                  </a:lnTo>
                  <a:cubicBezTo>
                    <a:pt x="18249" y="12728"/>
                    <a:pt x="18973" y="12997"/>
                    <a:pt x="19889" y="12997"/>
                  </a:cubicBezTo>
                  <a:cubicBezTo>
                    <a:pt x="20805" y="12997"/>
                    <a:pt x="21533" y="12723"/>
                    <a:pt x="21533" y="12388"/>
                  </a:cubicBezTo>
                  <a:lnTo>
                    <a:pt x="21533" y="5606"/>
                  </a:lnTo>
                  <a:cubicBezTo>
                    <a:pt x="21577" y="5438"/>
                    <a:pt x="21564" y="4957"/>
                    <a:pt x="20634" y="4563"/>
                  </a:cubicBezTo>
                  <a:cubicBezTo>
                    <a:pt x="20096" y="4336"/>
                    <a:pt x="18566" y="4060"/>
                    <a:pt x="16691" y="4060"/>
                  </a:cubicBezTo>
                  <a:lnTo>
                    <a:pt x="10777" y="4060"/>
                  </a:lnTo>
                  <a:lnTo>
                    <a:pt x="4845" y="4060"/>
                  </a:lnTo>
                  <a:close/>
                </a:path>
              </a:pathLst>
            </a:custGeom>
            <a:ln/>
          </p:spPr>
          <p:style>
            <a:lnRef idx="1">
              <a:schemeClr val="accent3"/>
            </a:lnRef>
            <a:fillRef idx="2">
              <a:schemeClr val="accent3"/>
            </a:fillRef>
            <a:effectRef idx="1">
              <a:schemeClr val="accent3"/>
            </a:effectRef>
            <a:fontRef idx="minor">
              <a:schemeClr val="dk1"/>
            </a:fontRef>
          </p:style>
          <p:txBody>
            <a:bodyPr wrap="square" lIns="45719" tIns="45719" rIns="45719" bIns="45719" numCol="1" anchor="ctr">
              <a:noAutofit/>
            </a:bodyPr>
            <a:lstStyle/>
            <a:p>
              <a:pPr marL="0" marR="0" lvl="0" indent="0" algn="l" defTabSz="457200" rtl="0" eaLnBrk="1" fontAlgn="auto" latinLnBrk="0" hangingPunct="0">
                <a:lnSpc>
                  <a:spcPct val="100000"/>
                </a:lnSpc>
                <a:spcBef>
                  <a:spcPts val="0"/>
                </a:spcBef>
                <a:spcAft>
                  <a:spcPts val="0"/>
                </a:spcAft>
                <a:buClrTx/>
                <a:buSzTx/>
                <a:buFontTx/>
                <a:buNone/>
                <a:tabLst/>
                <a:defRPr/>
              </a:pPr>
              <a:endParaRPr kumimoji="0" sz="1600" b="0" i="0" u="none" strike="noStrike" kern="0" cap="none" spc="0" normalizeH="0" baseline="0" noProof="0">
                <a:ln>
                  <a:noFill/>
                </a:ln>
                <a:solidFill>
                  <a:srgbClr val="1D516C"/>
                </a:solidFill>
                <a:effectLst/>
                <a:uLnTx/>
                <a:uFillTx/>
                <a:latin typeface="Amazon Ember"/>
                <a:ea typeface="Amazon Ember"/>
                <a:cs typeface="Amazon Ember"/>
                <a:sym typeface="Amazon Ember"/>
              </a:endParaRPr>
            </a:p>
          </p:txBody>
        </p:sp>
        <p:sp>
          <p:nvSpPr>
            <p:cNvPr id="71" name="Female">
              <a:extLst>
                <a:ext uri="{FF2B5EF4-FFF2-40B4-BE49-F238E27FC236}">
                  <a16:creationId xmlns:a16="http://schemas.microsoft.com/office/drawing/2014/main" id="{6602CF2D-0619-F446-BDC2-6C816A534D1A}"/>
                </a:ext>
              </a:extLst>
            </p:cNvPr>
            <p:cNvSpPr/>
            <p:nvPr/>
          </p:nvSpPr>
          <p:spPr>
            <a:xfrm>
              <a:off x="3856965" y="2151228"/>
              <a:ext cx="287216" cy="635280"/>
            </a:xfrm>
            <a:custGeom>
              <a:avLst/>
              <a:gdLst/>
              <a:ahLst/>
              <a:cxnLst>
                <a:cxn ang="0">
                  <a:pos x="wd2" y="hd2"/>
                </a:cxn>
                <a:cxn ang="5400000">
                  <a:pos x="wd2" y="hd2"/>
                </a:cxn>
                <a:cxn ang="10800000">
                  <a:pos x="wd2" y="hd2"/>
                </a:cxn>
                <a:cxn ang="16200000">
                  <a:pos x="wd2" y="hd2"/>
                </a:cxn>
              </a:cxnLst>
              <a:rect l="0" t="0" r="r" b="b"/>
              <a:pathLst>
                <a:path w="21297" h="21600" extrusionOk="0">
                  <a:moveTo>
                    <a:pt x="10652" y="0"/>
                  </a:moveTo>
                  <a:cubicBezTo>
                    <a:pt x="9610" y="0"/>
                    <a:pt x="8570" y="182"/>
                    <a:pt x="7774" y="547"/>
                  </a:cubicBezTo>
                  <a:cubicBezTo>
                    <a:pt x="6184" y="1276"/>
                    <a:pt x="6184" y="2458"/>
                    <a:pt x="7774" y="3188"/>
                  </a:cubicBezTo>
                  <a:cubicBezTo>
                    <a:pt x="9365" y="3917"/>
                    <a:pt x="11943" y="3917"/>
                    <a:pt x="13534" y="3188"/>
                  </a:cubicBezTo>
                  <a:cubicBezTo>
                    <a:pt x="15124" y="2458"/>
                    <a:pt x="15124" y="1276"/>
                    <a:pt x="13534" y="547"/>
                  </a:cubicBezTo>
                  <a:cubicBezTo>
                    <a:pt x="12738" y="182"/>
                    <a:pt x="11695" y="0"/>
                    <a:pt x="10652" y="0"/>
                  </a:cubicBezTo>
                  <a:close/>
                  <a:moveTo>
                    <a:pt x="7859" y="4109"/>
                  </a:moveTo>
                  <a:cubicBezTo>
                    <a:pt x="5671" y="4109"/>
                    <a:pt x="4499" y="4934"/>
                    <a:pt x="4153" y="5420"/>
                  </a:cubicBezTo>
                  <a:lnTo>
                    <a:pt x="50" y="11877"/>
                  </a:lnTo>
                  <a:cubicBezTo>
                    <a:pt x="-150" y="12205"/>
                    <a:pt x="268" y="12546"/>
                    <a:pt x="985" y="12638"/>
                  </a:cubicBezTo>
                  <a:cubicBezTo>
                    <a:pt x="1106" y="12653"/>
                    <a:pt x="1229" y="12661"/>
                    <a:pt x="1349" y="12661"/>
                  </a:cubicBezTo>
                  <a:cubicBezTo>
                    <a:pt x="1938" y="12661"/>
                    <a:pt x="2478" y="12482"/>
                    <a:pt x="2644" y="12209"/>
                  </a:cubicBezTo>
                  <a:lnTo>
                    <a:pt x="6269" y="6537"/>
                  </a:lnTo>
                  <a:lnTo>
                    <a:pt x="6994" y="6537"/>
                  </a:lnTo>
                  <a:cubicBezTo>
                    <a:pt x="6989" y="6544"/>
                    <a:pt x="6983" y="6551"/>
                    <a:pt x="6979" y="6558"/>
                  </a:cubicBezTo>
                  <a:lnTo>
                    <a:pt x="2405" y="14438"/>
                  </a:lnTo>
                  <a:cubicBezTo>
                    <a:pt x="2329" y="14570"/>
                    <a:pt x="2506" y="14676"/>
                    <a:pt x="2803" y="14676"/>
                  </a:cubicBezTo>
                  <a:lnTo>
                    <a:pt x="6067" y="14676"/>
                  </a:lnTo>
                  <a:lnTo>
                    <a:pt x="6067" y="20674"/>
                  </a:lnTo>
                  <a:cubicBezTo>
                    <a:pt x="6067" y="21185"/>
                    <a:pt x="6972" y="21600"/>
                    <a:pt x="8087" y="21600"/>
                  </a:cubicBezTo>
                  <a:cubicBezTo>
                    <a:pt x="9203" y="21600"/>
                    <a:pt x="10104" y="21185"/>
                    <a:pt x="10104" y="20674"/>
                  </a:cubicBezTo>
                  <a:lnTo>
                    <a:pt x="10104" y="14676"/>
                  </a:lnTo>
                  <a:cubicBezTo>
                    <a:pt x="10326" y="14676"/>
                    <a:pt x="10531" y="14676"/>
                    <a:pt x="10608" y="14676"/>
                  </a:cubicBezTo>
                  <a:cubicBezTo>
                    <a:pt x="10695" y="14676"/>
                    <a:pt x="10945" y="14676"/>
                    <a:pt x="11201" y="14676"/>
                  </a:cubicBezTo>
                  <a:lnTo>
                    <a:pt x="11201" y="20674"/>
                  </a:lnTo>
                  <a:cubicBezTo>
                    <a:pt x="11201" y="21185"/>
                    <a:pt x="12105" y="21600"/>
                    <a:pt x="13221" y="21600"/>
                  </a:cubicBezTo>
                  <a:cubicBezTo>
                    <a:pt x="14337" y="21600"/>
                    <a:pt x="15238" y="21185"/>
                    <a:pt x="15238" y="20674"/>
                  </a:cubicBezTo>
                  <a:lnTo>
                    <a:pt x="15238" y="14676"/>
                  </a:lnTo>
                  <a:lnTo>
                    <a:pt x="18410" y="14676"/>
                  </a:lnTo>
                  <a:cubicBezTo>
                    <a:pt x="18706" y="14676"/>
                    <a:pt x="18887" y="14570"/>
                    <a:pt x="18811" y="14438"/>
                  </a:cubicBezTo>
                  <a:lnTo>
                    <a:pt x="14237" y="6558"/>
                  </a:lnTo>
                  <a:cubicBezTo>
                    <a:pt x="14233" y="6551"/>
                    <a:pt x="14227" y="6544"/>
                    <a:pt x="14222" y="6537"/>
                  </a:cubicBezTo>
                  <a:lnTo>
                    <a:pt x="14932" y="6537"/>
                  </a:lnTo>
                  <a:lnTo>
                    <a:pt x="18656" y="12192"/>
                  </a:lnTo>
                  <a:cubicBezTo>
                    <a:pt x="18827" y="12463"/>
                    <a:pt x="19364" y="12638"/>
                    <a:pt x="19948" y="12638"/>
                  </a:cubicBezTo>
                  <a:cubicBezTo>
                    <a:pt x="20072" y="12638"/>
                    <a:pt x="20199" y="12631"/>
                    <a:pt x="20324" y="12614"/>
                  </a:cubicBezTo>
                  <a:cubicBezTo>
                    <a:pt x="21038" y="12519"/>
                    <a:pt x="21450" y="12177"/>
                    <a:pt x="21244" y="11850"/>
                  </a:cubicBezTo>
                  <a:lnTo>
                    <a:pt x="17037" y="5432"/>
                  </a:lnTo>
                  <a:lnTo>
                    <a:pt x="17022" y="5407"/>
                  </a:lnTo>
                  <a:cubicBezTo>
                    <a:pt x="16669" y="4924"/>
                    <a:pt x="15494" y="4112"/>
                    <a:pt x="13328" y="4112"/>
                  </a:cubicBezTo>
                  <a:cubicBezTo>
                    <a:pt x="13316" y="4112"/>
                    <a:pt x="13303" y="4112"/>
                    <a:pt x="13291" y="4112"/>
                  </a:cubicBezTo>
                  <a:lnTo>
                    <a:pt x="12768" y="4114"/>
                  </a:lnTo>
                  <a:cubicBezTo>
                    <a:pt x="12732" y="4113"/>
                    <a:pt x="12698" y="4109"/>
                    <a:pt x="12662" y="4109"/>
                  </a:cubicBezTo>
                  <a:lnTo>
                    <a:pt x="7859" y="4109"/>
                  </a:lnTo>
                  <a:close/>
                </a:path>
              </a:pathLst>
            </a:custGeom>
            <a:ln/>
          </p:spPr>
          <p:style>
            <a:lnRef idx="1">
              <a:schemeClr val="accent3"/>
            </a:lnRef>
            <a:fillRef idx="2">
              <a:schemeClr val="accent3"/>
            </a:fillRef>
            <a:effectRef idx="1">
              <a:schemeClr val="accent3"/>
            </a:effectRef>
            <a:fontRef idx="minor">
              <a:schemeClr val="dk1"/>
            </a:fontRef>
          </p:style>
          <p:txBody>
            <a:bodyPr wrap="square" lIns="45719" tIns="45719" rIns="45719" bIns="45719" numCol="1" anchor="ctr">
              <a:noAutofit/>
            </a:bodyPr>
            <a:lstStyle/>
            <a:p>
              <a:pPr marL="0" marR="0" lvl="0" indent="0" algn="l" defTabSz="457200" rtl="0" eaLnBrk="1" fontAlgn="auto" latinLnBrk="0" hangingPunct="0">
                <a:lnSpc>
                  <a:spcPct val="100000"/>
                </a:lnSpc>
                <a:spcBef>
                  <a:spcPts val="0"/>
                </a:spcBef>
                <a:spcAft>
                  <a:spcPts val="0"/>
                </a:spcAft>
                <a:buClrTx/>
                <a:buSzTx/>
                <a:buFontTx/>
                <a:buNone/>
                <a:tabLst/>
                <a:defRPr/>
              </a:pPr>
              <a:endParaRPr kumimoji="0" sz="1600" b="0" i="0" u="none" strike="noStrike" kern="0" cap="none" spc="0" normalizeH="0" baseline="0" noProof="0">
                <a:ln>
                  <a:noFill/>
                </a:ln>
                <a:solidFill>
                  <a:srgbClr val="1D516C"/>
                </a:solidFill>
                <a:effectLst/>
                <a:uLnTx/>
                <a:uFillTx/>
                <a:latin typeface="Amazon Ember"/>
                <a:ea typeface="Amazon Ember"/>
                <a:cs typeface="Amazon Ember"/>
                <a:sym typeface="Amazon Ember"/>
              </a:endParaRPr>
            </a:p>
          </p:txBody>
        </p:sp>
        <p:sp>
          <p:nvSpPr>
            <p:cNvPr id="72" name="Male">
              <a:extLst>
                <a:ext uri="{FF2B5EF4-FFF2-40B4-BE49-F238E27FC236}">
                  <a16:creationId xmlns:a16="http://schemas.microsoft.com/office/drawing/2014/main" id="{219518C6-6F00-874B-A618-1066059CF77C}"/>
                </a:ext>
              </a:extLst>
            </p:cNvPr>
            <p:cNvSpPr/>
            <p:nvPr/>
          </p:nvSpPr>
          <p:spPr>
            <a:xfrm>
              <a:off x="4174866" y="2146762"/>
              <a:ext cx="237090" cy="639746"/>
            </a:xfrm>
            <a:custGeom>
              <a:avLst/>
              <a:gdLst/>
              <a:ahLst/>
              <a:cxnLst>
                <a:cxn ang="0">
                  <a:pos x="wd2" y="hd2"/>
                </a:cxn>
                <a:cxn ang="5400000">
                  <a:pos x="wd2" y="hd2"/>
                </a:cxn>
                <a:cxn ang="10800000">
                  <a:pos x="wd2" y="hd2"/>
                </a:cxn>
                <a:cxn ang="16200000">
                  <a:pos x="wd2" y="hd2"/>
                </a:cxn>
              </a:cxnLst>
              <a:rect l="0" t="0" r="r" b="b"/>
              <a:pathLst>
                <a:path w="21547" h="21600" extrusionOk="0">
                  <a:moveTo>
                    <a:pt x="10777" y="0"/>
                  </a:moveTo>
                  <a:cubicBezTo>
                    <a:pt x="9509" y="0"/>
                    <a:pt x="8239" y="180"/>
                    <a:pt x="7271" y="540"/>
                  </a:cubicBezTo>
                  <a:cubicBezTo>
                    <a:pt x="5335" y="1259"/>
                    <a:pt x="5335" y="2425"/>
                    <a:pt x="7271" y="3144"/>
                  </a:cubicBezTo>
                  <a:cubicBezTo>
                    <a:pt x="9206" y="3863"/>
                    <a:pt x="12348" y="3863"/>
                    <a:pt x="14284" y="3144"/>
                  </a:cubicBezTo>
                  <a:cubicBezTo>
                    <a:pt x="16220" y="2425"/>
                    <a:pt x="16220" y="1259"/>
                    <a:pt x="14284" y="540"/>
                  </a:cubicBezTo>
                  <a:cubicBezTo>
                    <a:pt x="13316" y="180"/>
                    <a:pt x="12046" y="0"/>
                    <a:pt x="10777" y="0"/>
                  </a:cubicBezTo>
                  <a:close/>
                  <a:moveTo>
                    <a:pt x="4845" y="4060"/>
                  </a:moveTo>
                  <a:cubicBezTo>
                    <a:pt x="2970" y="4060"/>
                    <a:pt x="1445" y="4331"/>
                    <a:pt x="907" y="4563"/>
                  </a:cubicBezTo>
                  <a:cubicBezTo>
                    <a:pt x="-23" y="4963"/>
                    <a:pt x="-21" y="5438"/>
                    <a:pt x="8" y="5606"/>
                  </a:cubicBezTo>
                  <a:lnTo>
                    <a:pt x="8" y="12393"/>
                  </a:lnTo>
                  <a:cubicBezTo>
                    <a:pt x="8" y="12733"/>
                    <a:pt x="732" y="13004"/>
                    <a:pt x="1648" y="13004"/>
                  </a:cubicBezTo>
                  <a:cubicBezTo>
                    <a:pt x="2563" y="13004"/>
                    <a:pt x="3292" y="12728"/>
                    <a:pt x="3292" y="12393"/>
                  </a:cubicBezTo>
                  <a:lnTo>
                    <a:pt x="3292" y="6777"/>
                  </a:lnTo>
                  <a:lnTo>
                    <a:pt x="4791" y="6777"/>
                  </a:lnTo>
                  <a:lnTo>
                    <a:pt x="4791" y="12641"/>
                  </a:lnTo>
                  <a:lnTo>
                    <a:pt x="4804" y="12641"/>
                  </a:lnTo>
                  <a:lnTo>
                    <a:pt x="4804" y="20628"/>
                  </a:lnTo>
                  <a:cubicBezTo>
                    <a:pt x="4804" y="21163"/>
                    <a:pt x="5982" y="21600"/>
                    <a:pt x="7421" y="21600"/>
                  </a:cubicBezTo>
                  <a:cubicBezTo>
                    <a:pt x="8860" y="21600"/>
                    <a:pt x="10037" y="21163"/>
                    <a:pt x="10037" y="20628"/>
                  </a:cubicBezTo>
                  <a:lnTo>
                    <a:pt x="10037" y="12641"/>
                  </a:lnTo>
                  <a:lnTo>
                    <a:pt x="10777" y="12641"/>
                  </a:lnTo>
                  <a:lnTo>
                    <a:pt x="11504" y="12641"/>
                  </a:lnTo>
                  <a:lnTo>
                    <a:pt x="11504" y="20628"/>
                  </a:lnTo>
                  <a:cubicBezTo>
                    <a:pt x="11504" y="21163"/>
                    <a:pt x="12682" y="21600"/>
                    <a:pt x="14121" y="21600"/>
                  </a:cubicBezTo>
                  <a:cubicBezTo>
                    <a:pt x="15559" y="21600"/>
                    <a:pt x="16737" y="21163"/>
                    <a:pt x="16737" y="20628"/>
                  </a:cubicBezTo>
                  <a:lnTo>
                    <a:pt x="16737" y="12636"/>
                  </a:lnTo>
                  <a:lnTo>
                    <a:pt x="16750" y="12636"/>
                  </a:lnTo>
                  <a:lnTo>
                    <a:pt x="16750" y="6772"/>
                  </a:lnTo>
                  <a:lnTo>
                    <a:pt x="18249" y="6772"/>
                  </a:lnTo>
                  <a:lnTo>
                    <a:pt x="18249" y="12388"/>
                  </a:lnTo>
                  <a:cubicBezTo>
                    <a:pt x="18249" y="12728"/>
                    <a:pt x="18973" y="12997"/>
                    <a:pt x="19889" y="12997"/>
                  </a:cubicBezTo>
                  <a:cubicBezTo>
                    <a:pt x="20805" y="12997"/>
                    <a:pt x="21533" y="12723"/>
                    <a:pt x="21533" y="12388"/>
                  </a:cubicBezTo>
                  <a:lnTo>
                    <a:pt x="21533" y="5606"/>
                  </a:lnTo>
                  <a:cubicBezTo>
                    <a:pt x="21577" y="5438"/>
                    <a:pt x="21564" y="4957"/>
                    <a:pt x="20634" y="4563"/>
                  </a:cubicBezTo>
                  <a:cubicBezTo>
                    <a:pt x="20096" y="4336"/>
                    <a:pt x="18566" y="4060"/>
                    <a:pt x="16691" y="4060"/>
                  </a:cubicBezTo>
                  <a:lnTo>
                    <a:pt x="10777" y="4060"/>
                  </a:lnTo>
                  <a:lnTo>
                    <a:pt x="4845" y="4060"/>
                  </a:lnTo>
                  <a:close/>
                </a:path>
              </a:pathLst>
            </a:custGeom>
            <a:ln/>
          </p:spPr>
          <p:style>
            <a:lnRef idx="1">
              <a:schemeClr val="accent3"/>
            </a:lnRef>
            <a:fillRef idx="2">
              <a:schemeClr val="accent3"/>
            </a:fillRef>
            <a:effectRef idx="1">
              <a:schemeClr val="accent3"/>
            </a:effectRef>
            <a:fontRef idx="minor">
              <a:schemeClr val="dk1"/>
            </a:fontRef>
          </p:style>
          <p:txBody>
            <a:bodyPr wrap="square" lIns="45719" tIns="45719" rIns="45719" bIns="45719" numCol="1" anchor="ctr">
              <a:noAutofit/>
            </a:bodyPr>
            <a:lstStyle/>
            <a:p>
              <a:pPr marL="0" marR="0" lvl="0" indent="0" algn="l" defTabSz="457200" rtl="0" eaLnBrk="1" fontAlgn="auto" latinLnBrk="0" hangingPunct="0">
                <a:lnSpc>
                  <a:spcPct val="100000"/>
                </a:lnSpc>
                <a:spcBef>
                  <a:spcPts val="0"/>
                </a:spcBef>
                <a:spcAft>
                  <a:spcPts val="0"/>
                </a:spcAft>
                <a:buClrTx/>
                <a:buSzTx/>
                <a:buFontTx/>
                <a:buNone/>
                <a:tabLst/>
                <a:defRPr/>
              </a:pPr>
              <a:endParaRPr kumimoji="0" sz="1600" b="0" i="0" u="none" strike="noStrike" kern="0" cap="none" spc="0" normalizeH="0" baseline="0" noProof="0">
                <a:ln>
                  <a:noFill/>
                </a:ln>
                <a:solidFill>
                  <a:srgbClr val="1D516C"/>
                </a:solidFill>
                <a:effectLst/>
                <a:uLnTx/>
                <a:uFillTx/>
                <a:latin typeface="Amazon Ember"/>
                <a:ea typeface="Amazon Ember"/>
                <a:cs typeface="Amazon Ember"/>
                <a:sym typeface="Amazon Ember"/>
              </a:endParaRPr>
            </a:p>
          </p:txBody>
        </p:sp>
        <p:sp>
          <p:nvSpPr>
            <p:cNvPr id="73" name="Female">
              <a:extLst>
                <a:ext uri="{FF2B5EF4-FFF2-40B4-BE49-F238E27FC236}">
                  <a16:creationId xmlns:a16="http://schemas.microsoft.com/office/drawing/2014/main" id="{86F43B17-FA7A-6B40-841F-96D9D8E14B0B}"/>
                </a:ext>
              </a:extLst>
            </p:cNvPr>
            <p:cNvSpPr/>
            <p:nvPr/>
          </p:nvSpPr>
          <p:spPr>
            <a:xfrm>
              <a:off x="4442641" y="2151228"/>
              <a:ext cx="287222" cy="635280"/>
            </a:xfrm>
            <a:custGeom>
              <a:avLst/>
              <a:gdLst/>
              <a:ahLst/>
              <a:cxnLst>
                <a:cxn ang="0">
                  <a:pos x="wd2" y="hd2"/>
                </a:cxn>
                <a:cxn ang="5400000">
                  <a:pos x="wd2" y="hd2"/>
                </a:cxn>
                <a:cxn ang="10800000">
                  <a:pos x="wd2" y="hd2"/>
                </a:cxn>
                <a:cxn ang="16200000">
                  <a:pos x="wd2" y="hd2"/>
                </a:cxn>
              </a:cxnLst>
              <a:rect l="0" t="0" r="r" b="b"/>
              <a:pathLst>
                <a:path w="21297" h="21600" extrusionOk="0">
                  <a:moveTo>
                    <a:pt x="10652" y="0"/>
                  </a:moveTo>
                  <a:cubicBezTo>
                    <a:pt x="9610" y="0"/>
                    <a:pt x="8570" y="182"/>
                    <a:pt x="7774" y="547"/>
                  </a:cubicBezTo>
                  <a:cubicBezTo>
                    <a:pt x="6184" y="1276"/>
                    <a:pt x="6184" y="2458"/>
                    <a:pt x="7774" y="3188"/>
                  </a:cubicBezTo>
                  <a:cubicBezTo>
                    <a:pt x="9365" y="3917"/>
                    <a:pt x="11943" y="3917"/>
                    <a:pt x="13534" y="3188"/>
                  </a:cubicBezTo>
                  <a:cubicBezTo>
                    <a:pt x="15124" y="2458"/>
                    <a:pt x="15124" y="1276"/>
                    <a:pt x="13534" y="547"/>
                  </a:cubicBezTo>
                  <a:cubicBezTo>
                    <a:pt x="12738" y="182"/>
                    <a:pt x="11695" y="0"/>
                    <a:pt x="10652" y="0"/>
                  </a:cubicBezTo>
                  <a:close/>
                  <a:moveTo>
                    <a:pt x="7859" y="4109"/>
                  </a:moveTo>
                  <a:cubicBezTo>
                    <a:pt x="5671" y="4109"/>
                    <a:pt x="4499" y="4934"/>
                    <a:pt x="4153" y="5420"/>
                  </a:cubicBezTo>
                  <a:lnTo>
                    <a:pt x="50" y="11877"/>
                  </a:lnTo>
                  <a:cubicBezTo>
                    <a:pt x="-150" y="12205"/>
                    <a:pt x="268" y="12546"/>
                    <a:pt x="985" y="12638"/>
                  </a:cubicBezTo>
                  <a:cubicBezTo>
                    <a:pt x="1106" y="12653"/>
                    <a:pt x="1229" y="12661"/>
                    <a:pt x="1349" y="12661"/>
                  </a:cubicBezTo>
                  <a:cubicBezTo>
                    <a:pt x="1938" y="12661"/>
                    <a:pt x="2478" y="12482"/>
                    <a:pt x="2644" y="12209"/>
                  </a:cubicBezTo>
                  <a:lnTo>
                    <a:pt x="6269" y="6537"/>
                  </a:lnTo>
                  <a:lnTo>
                    <a:pt x="6994" y="6537"/>
                  </a:lnTo>
                  <a:cubicBezTo>
                    <a:pt x="6989" y="6544"/>
                    <a:pt x="6983" y="6551"/>
                    <a:pt x="6979" y="6558"/>
                  </a:cubicBezTo>
                  <a:lnTo>
                    <a:pt x="2405" y="14438"/>
                  </a:lnTo>
                  <a:cubicBezTo>
                    <a:pt x="2329" y="14570"/>
                    <a:pt x="2506" y="14676"/>
                    <a:pt x="2803" y="14676"/>
                  </a:cubicBezTo>
                  <a:lnTo>
                    <a:pt x="6067" y="14676"/>
                  </a:lnTo>
                  <a:lnTo>
                    <a:pt x="6067" y="20674"/>
                  </a:lnTo>
                  <a:cubicBezTo>
                    <a:pt x="6067" y="21185"/>
                    <a:pt x="6972" y="21600"/>
                    <a:pt x="8087" y="21600"/>
                  </a:cubicBezTo>
                  <a:cubicBezTo>
                    <a:pt x="9203" y="21600"/>
                    <a:pt x="10104" y="21185"/>
                    <a:pt x="10104" y="20674"/>
                  </a:cubicBezTo>
                  <a:lnTo>
                    <a:pt x="10104" y="14676"/>
                  </a:lnTo>
                  <a:cubicBezTo>
                    <a:pt x="10326" y="14676"/>
                    <a:pt x="10531" y="14676"/>
                    <a:pt x="10608" y="14676"/>
                  </a:cubicBezTo>
                  <a:cubicBezTo>
                    <a:pt x="10695" y="14676"/>
                    <a:pt x="10945" y="14676"/>
                    <a:pt x="11201" y="14676"/>
                  </a:cubicBezTo>
                  <a:lnTo>
                    <a:pt x="11201" y="20674"/>
                  </a:lnTo>
                  <a:cubicBezTo>
                    <a:pt x="11201" y="21185"/>
                    <a:pt x="12105" y="21600"/>
                    <a:pt x="13221" y="21600"/>
                  </a:cubicBezTo>
                  <a:cubicBezTo>
                    <a:pt x="14337" y="21600"/>
                    <a:pt x="15238" y="21185"/>
                    <a:pt x="15238" y="20674"/>
                  </a:cubicBezTo>
                  <a:lnTo>
                    <a:pt x="15238" y="14676"/>
                  </a:lnTo>
                  <a:lnTo>
                    <a:pt x="18410" y="14676"/>
                  </a:lnTo>
                  <a:cubicBezTo>
                    <a:pt x="18706" y="14676"/>
                    <a:pt x="18887" y="14570"/>
                    <a:pt x="18811" y="14438"/>
                  </a:cubicBezTo>
                  <a:lnTo>
                    <a:pt x="14237" y="6558"/>
                  </a:lnTo>
                  <a:cubicBezTo>
                    <a:pt x="14233" y="6551"/>
                    <a:pt x="14227" y="6544"/>
                    <a:pt x="14222" y="6537"/>
                  </a:cubicBezTo>
                  <a:lnTo>
                    <a:pt x="14932" y="6537"/>
                  </a:lnTo>
                  <a:lnTo>
                    <a:pt x="18656" y="12192"/>
                  </a:lnTo>
                  <a:cubicBezTo>
                    <a:pt x="18827" y="12463"/>
                    <a:pt x="19364" y="12638"/>
                    <a:pt x="19948" y="12638"/>
                  </a:cubicBezTo>
                  <a:cubicBezTo>
                    <a:pt x="20072" y="12638"/>
                    <a:pt x="20199" y="12631"/>
                    <a:pt x="20324" y="12614"/>
                  </a:cubicBezTo>
                  <a:cubicBezTo>
                    <a:pt x="21038" y="12519"/>
                    <a:pt x="21450" y="12177"/>
                    <a:pt x="21244" y="11850"/>
                  </a:cubicBezTo>
                  <a:lnTo>
                    <a:pt x="17037" y="5432"/>
                  </a:lnTo>
                  <a:lnTo>
                    <a:pt x="17022" y="5407"/>
                  </a:lnTo>
                  <a:cubicBezTo>
                    <a:pt x="16669" y="4924"/>
                    <a:pt x="15494" y="4112"/>
                    <a:pt x="13328" y="4112"/>
                  </a:cubicBezTo>
                  <a:cubicBezTo>
                    <a:pt x="13316" y="4112"/>
                    <a:pt x="13303" y="4112"/>
                    <a:pt x="13291" y="4112"/>
                  </a:cubicBezTo>
                  <a:lnTo>
                    <a:pt x="12768" y="4114"/>
                  </a:lnTo>
                  <a:cubicBezTo>
                    <a:pt x="12732" y="4113"/>
                    <a:pt x="12698" y="4109"/>
                    <a:pt x="12662" y="4109"/>
                  </a:cubicBezTo>
                  <a:lnTo>
                    <a:pt x="7859" y="4109"/>
                  </a:lnTo>
                  <a:close/>
                </a:path>
              </a:pathLst>
            </a:custGeom>
            <a:ln/>
          </p:spPr>
          <p:style>
            <a:lnRef idx="1">
              <a:schemeClr val="accent3"/>
            </a:lnRef>
            <a:fillRef idx="2">
              <a:schemeClr val="accent3"/>
            </a:fillRef>
            <a:effectRef idx="1">
              <a:schemeClr val="accent3"/>
            </a:effectRef>
            <a:fontRef idx="minor">
              <a:schemeClr val="dk1"/>
            </a:fontRef>
          </p:style>
          <p:txBody>
            <a:bodyPr wrap="square" lIns="45719" tIns="45719" rIns="45719" bIns="45719" numCol="1" anchor="ctr">
              <a:noAutofit/>
            </a:bodyPr>
            <a:lstStyle/>
            <a:p>
              <a:pPr marL="0" marR="0" lvl="0" indent="0" algn="l" defTabSz="457200" rtl="0" eaLnBrk="1" fontAlgn="auto" latinLnBrk="0" hangingPunct="0">
                <a:lnSpc>
                  <a:spcPct val="100000"/>
                </a:lnSpc>
                <a:spcBef>
                  <a:spcPts val="0"/>
                </a:spcBef>
                <a:spcAft>
                  <a:spcPts val="0"/>
                </a:spcAft>
                <a:buClrTx/>
                <a:buSzTx/>
                <a:buFontTx/>
                <a:buNone/>
                <a:tabLst/>
                <a:defRPr/>
              </a:pPr>
              <a:endParaRPr kumimoji="0" sz="1600" b="0" i="0" u="none" strike="noStrike" kern="0" cap="none" spc="0" normalizeH="0" baseline="0" noProof="0">
                <a:ln>
                  <a:noFill/>
                </a:ln>
                <a:solidFill>
                  <a:srgbClr val="1D516C"/>
                </a:solidFill>
                <a:effectLst/>
                <a:uLnTx/>
                <a:uFillTx/>
                <a:latin typeface="Amazon Ember"/>
                <a:ea typeface="Amazon Ember"/>
                <a:cs typeface="Amazon Ember"/>
                <a:sym typeface="Amazon Ember"/>
              </a:endParaRPr>
            </a:p>
          </p:txBody>
        </p:sp>
        <p:sp>
          <p:nvSpPr>
            <p:cNvPr id="74" name="Female">
              <a:extLst>
                <a:ext uri="{FF2B5EF4-FFF2-40B4-BE49-F238E27FC236}">
                  <a16:creationId xmlns:a16="http://schemas.microsoft.com/office/drawing/2014/main" id="{C968AE72-4606-3645-B311-60AB0CA51697}"/>
                </a:ext>
              </a:extLst>
            </p:cNvPr>
            <p:cNvSpPr/>
            <p:nvPr/>
          </p:nvSpPr>
          <p:spPr>
            <a:xfrm>
              <a:off x="4760548" y="2151228"/>
              <a:ext cx="287222" cy="635280"/>
            </a:xfrm>
            <a:custGeom>
              <a:avLst/>
              <a:gdLst/>
              <a:ahLst/>
              <a:cxnLst>
                <a:cxn ang="0">
                  <a:pos x="wd2" y="hd2"/>
                </a:cxn>
                <a:cxn ang="5400000">
                  <a:pos x="wd2" y="hd2"/>
                </a:cxn>
                <a:cxn ang="10800000">
                  <a:pos x="wd2" y="hd2"/>
                </a:cxn>
                <a:cxn ang="16200000">
                  <a:pos x="wd2" y="hd2"/>
                </a:cxn>
              </a:cxnLst>
              <a:rect l="0" t="0" r="r" b="b"/>
              <a:pathLst>
                <a:path w="21297" h="21600" extrusionOk="0">
                  <a:moveTo>
                    <a:pt x="10652" y="0"/>
                  </a:moveTo>
                  <a:cubicBezTo>
                    <a:pt x="9610" y="0"/>
                    <a:pt x="8570" y="182"/>
                    <a:pt x="7774" y="547"/>
                  </a:cubicBezTo>
                  <a:cubicBezTo>
                    <a:pt x="6184" y="1276"/>
                    <a:pt x="6184" y="2458"/>
                    <a:pt x="7774" y="3188"/>
                  </a:cubicBezTo>
                  <a:cubicBezTo>
                    <a:pt x="9365" y="3917"/>
                    <a:pt x="11943" y="3917"/>
                    <a:pt x="13534" y="3188"/>
                  </a:cubicBezTo>
                  <a:cubicBezTo>
                    <a:pt x="15124" y="2458"/>
                    <a:pt x="15124" y="1276"/>
                    <a:pt x="13534" y="547"/>
                  </a:cubicBezTo>
                  <a:cubicBezTo>
                    <a:pt x="12738" y="182"/>
                    <a:pt x="11695" y="0"/>
                    <a:pt x="10652" y="0"/>
                  </a:cubicBezTo>
                  <a:close/>
                  <a:moveTo>
                    <a:pt x="7859" y="4109"/>
                  </a:moveTo>
                  <a:cubicBezTo>
                    <a:pt x="5671" y="4109"/>
                    <a:pt x="4499" y="4934"/>
                    <a:pt x="4153" y="5420"/>
                  </a:cubicBezTo>
                  <a:lnTo>
                    <a:pt x="50" y="11877"/>
                  </a:lnTo>
                  <a:cubicBezTo>
                    <a:pt x="-150" y="12205"/>
                    <a:pt x="268" y="12546"/>
                    <a:pt x="985" y="12638"/>
                  </a:cubicBezTo>
                  <a:cubicBezTo>
                    <a:pt x="1106" y="12653"/>
                    <a:pt x="1229" y="12661"/>
                    <a:pt x="1349" y="12661"/>
                  </a:cubicBezTo>
                  <a:cubicBezTo>
                    <a:pt x="1938" y="12661"/>
                    <a:pt x="2478" y="12482"/>
                    <a:pt x="2644" y="12209"/>
                  </a:cubicBezTo>
                  <a:lnTo>
                    <a:pt x="6269" y="6537"/>
                  </a:lnTo>
                  <a:lnTo>
                    <a:pt x="6994" y="6537"/>
                  </a:lnTo>
                  <a:cubicBezTo>
                    <a:pt x="6989" y="6544"/>
                    <a:pt x="6983" y="6551"/>
                    <a:pt x="6979" y="6558"/>
                  </a:cubicBezTo>
                  <a:lnTo>
                    <a:pt x="2405" y="14438"/>
                  </a:lnTo>
                  <a:cubicBezTo>
                    <a:pt x="2329" y="14570"/>
                    <a:pt x="2506" y="14676"/>
                    <a:pt x="2803" y="14676"/>
                  </a:cubicBezTo>
                  <a:lnTo>
                    <a:pt x="6067" y="14676"/>
                  </a:lnTo>
                  <a:lnTo>
                    <a:pt x="6067" y="20674"/>
                  </a:lnTo>
                  <a:cubicBezTo>
                    <a:pt x="6067" y="21185"/>
                    <a:pt x="6972" y="21600"/>
                    <a:pt x="8087" y="21600"/>
                  </a:cubicBezTo>
                  <a:cubicBezTo>
                    <a:pt x="9203" y="21600"/>
                    <a:pt x="10104" y="21185"/>
                    <a:pt x="10104" y="20674"/>
                  </a:cubicBezTo>
                  <a:lnTo>
                    <a:pt x="10104" y="14676"/>
                  </a:lnTo>
                  <a:cubicBezTo>
                    <a:pt x="10326" y="14676"/>
                    <a:pt x="10531" y="14676"/>
                    <a:pt x="10608" y="14676"/>
                  </a:cubicBezTo>
                  <a:cubicBezTo>
                    <a:pt x="10695" y="14676"/>
                    <a:pt x="10945" y="14676"/>
                    <a:pt x="11201" y="14676"/>
                  </a:cubicBezTo>
                  <a:lnTo>
                    <a:pt x="11201" y="20674"/>
                  </a:lnTo>
                  <a:cubicBezTo>
                    <a:pt x="11201" y="21185"/>
                    <a:pt x="12105" y="21600"/>
                    <a:pt x="13221" y="21600"/>
                  </a:cubicBezTo>
                  <a:cubicBezTo>
                    <a:pt x="14337" y="21600"/>
                    <a:pt x="15238" y="21185"/>
                    <a:pt x="15238" y="20674"/>
                  </a:cubicBezTo>
                  <a:lnTo>
                    <a:pt x="15238" y="14676"/>
                  </a:lnTo>
                  <a:lnTo>
                    <a:pt x="18410" y="14676"/>
                  </a:lnTo>
                  <a:cubicBezTo>
                    <a:pt x="18706" y="14676"/>
                    <a:pt x="18887" y="14570"/>
                    <a:pt x="18811" y="14438"/>
                  </a:cubicBezTo>
                  <a:lnTo>
                    <a:pt x="14237" y="6558"/>
                  </a:lnTo>
                  <a:cubicBezTo>
                    <a:pt x="14233" y="6551"/>
                    <a:pt x="14227" y="6544"/>
                    <a:pt x="14222" y="6537"/>
                  </a:cubicBezTo>
                  <a:lnTo>
                    <a:pt x="14932" y="6537"/>
                  </a:lnTo>
                  <a:lnTo>
                    <a:pt x="18656" y="12192"/>
                  </a:lnTo>
                  <a:cubicBezTo>
                    <a:pt x="18827" y="12463"/>
                    <a:pt x="19364" y="12638"/>
                    <a:pt x="19948" y="12638"/>
                  </a:cubicBezTo>
                  <a:cubicBezTo>
                    <a:pt x="20072" y="12638"/>
                    <a:pt x="20199" y="12631"/>
                    <a:pt x="20324" y="12614"/>
                  </a:cubicBezTo>
                  <a:cubicBezTo>
                    <a:pt x="21038" y="12519"/>
                    <a:pt x="21450" y="12177"/>
                    <a:pt x="21244" y="11850"/>
                  </a:cubicBezTo>
                  <a:lnTo>
                    <a:pt x="17037" y="5432"/>
                  </a:lnTo>
                  <a:lnTo>
                    <a:pt x="17022" y="5407"/>
                  </a:lnTo>
                  <a:cubicBezTo>
                    <a:pt x="16669" y="4924"/>
                    <a:pt x="15494" y="4112"/>
                    <a:pt x="13328" y="4112"/>
                  </a:cubicBezTo>
                  <a:cubicBezTo>
                    <a:pt x="13316" y="4112"/>
                    <a:pt x="13303" y="4112"/>
                    <a:pt x="13291" y="4112"/>
                  </a:cubicBezTo>
                  <a:lnTo>
                    <a:pt x="12768" y="4114"/>
                  </a:lnTo>
                  <a:cubicBezTo>
                    <a:pt x="12732" y="4113"/>
                    <a:pt x="12698" y="4109"/>
                    <a:pt x="12662" y="4109"/>
                  </a:cubicBezTo>
                  <a:lnTo>
                    <a:pt x="7859" y="4109"/>
                  </a:lnTo>
                  <a:close/>
                </a:path>
              </a:pathLst>
            </a:custGeom>
            <a:ln/>
          </p:spPr>
          <p:style>
            <a:lnRef idx="1">
              <a:schemeClr val="accent3"/>
            </a:lnRef>
            <a:fillRef idx="2">
              <a:schemeClr val="accent3"/>
            </a:fillRef>
            <a:effectRef idx="1">
              <a:schemeClr val="accent3"/>
            </a:effectRef>
            <a:fontRef idx="minor">
              <a:schemeClr val="dk1"/>
            </a:fontRef>
          </p:style>
          <p:txBody>
            <a:bodyPr wrap="square" lIns="45719" tIns="45719" rIns="45719" bIns="45719" numCol="1" anchor="ctr">
              <a:noAutofit/>
            </a:bodyPr>
            <a:lstStyle/>
            <a:p>
              <a:pPr marL="0" marR="0" lvl="0" indent="0" algn="l" defTabSz="457200" rtl="0" eaLnBrk="1" fontAlgn="auto" latinLnBrk="0" hangingPunct="0">
                <a:lnSpc>
                  <a:spcPct val="100000"/>
                </a:lnSpc>
                <a:spcBef>
                  <a:spcPts val="0"/>
                </a:spcBef>
                <a:spcAft>
                  <a:spcPts val="0"/>
                </a:spcAft>
                <a:buClrTx/>
                <a:buSzTx/>
                <a:buFontTx/>
                <a:buNone/>
                <a:tabLst/>
                <a:defRPr/>
              </a:pPr>
              <a:endParaRPr kumimoji="0" sz="1600" b="0" i="0" u="none" strike="noStrike" kern="0" cap="none" spc="0" normalizeH="0" baseline="0" noProof="0">
                <a:ln>
                  <a:noFill/>
                </a:ln>
                <a:solidFill>
                  <a:srgbClr val="1D516C"/>
                </a:solidFill>
                <a:effectLst/>
                <a:uLnTx/>
                <a:uFillTx/>
                <a:latin typeface="Amazon Ember"/>
                <a:ea typeface="Amazon Ember"/>
                <a:cs typeface="Amazon Ember"/>
                <a:sym typeface="Amazon Ember"/>
              </a:endParaRPr>
            </a:p>
          </p:txBody>
        </p:sp>
        <p:sp>
          <p:nvSpPr>
            <p:cNvPr id="75" name="Male">
              <a:extLst>
                <a:ext uri="{FF2B5EF4-FFF2-40B4-BE49-F238E27FC236}">
                  <a16:creationId xmlns:a16="http://schemas.microsoft.com/office/drawing/2014/main" id="{6075775A-32B2-CF4D-8D65-810B933DF3A5}"/>
                </a:ext>
              </a:extLst>
            </p:cNvPr>
            <p:cNvSpPr/>
            <p:nvPr/>
          </p:nvSpPr>
          <p:spPr>
            <a:xfrm>
              <a:off x="5078455" y="2146762"/>
              <a:ext cx="237090" cy="639746"/>
            </a:xfrm>
            <a:custGeom>
              <a:avLst/>
              <a:gdLst/>
              <a:ahLst/>
              <a:cxnLst>
                <a:cxn ang="0">
                  <a:pos x="wd2" y="hd2"/>
                </a:cxn>
                <a:cxn ang="5400000">
                  <a:pos x="wd2" y="hd2"/>
                </a:cxn>
                <a:cxn ang="10800000">
                  <a:pos x="wd2" y="hd2"/>
                </a:cxn>
                <a:cxn ang="16200000">
                  <a:pos x="wd2" y="hd2"/>
                </a:cxn>
              </a:cxnLst>
              <a:rect l="0" t="0" r="r" b="b"/>
              <a:pathLst>
                <a:path w="21547" h="21600" extrusionOk="0">
                  <a:moveTo>
                    <a:pt x="10777" y="0"/>
                  </a:moveTo>
                  <a:cubicBezTo>
                    <a:pt x="9509" y="0"/>
                    <a:pt x="8239" y="180"/>
                    <a:pt x="7271" y="540"/>
                  </a:cubicBezTo>
                  <a:cubicBezTo>
                    <a:pt x="5335" y="1259"/>
                    <a:pt x="5335" y="2425"/>
                    <a:pt x="7271" y="3144"/>
                  </a:cubicBezTo>
                  <a:cubicBezTo>
                    <a:pt x="9206" y="3863"/>
                    <a:pt x="12348" y="3863"/>
                    <a:pt x="14284" y="3144"/>
                  </a:cubicBezTo>
                  <a:cubicBezTo>
                    <a:pt x="16220" y="2425"/>
                    <a:pt x="16220" y="1259"/>
                    <a:pt x="14284" y="540"/>
                  </a:cubicBezTo>
                  <a:cubicBezTo>
                    <a:pt x="13316" y="180"/>
                    <a:pt x="12046" y="0"/>
                    <a:pt x="10777" y="0"/>
                  </a:cubicBezTo>
                  <a:close/>
                  <a:moveTo>
                    <a:pt x="4845" y="4060"/>
                  </a:moveTo>
                  <a:cubicBezTo>
                    <a:pt x="2970" y="4060"/>
                    <a:pt x="1445" y="4331"/>
                    <a:pt x="907" y="4563"/>
                  </a:cubicBezTo>
                  <a:cubicBezTo>
                    <a:pt x="-23" y="4963"/>
                    <a:pt x="-21" y="5438"/>
                    <a:pt x="8" y="5606"/>
                  </a:cubicBezTo>
                  <a:lnTo>
                    <a:pt x="8" y="12393"/>
                  </a:lnTo>
                  <a:cubicBezTo>
                    <a:pt x="8" y="12733"/>
                    <a:pt x="732" y="13004"/>
                    <a:pt x="1648" y="13004"/>
                  </a:cubicBezTo>
                  <a:cubicBezTo>
                    <a:pt x="2563" y="13004"/>
                    <a:pt x="3292" y="12728"/>
                    <a:pt x="3292" y="12393"/>
                  </a:cubicBezTo>
                  <a:lnTo>
                    <a:pt x="3292" y="6777"/>
                  </a:lnTo>
                  <a:lnTo>
                    <a:pt x="4791" y="6777"/>
                  </a:lnTo>
                  <a:lnTo>
                    <a:pt x="4791" y="12641"/>
                  </a:lnTo>
                  <a:lnTo>
                    <a:pt x="4804" y="12641"/>
                  </a:lnTo>
                  <a:lnTo>
                    <a:pt x="4804" y="20628"/>
                  </a:lnTo>
                  <a:cubicBezTo>
                    <a:pt x="4804" y="21163"/>
                    <a:pt x="5982" y="21600"/>
                    <a:pt x="7421" y="21600"/>
                  </a:cubicBezTo>
                  <a:cubicBezTo>
                    <a:pt x="8860" y="21600"/>
                    <a:pt x="10037" y="21163"/>
                    <a:pt x="10037" y="20628"/>
                  </a:cubicBezTo>
                  <a:lnTo>
                    <a:pt x="10037" y="12641"/>
                  </a:lnTo>
                  <a:lnTo>
                    <a:pt x="10777" y="12641"/>
                  </a:lnTo>
                  <a:lnTo>
                    <a:pt x="11504" y="12641"/>
                  </a:lnTo>
                  <a:lnTo>
                    <a:pt x="11504" y="20628"/>
                  </a:lnTo>
                  <a:cubicBezTo>
                    <a:pt x="11504" y="21163"/>
                    <a:pt x="12682" y="21600"/>
                    <a:pt x="14121" y="21600"/>
                  </a:cubicBezTo>
                  <a:cubicBezTo>
                    <a:pt x="15559" y="21600"/>
                    <a:pt x="16737" y="21163"/>
                    <a:pt x="16737" y="20628"/>
                  </a:cubicBezTo>
                  <a:lnTo>
                    <a:pt x="16737" y="12636"/>
                  </a:lnTo>
                  <a:lnTo>
                    <a:pt x="16750" y="12636"/>
                  </a:lnTo>
                  <a:lnTo>
                    <a:pt x="16750" y="6772"/>
                  </a:lnTo>
                  <a:lnTo>
                    <a:pt x="18249" y="6772"/>
                  </a:lnTo>
                  <a:lnTo>
                    <a:pt x="18249" y="12388"/>
                  </a:lnTo>
                  <a:cubicBezTo>
                    <a:pt x="18249" y="12728"/>
                    <a:pt x="18973" y="12997"/>
                    <a:pt x="19889" y="12997"/>
                  </a:cubicBezTo>
                  <a:cubicBezTo>
                    <a:pt x="20805" y="12997"/>
                    <a:pt x="21533" y="12723"/>
                    <a:pt x="21533" y="12388"/>
                  </a:cubicBezTo>
                  <a:lnTo>
                    <a:pt x="21533" y="5606"/>
                  </a:lnTo>
                  <a:cubicBezTo>
                    <a:pt x="21577" y="5438"/>
                    <a:pt x="21564" y="4957"/>
                    <a:pt x="20634" y="4563"/>
                  </a:cubicBezTo>
                  <a:cubicBezTo>
                    <a:pt x="20096" y="4336"/>
                    <a:pt x="18566" y="4060"/>
                    <a:pt x="16691" y="4060"/>
                  </a:cubicBezTo>
                  <a:lnTo>
                    <a:pt x="10777" y="4060"/>
                  </a:lnTo>
                  <a:lnTo>
                    <a:pt x="4845" y="4060"/>
                  </a:lnTo>
                  <a:close/>
                </a:path>
              </a:pathLst>
            </a:custGeom>
            <a:ln/>
          </p:spPr>
          <p:style>
            <a:lnRef idx="1">
              <a:schemeClr val="accent3"/>
            </a:lnRef>
            <a:fillRef idx="2">
              <a:schemeClr val="accent3"/>
            </a:fillRef>
            <a:effectRef idx="1">
              <a:schemeClr val="accent3"/>
            </a:effectRef>
            <a:fontRef idx="minor">
              <a:schemeClr val="dk1"/>
            </a:fontRef>
          </p:style>
          <p:txBody>
            <a:bodyPr wrap="square" lIns="45719" tIns="45719" rIns="45719" bIns="45719" numCol="1" anchor="ctr">
              <a:noAutofit/>
            </a:bodyPr>
            <a:lstStyle/>
            <a:p>
              <a:pPr marL="0" marR="0" lvl="0" indent="0" algn="l" defTabSz="457200" rtl="0" eaLnBrk="1" fontAlgn="auto" latinLnBrk="0" hangingPunct="0">
                <a:lnSpc>
                  <a:spcPct val="100000"/>
                </a:lnSpc>
                <a:spcBef>
                  <a:spcPts val="0"/>
                </a:spcBef>
                <a:spcAft>
                  <a:spcPts val="0"/>
                </a:spcAft>
                <a:buClrTx/>
                <a:buSzTx/>
                <a:buFontTx/>
                <a:buNone/>
                <a:tabLst/>
                <a:defRPr/>
              </a:pPr>
              <a:endParaRPr kumimoji="0" sz="1600" b="0" i="0" u="none" strike="noStrike" kern="0" cap="none" spc="0" normalizeH="0" baseline="0" noProof="0">
                <a:ln>
                  <a:noFill/>
                </a:ln>
                <a:solidFill>
                  <a:srgbClr val="1D516C"/>
                </a:solidFill>
                <a:effectLst/>
                <a:uLnTx/>
                <a:uFillTx/>
                <a:latin typeface="Amazon Ember"/>
                <a:ea typeface="Amazon Ember"/>
                <a:cs typeface="Amazon Ember"/>
                <a:sym typeface="Amazon Ember"/>
              </a:endParaRPr>
            </a:p>
          </p:txBody>
        </p:sp>
        <p:sp>
          <p:nvSpPr>
            <p:cNvPr id="76" name="Female">
              <a:extLst>
                <a:ext uri="{FF2B5EF4-FFF2-40B4-BE49-F238E27FC236}">
                  <a16:creationId xmlns:a16="http://schemas.microsoft.com/office/drawing/2014/main" id="{741B5266-BEDC-7C4C-B543-2B7D8DB5EF39}"/>
                </a:ext>
              </a:extLst>
            </p:cNvPr>
            <p:cNvSpPr/>
            <p:nvPr/>
          </p:nvSpPr>
          <p:spPr>
            <a:xfrm>
              <a:off x="4760579" y="2875330"/>
              <a:ext cx="287222" cy="635280"/>
            </a:xfrm>
            <a:custGeom>
              <a:avLst/>
              <a:gdLst/>
              <a:ahLst/>
              <a:cxnLst>
                <a:cxn ang="0">
                  <a:pos x="wd2" y="hd2"/>
                </a:cxn>
                <a:cxn ang="5400000">
                  <a:pos x="wd2" y="hd2"/>
                </a:cxn>
                <a:cxn ang="10800000">
                  <a:pos x="wd2" y="hd2"/>
                </a:cxn>
                <a:cxn ang="16200000">
                  <a:pos x="wd2" y="hd2"/>
                </a:cxn>
              </a:cxnLst>
              <a:rect l="0" t="0" r="r" b="b"/>
              <a:pathLst>
                <a:path w="21297" h="21600" extrusionOk="0">
                  <a:moveTo>
                    <a:pt x="10652" y="0"/>
                  </a:moveTo>
                  <a:cubicBezTo>
                    <a:pt x="9610" y="0"/>
                    <a:pt x="8570" y="182"/>
                    <a:pt x="7774" y="547"/>
                  </a:cubicBezTo>
                  <a:cubicBezTo>
                    <a:pt x="6184" y="1276"/>
                    <a:pt x="6184" y="2458"/>
                    <a:pt x="7774" y="3188"/>
                  </a:cubicBezTo>
                  <a:cubicBezTo>
                    <a:pt x="9365" y="3917"/>
                    <a:pt x="11943" y="3917"/>
                    <a:pt x="13534" y="3188"/>
                  </a:cubicBezTo>
                  <a:cubicBezTo>
                    <a:pt x="15124" y="2458"/>
                    <a:pt x="15124" y="1276"/>
                    <a:pt x="13534" y="547"/>
                  </a:cubicBezTo>
                  <a:cubicBezTo>
                    <a:pt x="12738" y="182"/>
                    <a:pt x="11695" y="0"/>
                    <a:pt x="10652" y="0"/>
                  </a:cubicBezTo>
                  <a:close/>
                  <a:moveTo>
                    <a:pt x="7859" y="4109"/>
                  </a:moveTo>
                  <a:cubicBezTo>
                    <a:pt x="5671" y="4109"/>
                    <a:pt x="4499" y="4934"/>
                    <a:pt x="4153" y="5420"/>
                  </a:cubicBezTo>
                  <a:lnTo>
                    <a:pt x="50" y="11877"/>
                  </a:lnTo>
                  <a:cubicBezTo>
                    <a:pt x="-150" y="12205"/>
                    <a:pt x="268" y="12546"/>
                    <a:pt x="985" y="12638"/>
                  </a:cubicBezTo>
                  <a:cubicBezTo>
                    <a:pt x="1106" y="12653"/>
                    <a:pt x="1229" y="12661"/>
                    <a:pt x="1349" y="12661"/>
                  </a:cubicBezTo>
                  <a:cubicBezTo>
                    <a:pt x="1938" y="12661"/>
                    <a:pt x="2478" y="12482"/>
                    <a:pt x="2644" y="12209"/>
                  </a:cubicBezTo>
                  <a:lnTo>
                    <a:pt x="6269" y="6537"/>
                  </a:lnTo>
                  <a:lnTo>
                    <a:pt x="6994" y="6537"/>
                  </a:lnTo>
                  <a:cubicBezTo>
                    <a:pt x="6989" y="6544"/>
                    <a:pt x="6983" y="6551"/>
                    <a:pt x="6979" y="6558"/>
                  </a:cubicBezTo>
                  <a:lnTo>
                    <a:pt x="2405" y="14438"/>
                  </a:lnTo>
                  <a:cubicBezTo>
                    <a:pt x="2329" y="14570"/>
                    <a:pt x="2506" y="14676"/>
                    <a:pt x="2803" y="14676"/>
                  </a:cubicBezTo>
                  <a:lnTo>
                    <a:pt x="6067" y="14676"/>
                  </a:lnTo>
                  <a:lnTo>
                    <a:pt x="6067" y="20674"/>
                  </a:lnTo>
                  <a:cubicBezTo>
                    <a:pt x="6067" y="21185"/>
                    <a:pt x="6972" y="21600"/>
                    <a:pt x="8087" y="21600"/>
                  </a:cubicBezTo>
                  <a:cubicBezTo>
                    <a:pt x="9203" y="21600"/>
                    <a:pt x="10104" y="21185"/>
                    <a:pt x="10104" y="20674"/>
                  </a:cubicBezTo>
                  <a:lnTo>
                    <a:pt x="10104" y="14676"/>
                  </a:lnTo>
                  <a:cubicBezTo>
                    <a:pt x="10326" y="14676"/>
                    <a:pt x="10531" y="14676"/>
                    <a:pt x="10608" y="14676"/>
                  </a:cubicBezTo>
                  <a:cubicBezTo>
                    <a:pt x="10695" y="14676"/>
                    <a:pt x="10945" y="14676"/>
                    <a:pt x="11201" y="14676"/>
                  </a:cubicBezTo>
                  <a:lnTo>
                    <a:pt x="11201" y="20674"/>
                  </a:lnTo>
                  <a:cubicBezTo>
                    <a:pt x="11201" y="21185"/>
                    <a:pt x="12105" y="21600"/>
                    <a:pt x="13221" y="21600"/>
                  </a:cubicBezTo>
                  <a:cubicBezTo>
                    <a:pt x="14337" y="21600"/>
                    <a:pt x="15238" y="21185"/>
                    <a:pt x="15238" y="20674"/>
                  </a:cubicBezTo>
                  <a:lnTo>
                    <a:pt x="15238" y="14676"/>
                  </a:lnTo>
                  <a:lnTo>
                    <a:pt x="18410" y="14676"/>
                  </a:lnTo>
                  <a:cubicBezTo>
                    <a:pt x="18706" y="14676"/>
                    <a:pt x="18887" y="14570"/>
                    <a:pt x="18811" y="14438"/>
                  </a:cubicBezTo>
                  <a:lnTo>
                    <a:pt x="14237" y="6558"/>
                  </a:lnTo>
                  <a:cubicBezTo>
                    <a:pt x="14233" y="6551"/>
                    <a:pt x="14227" y="6544"/>
                    <a:pt x="14222" y="6537"/>
                  </a:cubicBezTo>
                  <a:lnTo>
                    <a:pt x="14932" y="6537"/>
                  </a:lnTo>
                  <a:lnTo>
                    <a:pt x="18656" y="12192"/>
                  </a:lnTo>
                  <a:cubicBezTo>
                    <a:pt x="18827" y="12463"/>
                    <a:pt x="19364" y="12638"/>
                    <a:pt x="19948" y="12638"/>
                  </a:cubicBezTo>
                  <a:cubicBezTo>
                    <a:pt x="20072" y="12638"/>
                    <a:pt x="20199" y="12631"/>
                    <a:pt x="20324" y="12614"/>
                  </a:cubicBezTo>
                  <a:cubicBezTo>
                    <a:pt x="21038" y="12519"/>
                    <a:pt x="21450" y="12177"/>
                    <a:pt x="21244" y="11850"/>
                  </a:cubicBezTo>
                  <a:lnTo>
                    <a:pt x="17037" y="5432"/>
                  </a:lnTo>
                  <a:lnTo>
                    <a:pt x="17022" y="5407"/>
                  </a:lnTo>
                  <a:cubicBezTo>
                    <a:pt x="16669" y="4924"/>
                    <a:pt x="15494" y="4112"/>
                    <a:pt x="13328" y="4112"/>
                  </a:cubicBezTo>
                  <a:cubicBezTo>
                    <a:pt x="13316" y="4112"/>
                    <a:pt x="13303" y="4112"/>
                    <a:pt x="13291" y="4112"/>
                  </a:cubicBezTo>
                  <a:lnTo>
                    <a:pt x="12768" y="4114"/>
                  </a:lnTo>
                  <a:cubicBezTo>
                    <a:pt x="12732" y="4113"/>
                    <a:pt x="12698" y="4109"/>
                    <a:pt x="12662" y="4109"/>
                  </a:cubicBezTo>
                  <a:lnTo>
                    <a:pt x="7859" y="4109"/>
                  </a:lnTo>
                  <a:close/>
                </a:path>
              </a:pathLst>
            </a:custGeom>
            <a:ln/>
          </p:spPr>
          <p:style>
            <a:lnRef idx="1">
              <a:schemeClr val="accent3"/>
            </a:lnRef>
            <a:fillRef idx="2">
              <a:schemeClr val="accent3"/>
            </a:fillRef>
            <a:effectRef idx="1">
              <a:schemeClr val="accent3"/>
            </a:effectRef>
            <a:fontRef idx="minor">
              <a:schemeClr val="dk1"/>
            </a:fontRef>
          </p:style>
          <p:txBody>
            <a:bodyPr wrap="square" lIns="45719" tIns="45719" rIns="45719" bIns="45719" numCol="1" anchor="ctr">
              <a:noAutofit/>
            </a:bodyPr>
            <a:lstStyle/>
            <a:p>
              <a:pPr marL="0" marR="0" lvl="0" indent="0" algn="l" defTabSz="457200" rtl="0" eaLnBrk="1" fontAlgn="auto" latinLnBrk="0" hangingPunct="0">
                <a:lnSpc>
                  <a:spcPct val="100000"/>
                </a:lnSpc>
                <a:spcBef>
                  <a:spcPts val="0"/>
                </a:spcBef>
                <a:spcAft>
                  <a:spcPts val="0"/>
                </a:spcAft>
                <a:buClrTx/>
                <a:buSzTx/>
                <a:buFontTx/>
                <a:buNone/>
                <a:tabLst/>
                <a:defRPr/>
              </a:pPr>
              <a:endParaRPr kumimoji="0" sz="1600" b="0" i="0" u="none" strike="noStrike" kern="0" cap="none" spc="0" normalizeH="0" baseline="0" noProof="0">
                <a:ln>
                  <a:noFill/>
                </a:ln>
                <a:solidFill>
                  <a:srgbClr val="1D516C"/>
                </a:solidFill>
                <a:effectLst/>
                <a:uLnTx/>
                <a:uFillTx/>
                <a:latin typeface="Amazon Ember"/>
                <a:ea typeface="Amazon Ember"/>
                <a:cs typeface="Amazon Ember"/>
                <a:sym typeface="Amazon Ember"/>
              </a:endParaRPr>
            </a:p>
          </p:txBody>
        </p:sp>
        <p:sp>
          <p:nvSpPr>
            <p:cNvPr id="77" name="Male">
              <a:extLst>
                <a:ext uri="{FF2B5EF4-FFF2-40B4-BE49-F238E27FC236}">
                  <a16:creationId xmlns:a16="http://schemas.microsoft.com/office/drawing/2014/main" id="{9536BC1E-2734-9C49-A28B-7CE00CA4A234}"/>
                </a:ext>
              </a:extLst>
            </p:cNvPr>
            <p:cNvSpPr/>
            <p:nvPr/>
          </p:nvSpPr>
          <p:spPr>
            <a:xfrm>
              <a:off x="5078455" y="2880847"/>
              <a:ext cx="237090" cy="639746"/>
            </a:xfrm>
            <a:custGeom>
              <a:avLst/>
              <a:gdLst/>
              <a:ahLst/>
              <a:cxnLst>
                <a:cxn ang="0">
                  <a:pos x="wd2" y="hd2"/>
                </a:cxn>
                <a:cxn ang="5400000">
                  <a:pos x="wd2" y="hd2"/>
                </a:cxn>
                <a:cxn ang="10800000">
                  <a:pos x="wd2" y="hd2"/>
                </a:cxn>
                <a:cxn ang="16200000">
                  <a:pos x="wd2" y="hd2"/>
                </a:cxn>
              </a:cxnLst>
              <a:rect l="0" t="0" r="r" b="b"/>
              <a:pathLst>
                <a:path w="21547" h="21600" extrusionOk="0">
                  <a:moveTo>
                    <a:pt x="10777" y="0"/>
                  </a:moveTo>
                  <a:cubicBezTo>
                    <a:pt x="9509" y="0"/>
                    <a:pt x="8239" y="180"/>
                    <a:pt x="7271" y="540"/>
                  </a:cubicBezTo>
                  <a:cubicBezTo>
                    <a:pt x="5335" y="1259"/>
                    <a:pt x="5335" y="2425"/>
                    <a:pt x="7271" y="3144"/>
                  </a:cubicBezTo>
                  <a:cubicBezTo>
                    <a:pt x="9206" y="3863"/>
                    <a:pt x="12348" y="3863"/>
                    <a:pt x="14284" y="3144"/>
                  </a:cubicBezTo>
                  <a:cubicBezTo>
                    <a:pt x="16220" y="2425"/>
                    <a:pt x="16220" y="1259"/>
                    <a:pt x="14284" y="540"/>
                  </a:cubicBezTo>
                  <a:cubicBezTo>
                    <a:pt x="13316" y="180"/>
                    <a:pt x="12046" y="0"/>
                    <a:pt x="10777" y="0"/>
                  </a:cubicBezTo>
                  <a:close/>
                  <a:moveTo>
                    <a:pt x="4845" y="4060"/>
                  </a:moveTo>
                  <a:cubicBezTo>
                    <a:pt x="2970" y="4060"/>
                    <a:pt x="1445" y="4331"/>
                    <a:pt x="907" y="4563"/>
                  </a:cubicBezTo>
                  <a:cubicBezTo>
                    <a:pt x="-23" y="4963"/>
                    <a:pt x="-21" y="5438"/>
                    <a:pt x="8" y="5606"/>
                  </a:cubicBezTo>
                  <a:lnTo>
                    <a:pt x="8" y="12393"/>
                  </a:lnTo>
                  <a:cubicBezTo>
                    <a:pt x="8" y="12733"/>
                    <a:pt x="732" y="13004"/>
                    <a:pt x="1648" y="13004"/>
                  </a:cubicBezTo>
                  <a:cubicBezTo>
                    <a:pt x="2563" y="13004"/>
                    <a:pt x="3292" y="12728"/>
                    <a:pt x="3292" y="12393"/>
                  </a:cubicBezTo>
                  <a:lnTo>
                    <a:pt x="3292" y="6777"/>
                  </a:lnTo>
                  <a:lnTo>
                    <a:pt x="4791" y="6777"/>
                  </a:lnTo>
                  <a:lnTo>
                    <a:pt x="4791" y="12641"/>
                  </a:lnTo>
                  <a:lnTo>
                    <a:pt x="4804" y="12641"/>
                  </a:lnTo>
                  <a:lnTo>
                    <a:pt x="4804" y="20628"/>
                  </a:lnTo>
                  <a:cubicBezTo>
                    <a:pt x="4804" y="21163"/>
                    <a:pt x="5982" y="21600"/>
                    <a:pt x="7421" y="21600"/>
                  </a:cubicBezTo>
                  <a:cubicBezTo>
                    <a:pt x="8860" y="21600"/>
                    <a:pt x="10037" y="21163"/>
                    <a:pt x="10037" y="20628"/>
                  </a:cubicBezTo>
                  <a:lnTo>
                    <a:pt x="10037" y="12641"/>
                  </a:lnTo>
                  <a:lnTo>
                    <a:pt x="10777" y="12641"/>
                  </a:lnTo>
                  <a:lnTo>
                    <a:pt x="11504" y="12641"/>
                  </a:lnTo>
                  <a:lnTo>
                    <a:pt x="11504" y="20628"/>
                  </a:lnTo>
                  <a:cubicBezTo>
                    <a:pt x="11504" y="21163"/>
                    <a:pt x="12682" y="21600"/>
                    <a:pt x="14121" y="21600"/>
                  </a:cubicBezTo>
                  <a:cubicBezTo>
                    <a:pt x="15559" y="21600"/>
                    <a:pt x="16737" y="21163"/>
                    <a:pt x="16737" y="20628"/>
                  </a:cubicBezTo>
                  <a:lnTo>
                    <a:pt x="16737" y="12636"/>
                  </a:lnTo>
                  <a:lnTo>
                    <a:pt x="16750" y="12636"/>
                  </a:lnTo>
                  <a:lnTo>
                    <a:pt x="16750" y="6772"/>
                  </a:lnTo>
                  <a:lnTo>
                    <a:pt x="18249" y="6772"/>
                  </a:lnTo>
                  <a:lnTo>
                    <a:pt x="18249" y="12388"/>
                  </a:lnTo>
                  <a:cubicBezTo>
                    <a:pt x="18249" y="12728"/>
                    <a:pt x="18973" y="12997"/>
                    <a:pt x="19889" y="12997"/>
                  </a:cubicBezTo>
                  <a:cubicBezTo>
                    <a:pt x="20805" y="12997"/>
                    <a:pt x="21533" y="12723"/>
                    <a:pt x="21533" y="12388"/>
                  </a:cubicBezTo>
                  <a:lnTo>
                    <a:pt x="21533" y="5606"/>
                  </a:lnTo>
                  <a:cubicBezTo>
                    <a:pt x="21577" y="5438"/>
                    <a:pt x="21564" y="4957"/>
                    <a:pt x="20634" y="4563"/>
                  </a:cubicBezTo>
                  <a:cubicBezTo>
                    <a:pt x="20096" y="4336"/>
                    <a:pt x="18566" y="4060"/>
                    <a:pt x="16691" y="4060"/>
                  </a:cubicBezTo>
                  <a:lnTo>
                    <a:pt x="10777" y="4060"/>
                  </a:lnTo>
                  <a:lnTo>
                    <a:pt x="4845" y="4060"/>
                  </a:lnTo>
                  <a:close/>
                </a:path>
              </a:pathLst>
            </a:custGeom>
            <a:ln/>
          </p:spPr>
          <p:style>
            <a:lnRef idx="1">
              <a:schemeClr val="accent3"/>
            </a:lnRef>
            <a:fillRef idx="2">
              <a:schemeClr val="accent3"/>
            </a:fillRef>
            <a:effectRef idx="1">
              <a:schemeClr val="accent3"/>
            </a:effectRef>
            <a:fontRef idx="minor">
              <a:schemeClr val="dk1"/>
            </a:fontRef>
          </p:style>
          <p:txBody>
            <a:bodyPr wrap="square" lIns="45719" tIns="45719" rIns="45719" bIns="45719" numCol="1" anchor="ctr">
              <a:noAutofit/>
            </a:bodyPr>
            <a:lstStyle/>
            <a:p>
              <a:pPr marL="0" marR="0" lvl="0" indent="0" algn="l" defTabSz="457200" rtl="0" eaLnBrk="1" fontAlgn="auto" latinLnBrk="0" hangingPunct="0">
                <a:lnSpc>
                  <a:spcPct val="100000"/>
                </a:lnSpc>
                <a:spcBef>
                  <a:spcPts val="0"/>
                </a:spcBef>
                <a:spcAft>
                  <a:spcPts val="0"/>
                </a:spcAft>
                <a:buClrTx/>
                <a:buSzTx/>
                <a:buFontTx/>
                <a:buNone/>
                <a:tabLst/>
                <a:defRPr/>
              </a:pPr>
              <a:endParaRPr kumimoji="0" sz="1600" b="0" i="0" u="none" strike="noStrike" kern="0" cap="none" spc="0" normalizeH="0" baseline="0" noProof="0">
                <a:ln>
                  <a:noFill/>
                </a:ln>
                <a:solidFill>
                  <a:srgbClr val="1D516C"/>
                </a:solidFill>
                <a:effectLst/>
                <a:uLnTx/>
                <a:uFillTx/>
                <a:latin typeface="Amazon Ember"/>
                <a:ea typeface="Amazon Ember"/>
                <a:cs typeface="Amazon Ember"/>
                <a:sym typeface="Amazon Ember"/>
              </a:endParaRPr>
            </a:p>
          </p:txBody>
        </p:sp>
        <p:sp>
          <p:nvSpPr>
            <p:cNvPr id="78" name="Male">
              <a:extLst>
                <a:ext uri="{FF2B5EF4-FFF2-40B4-BE49-F238E27FC236}">
                  <a16:creationId xmlns:a16="http://schemas.microsoft.com/office/drawing/2014/main" id="{E3289E61-2BBC-AF48-A69D-8B8A0DC4763F}"/>
                </a:ext>
              </a:extLst>
            </p:cNvPr>
            <p:cNvSpPr/>
            <p:nvPr/>
          </p:nvSpPr>
          <p:spPr>
            <a:xfrm>
              <a:off x="4174863" y="2870864"/>
              <a:ext cx="237093" cy="639746"/>
            </a:xfrm>
            <a:custGeom>
              <a:avLst/>
              <a:gdLst/>
              <a:ahLst/>
              <a:cxnLst>
                <a:cxn ang="0">
                  <a:pos x="wd2" y="hd2"/>
                </a:cxn>
                <a:cxn ang="5400000">
                  <a:pos x="wd2" y="hd2"/>
                </a:cxn>
                <a:cxn ang="10800000">
                  <a:pos x="wd2" y="hd2"/>
                </a:cxn>
                <a:cxn ang="16200000">
                  <a:pos x="wd2" y="hd2"/>
                </a:cxn>
              </a:cxnLst>
              <a:rect l="0" t="0" r="r" b="b"/>
              <a:pathLst>
                <a:path w="21547" h="21600" extrusionOk="0">
                  <a:moveTo>
                    <a:pt x="10777" y="0"/>
                  </a:moveTo>
                  <a:cubicBezTo>
                    <a:pt x="9509" y="0"/>
                    <a:pt x="8239" y="180"/>
                    <a:pt x="7271" y="540"/>
                  </a:cubicBezTo>
                  <a:cubicBezTo>
                    <a:pt x="5335" y="1259"/>
                    <a:pt x="5335" y="2425"/>
                    <a:pt x="7271" y="3144"/>
                  </a:cubicBezTo>
                  <a:cubicBezTo>
                    <a:pt x="9206" y="3863"/>
                    <a:pt x="12348" y="3863"/>
                    <a:pt x="14284" y="3144"/>
                  </a:cubicBezTo>
                  <a:cubicBezTo>
                    <a:pt x="16220" y="2425"/>
                    <a:pt x="16220" y="1259"/>
                    <a:pt x="14284" y="540"/>
                  </a:cubicBezTo>
                  <a:cubicBezTo>
                    <a:pt x="13316" y="180"/>
                    <a:pt x="12046" y="0"/>
                    <a:pt x="10777" y="0"/>
                  </a:cubicBezTo>
                  <a:close/>
                  <a:moveTo>
                    <a:pt x="4845" y="4060"/>
                  </a:moveTo>
                  <a:cubicBezTo>
                    <a:pt x="2970" y="4060"/>
                    <a:pt x="1445" y="4331"/>
                    <a:pt x="907" y="4563"/>
                  </a:cubicBezTo>
                  <a:cubicBezTo>
                    <a:pt x="-23" y="4963"/>
                    <a:pt x="-21" y="5438"/>
                    <a:pt x="8" y="5606"/>
                  </a:cubicBezTo>
                  <a:lnTo>
                    <a:pt x="8" y="12393"/>
                  </a:lnTo>
                  <a:cubicBezTo>
                    <a:pt x="8" y="12733"/>
                    <a:pt x="732" y="13004"/>
                    <a:pt x="1648" y="13004"/>
                  </a:cubicBezTo>
                  <a:cubicBezTo>
                    <a:pt x="2563" y="13004"/>
                    <a:pt x="3292" y="12728"/>
                    <a:pt x="3292" y="12393"/>
                  </a:cubicBezTo>
                  <a:lnTo>
                    <a:pt x="3292" y="6777"/>
                  </a:lnTo>
                  <a:lnTo>
                    <a:pt x="4791" y="6777"/>
                  </a:lnTo>
                  <a:lnTo>
                    <a:pt x="4791" y="12641"/>
                  </a:lnTo>
                  <a:lnTo>
                    <a:pt x="4804" y="12641"/>
                  </a:lnTo>
                  <a:lnTo>
                    <a:pt x="4804" y="20628"/>
                  </a:lnTo>
                  <a:cubicBezTo>
                    <a:pt x="4804" y="21163"/>
                    <a:pt x="5982" y="21600"/>
                    <a:pt x="7421" y="21600"/>
                  </a:cubicBezTo>
                  <a:cubicBezTo>
                    <a:pt x="8860" y="21600"/>
                    <a:pt x="10037" y="21163"/>
                    <a:pt x="10037" y="20628"/>
                  </a:cubicBezTo>
                  <a:lnTo>
                    <a:pt x="10037" y="12641"/>
                  </a:lnTo>
                  <a:lnTo>
                    <a:pt x="10777" y="12641"/>
                  </a:lnTo>
                  <a:lnTo>
                    <a:pt x="11504" y="12641"/>
                  </a:lnTo>
                  <a:lnTo>
                    <a:pt x="11504" y="20628"/>
                  </a:lnTo>
                  <a:cubicBezTo>
                    <a:pt x="11504" y="21163"/>
                    <a:pt x="12682" y="21600"/>
                    <a:pt x="14121" y="21600"/>
                  </a:cubicBezTo>
                  <a:cubicBezTo>
                    <a:pt x="15559" y="21600"/>
                    <a:pt x="16737" y="21163"/>
                    <a:pt x="16737" y="20628"/>
                  </a:cubicBezTo>
                  <a:lnTo>
                    <a:pt x="16737" y="12636"/>
                  </a:lnTo>
                  <a:lnTo>
                    <a:pt x="16750" y="12636"/>
                  </a:lnTo>
                  <a:lnTo>
                    <a:pt x="16750" y="6772"/>
                  </a:lnTo>
                  <a:lnTo>
                    <a:pt x="18249" y="6772"/>
                  </a:lnTo>
                  <a:lnTo>
                    <a:pt x="18249" y="12388"/>
                  </a:lnTo>
                  <a:cubicBezTo>
                    <a:pt x="18249" y="12728"/>
                    <a:pt x="18973" y="12997"/>
                    <a:pt x="19889" y="12997"/>
                  </a:cubicBezTo>
                  <a:cubicBezTo>
                    <a:pt x="20805" y="12997"/>
                    <a:pt x="21533" y="12723"/>
                    <a:pt x="21533" y="12388"/>
                  </a:cubicBezTo>
                  <a:lnTo>
                    <a:pt x="21533" y="5606"/>
                  </a:lnTo>
                  <a:cubicBezTo>
                    <a:pt x="21577" y="5438"/>
                    <a:pt x="21564" y="4957"/>
                    <a:pt x="20634" y="4563"/>
                  </a:cubicBezTo>
                  <a:cubicBezTo>
                    <a:pt x="20096" y="4336"/>
                    <a:pt x="18566" y="4060"/>
                    <a:pt x="16691" y="4060"/>
                  </a:cubicBezTo>
                  <a:lnTo>
                    <a:pt x="10777" y="4060"/>
                  </a:lnTo>
                  <a:lnTo>
                    <a:pt x="4845" y="4060"/>
                  </a:lnTo>
                  <a:close/>
                </a:path>
              </a:pathLst>
            </a:custGeom>
            <a:ln/>
          </p:spPr>
          <p:style>
            <a:lnRef idx="1">
              <a:schemeClr val="accent3"/>
            </a:lnRef>
            <a:fillRef idx="2">
              <a:schemeClr val="accent3"/>
            </a:fillRef>
            <a:effectRef idx="1">
              <a:schemeClr val="accent3"/>
            </a:effectRef>
            <a:fontRef idx="minor">
              <a:schemeClr val="dk1"/>
            </a:fontRef>
          </p:style>
          <p:txBody>
            <a:bodyPr wrap="square" lIns="45719" tIns="45719" rIns="45719" bIns="45719" numCol="1" anchor="ctr">
              <a:noAutofit/>
            </a:bodyPr>
            <a:lstStyle/>
            <a:p>
              <a:pPr marL="0" marR="0" lvl="0" indent="0" algn="l" defTabSz="457200" rtl="0" eaLnBrk="1" fontAlgn="auto" latinLnBrk="0" hangingPunct="0">
                <a:lnSpc>
                  <a:spcPct val="100000"/>
                </a:lnSpc>
                <a:spcBef>
                  <a:spcPts val="0"/>
                </a:spcBef>
                <a:spcAft>
                  <a:spcPts val="0"/>
                </a:spcAft>
                <a:buClrTx/>
                <a:buSzTx/>
                <a:buFontTx/>
                <a:buNone/>
                <a:tabLst/>
                <a:defRPr/>
              </a:pPr>
              <a:endParaRPr kumimoji="0" sz="1600" b="0" i="0" u="none" strike="noStrike" kern="0" cap="none" spc="0" normalizeH="0" baseline="0" noProof="0">
                <a:ln>
                  <a:noFill/>
                </a:ln>
                <a:solidFill>
                  <a:srgbClr val="1D516C"/>
                </a:solidFill>
                <a:effectLst/>
                <a:uLnTx/>
                <a:uFillTx/>
                <a:latin typeface="Amazon Ember"/>
                <a:ea typeface="Amazon Ember"/>
                <a:cs typeface="Amazon Ember"/>
                <a:sym typeface="Amazon Ember"/>
              </a:endParaRPr>
            </a:p>
          </p:txBody>
        </p:sp>
      </p:grpSp>
    </p:spTree>
    <p:extLst>
      <p:ext uri="{BB962C8B-B14F-4D97-AF65-F5344CB8AC3E}">
        <p14:creationId xmlns:p14="http://schemas.microsoft.com/office/powerpoint/2010/main" val="129989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4"/>
                                        </p:tgtEl>
                                        <p:attrNameLst>
                                          <p:attrName>style.visibility</p:attrName>
                                        </p:attrNameLst>
                                      </p:cBhvr>
                                      <p:to>
                                        <p:strVal val="visible"/>
                                      </p:to>
                                    </p:set>
                                    <p:animEffect transition="in" filter="wipe(down)">
                                      <p:cBhvr>
                                        <p:cTn id="7" dur="500"/>
                                        <p:tgtEl>
                                          <p:spTgt spid="64"/>
                                        </p:tgtEl>
                                      </p:cBhvr>
                                    </p:animEffect>
                                  </p:childTnLst>
                                </p:cTn>
                              </p:par>
                              <p:par>
                                <p:cTn id="8" presetID="22" presetClass="entr" presetSubtype="2"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wipe(right)">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2" fill="hold" grpId="0" nodeType="clickEffect">
                                  <p:stCondLst>
                                    <p:cond delay="0"/>
                                  </p:stCondLst>
                                  <p:childTnLst>
                                    <p:set>
                                      <p:cBhvr>
                                        <p:cTn id="14" dur="1" fill="hold">
                                          <p:stCondLst>
                                            <p:cond delay="0"/>
                                          </p:stCondLst>
                                        </p:cTn>
                                        <p:tgtEl>
                                          <p:spTgt spid="65"/>
                                        </p:tgtEl>
                                        <p:attrNameLst>
                                          <p:attrName>style.visibility</p:attrName>
                                        </p:attrNameLst>
                                      </p:cBhvr>
                                      <p:to>
                                        <p:strVal val="visible"/>
                                      </p:to>
                                    </p:set>
                                    <p:animEffect transition="in" filter="wipe(right)">
                                      <p:cBhvr>
                                        <p:cTn id="15" dur="500"/>
                                        <p:tgtEl>
                                          <p:spTgt spid="65"/>
                                        </p:tgtEl>
                                      </p:cBhvr>
                                    </p:animEffect>
                                  </p:childTnLst>
                                </p:cTn>
                              </p:par>
                              <p:par>
                                <p:cTn id="16" presetID="22" presetClass="entr" presetSubtype="2" fill="hold" nodeType="with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wipe(right)">
                                      <p:cBhvr>
                                        <p:cTn id="18" dur="500"/>
                                        <p:tgtEl>
                                          <p:spTgt spid="15"/>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wipe(left)">
                                      <p:cBhvr>
                                        <p:cTn id="23" dur="500"/>
                                        <p:tgtEl>
                                          <p:spTgt spid="17"/>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66"/>
                                        </p:tgtEl>
                                        <p:attrNameLst>
                                          <p:attrName>style.visibility</p:attrName>
                                        </p:attrNameLst>
                                      </p:cBhvr>
                                      <p:to>
                                        <p:strVal val="visible"/>
                                      </p:to>
                                    </p:set>
                                    <p:animEffect transition="in" filter="wipe(left)">
                                      <p:cBhvr>
                                        <p:cTn id="26" dur="500"/>
                                        <p:tgtEl>
                                          <p:spTgt spid="66"/>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89"/>
                                        </p:tgtEl>
                                        <p:attrNameLst>
                                          <p:attrName>style.visibility</p:attrName>
                                        </p:attrNameLst>
                                      </p:cBhvr>
                                      <p:to>
                                        <p:strVal val="visible"/>
                                      </p:to>
                                    </p:set>
                                    <p:animEffect transition="in" filter="wipe(left)">
                                      <p:cBhvr>
                                        <p:cTn id="31" dur="500"/>
                                        <p:tgtEl>
                                          <p:spTgt spid="89"/>
                                        </p:tgtEl>
                                      </p:cBhvr>
                                    </p:animEffect>
                                  </p:childTnLst>
                                </p:cTn>
                              </p:par>
                              <p:par>
                                <p:cTn id="32" presetID="22" presetClass="entr" presetSubtype="8" fill="hold" grpId="0" nodeType="withEffect">
                                  <p:stCondLst>
                                    <p:cond delay="0"/>
                                  </p:stCondLst>
                                  <p:childTnLst>
                                    <p:set>
                                      <p:cBhvr>
                                        <p:cTn id="33" dur="1" fill="hold">
                                          <p:stCondLst>
                                            <p:cond delay="0"/>
                                          </p:stCondLst>
                                        </p:cTn>
                                        <p:tgtEl>
                                          <p:spTgt spid="70"/>
                                        </p:tgtEl>
                                        <p:attrNameLst>
                                          <p:attrName>style.visibility</p:attrName>
                                        </p:attrNameLst>
                                      </p:cBhvr>
                                      <p:to>
                                        <p:strVal val="visible"/>
                                      </p:to>
                                    </p:set>
                                    <p:animEffect transition="in" filter="wipe(left)">
                                      <p:cBhvr>
                                        <p:cTn id="34" dur="500"/>
                                        <p:tgtEl>
                                          <p:spTgt spid="70"/>
                                        </p:tgtEl>
                                      </p:cBhvr>
                                    </p:animEffect>
                                  </p:childTnLst>
                                </p:cTn>
                              </p:par>
                            </p:childTnLst>
                          </p:cTn>
                        </p:par>
                      </p:childTnLst>
                    </p:cTn>
                  </p:par>
                  <p:par>
                    <p:cTn id="35" fill="hold">
                      <p:stCondLst>
                        <p:cond delay="indefinite"/>
                      </p:stCondLst>
                      <p:childTnLst>
                        <p:par>
                          <p:cTn id="36" fill="hold">
                            <p:stCondLst>
                              <p:cond delay="0"/>
                            </p:stCondLst>
                            <p:childTnLst>
                              <p:par>
                                <p:cTn id="37" presetID="53" presetClass="entr" presetSubtype="16" fill="hold" nodeType="clickEffect">
                                  <p:stCondLst>
                                    <p:cond delay="0"/>
                                  </p:stCondLst>
                                  <p:childTnLst>
                                    <p:set>
                                      <p:cBhvr>
                                        <p:cTn id="38" dur="1" fill="hold">
                                          <p:stCondLst>
                                            <p:cond delay="0"/>
                                          </p:stCondLst>
                                        </p:cTn>
                                        <p:tgtEl>
                                          <p:spTgt spid="20"/>
                                        </p:tgtEl>
                                        <p:attrNameLst>
                                          <p:attrName>style.visibility</p:attrName>
                                        </p:attrNameLst>
                                      </p:cBhvr>
                                      <p:to>
                                        <p:strVal val="visible"/>
                                      </p:to>
                                    </p:set>
                                    <p:anim calcmode="lin" valueType="num">
                                      <p:cBhvr>
                                        <p:cTn id="39" dur="500" fill="hold"/>
                                        <p:tgtEl>
                                          <p:spTgt spid="20"/>
                                        </p:tgtEl>
                                        <p:attrNameLst>
                                          <p:attrName>ppt_w</p:attrName>
                                        </p:attrNameLst>
                                      </p:cBhvr>
                                      <p:tavLst>
                                        <p:tav tm="0">
                                          <p:val>
                                            <p:fltVal val="0"/>
                                          </p:val>
                                        </p:tav>
                                        <p:tav tm="100000">
                                          <p:val>
                                            <p:strVal val="#ppt_w"/>
                                          </p:val>
                                        </p:tav>
                                      </p:tavLst>
                                    </p:anim>
                                    <p:anim calcmode="lin" valueType="num">
                                      <p:cBhvr>
                                        <p:cTn id="40" dur="500" fill="hold"/>
                                        <p:tgtEl>
                                          <p:spTgt spid="20"/>
                                        </p:tgtEl>
                                        <p:attrNameLst>
                                          <p:attrName>ppt_h</p:attrName>
                                        </p:attrNameLst>
                                      </p:cBhvr>
                                      <p:tavLst>
                                        <p:tav tm="0">
                                          <p:val>
                                            <p:fltVal val="0"/>
                                          </p:val>
                                        </p:tav>
                                        <p:tav tm="100000">
                                          <p:val>
                                            <p:strVal val="#ppt_h"/>
                                          </p:val>
                                        </p:tav>
                                      </p:tavLst>
                                    </p:anim>
                                    <p:animEffect transition="in" filter="fade">
                                      <p:cBhvr>
                                        <p:cTn id="41" dur="500"/>
                                        <p:tgtEl>
                                          <p:spTgt spid="20"/>
                                        </p:tgtEl>
                                      </p:cBhvr>
                                    </p:animEffect>
                                  </p:childTnLst>
                                </p:cTn>
                              </p:par>
                              <p:par>
                                <p:cTn id="42" presetID="53" presetClass="entr" presetSubtype="16" fill="hold" nodeType="withEffect">
                                  <p:stCondLst>
                                    <p:cond delay="0"/>
                                  </p:stCondLst>
                                  <p:childTnLst>
                                    <p:set>
                                      <p:cBhvr>
                                        <p:cTn id="43" dur="1" fill="hold">
                                          <p:stCondLst>
                                            <p:cond delay="0"/>
                                          </p:stCondLst>
                                        </p:cTn>
                                        <p:tgtEl>
                                          <p:spTgt spid="32"/>
                                        </p:tgtEl>
                                        <p:attrNameLst>
                                          <p:attrName>style.visibility</p:attrName>
                                        </p:attrNameLst>
                                      </p:cBhvr>
                                      <p:to>
                                        <p:strVal val="visible"/>
                                      </p:to>
                                    </p:set>
                                    <p:anim calcmode="lin" valueType="num">
                                      <p:cBhvr>
                                        <p:cTn id="44" dur="500" fill="hold"/>
                                        <p:tgtEl>
                                          <p:spTgt spid="32"/>
                                        </p:tgtEl>
                                        <p:attrNameLst>
                                          <p:attrName>ppt_w</p:attrName>
                                        </p:attrNameLst>
                                      </p:cBhvr>
                                      <p:tavLst>
                                        <p:tav tm="0">
                                          <p:val>
                                            <p:fltVal val="0"/>
                                          </p:val>
                                        </p:tav>
                                        <p:tav tm="100000">
                                          <p:val>
                                            <p:strVal val="#ppt_w"/>
                                          </p:val>
                                        </p:tav>
                                      </p:tavLst>
                                    </p:anim>
                                    <p:anim calcmode="lin" valueType="num">
                                      <p:cBhvr>
                                        <p:cTn id="45" dur="500" fill="hold"/>
                                        <p:tgtEl>
                                          <p:spTgt spid="32"/>
                                        </p:tgtEl>
                                        <p:attrNameLst>
                                          <p:attrName>ppt_h</p:attrName>
                                        </p:attrNameLst>
                                      </p:cBhvr>
                                      <p:tavLst>
                                        <p:tav tm="0">
                                          <p:val>
                                            <p:fltVal val="0"/>
                                          </p:val>
                                        </p:tav>
                                        <p:tav tm="100000">
                                          <p:val>
                                            <p:strVal val="#ppt_h"/>
                                          </p:val>
                                        </p:tav>
                                      </p:tavLst>
                                    </p:anim>
                                    <p:animEffect transition="in" filter="fade">
                                      <p:cBhvr>
                                        <p:cTn id="46" dur="500"/>
                                        <p:tgtEl>
                                          <p:spTgt spid="32"/>
                                        </p:tgtEl>
                                      </p:cBhvr>
                                    </p:animEffect>
                                  </p:childTnLst>
                                </p:cTn>
                              </p:par>
                              <p:par>
                                <p:cTn id="47" presetID="53" presetClass="entr" presetSubtype="16" fill="hold" nodeType="withEffect">
                                  <p:stCondLst>
                                    <p:cond delay="0"/>
                                  </p:stCondLst>
                                  <p:childTnLst>
                                    <p:set>
                                      <p:cBhvr>
                                        <p:cTn id="48" dur="1" fill="hold">
                                          <p:stCondLst>
                                            <p:cond delay="0"/>
                                          </p:stCondLst>
                                        </p:cTn>
                                        <p:tgtEl>
                                          <p:spTgt spid="63"/>
                                        </p:tgtEl>
                                        <p:attrNameLst>
                                          <p:attrName>style.visibility</p:attrName>
                                        </p:attrNameLst>
                                      </p:cBhvr>
                                      <p:to>
                                        <p:strVal val="visible"/>
                                      </p:to>
                                    </p:set>
                                    <p:anim calcmode="lin" valueType="num">
                                      <p:cBhvr>
                                        <p:cTn id="49" dur="500" fill="hold"/>
                                        <p:tgtEl>
                                          <p:spTgt spid="63"/>
                                        </p:tgtEl>
                                        <p:attrNameLst>
                                          <p:attrName>ppt_w</p:attrName>
                                        </p:attrNameLst>
                                      </p:cBhvr>
                                      <p:tavLst>
                                        <p:tav tm="0">
                                          <p:val>
                                            <p:fltVal val="0"/>
                                          </p:val>
                                        </p:tav>
                                        <p:tav tm="100000">
                                          <p:val>
                                            <p:strVal val="#ppt_w"/>
                                          </p:val>
                                        </p:tav>
                                      </p:tavLst>
                                    </p:anim>
                                    <p:anim calcmode="lin" valueType="num">
                                      <p:cBhvr>
                                        <p:cTn id="50" dur="500" fill="hold"/>
                                        <p:tgtEl>
                                          <p:spTgt spid="63"/>
                                        </p:tgtEl>
                                        <p:attrNameLst>
                                          <p:attrName>ppt_h</p:attrName>
                                        </p:attrNameLst>
                                      </p:cBhvr>
                                      <p:tavLst>
                                        <p:tav tm="0">
                                          <p:val>
                                            <p:fltVal val="0"/>
                                          </p:val>
                                        </p:tav>
                                        <p:tav tm="100000">
                                          <p:val>
                                            <p:strVal val="#ppt_h"/>
                                          </p:val>
                                        </p:tav>
                                      </p:tavLst>
                                    </p:anim>
                                    <p:animEffect transition="in" filter="fade">
                                      <p:cBhvr>
                                        <p:cTn id="51" dur="500"/>
                                        <p:tgtEl>
                                          <p:spTgt spid="63"/>
                                        </p:tgtEl>
                                      </p:cBhvr>
                                    </p:animEffect>
                                  </p:childTnLst>
                                </p:cTn>
                              </p:par>
                              <p:par>
                                <p:cTn id="52" presetID="53" presetClass="entr" presetSubtype="16" fill="hold" nodeType="withEffect">
                                  <p:stCondLst>
                                    <p:cond delay="0"/>
                                  </p:stCondLst>
                                  <p:childTnLst>
                                    <p:set>
                                      <p:cBhvr>
                                        <p:cTn id="53" dur="1" fill="hold">
                                          <p:stCondLst>
                                            <p:cond delay="0"/>
                                          </p:stCondLst>
                                        </p:cTn>
                                        <p:tgtEl>
                                          <p:spTgt spid="46"/>
                                        </p:tgtEl>
                                        <p:attrNameLst>
                                          <p:attrName>style.visibility</p:attrName>
                                        </p:attrNameLst>
                                      </p:cBhvr>
                                      <p:to>
                                        <p:strVal val="visible"/>
                                      </p:to>
                                    </p:set>
                                    <p:anim calcmode="lin" valueType="num">
                                      <p:cBhvr>
                                        <p:cTn id="54" dur="500" fill="hold"/>
                                        <p:tgtEl>
                                          <p:spTgt spid="46"/>
                                        </p:tgtEl>
                                        <p:attrNameLst>
                                          <p:attrName>ppt_w</p:attrName>
                                        </p:attrNameLst>
                                      </p:cBhvr>
                                      <p:tavLst>
                                        <p:tav tm="0">
                                          <p:val>
                                            <p:fltVal val="0"/>
                                          </p:val>
                                        </p:tav>
                                        <p:tav tm="100000">
                                          <p:val>
                                            <p:strVal val="#ppt_w"/>
                                          </p:val>
                                        </p:tav>
                                      </p:tavLst>
                                    </p:anim>
                                    <p:anim calcmode="lin" valueType="num">
                                      <p:cBhvr>
                                        <p:cTn id="55" dur="500" fill="hold"/>
                                        <p:tgtEl>
                                          <p:spTgt spid="46"/>
                                        </p:tgtEl>
                                        <p:attrNameLst>
                                          <p:attrName>ppt_h</p:attrName>
                                        </p:attrNameLst>
                                      </p:cBhvr>
                                      <p:tavLst>
                                        <p:tav tm="0">
                                          <p:val>
                                            <p:fltVal val="0"/>
                                          </p:val>
                                        </p:tav>
                                        <p:tav tm="100000">
                                          <p:val>
                                            <p:strVal val="#ppt_h"/>
                                          </p:val>
                                        </p:tav>
                                      </p:tavLst>
                                    </p:anim>
                                    <p:animEffect transition="in" filter="fade">
                                      <p:cBhvr>
                                        <p:cTn id="56"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P spid="65" grpId="0" animBg="1"/>
      <p:bldP spid="66" grpId="0" animBg="1"/>
      <p:bldP spid="70"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hape 156">
            <a:extLst>
              <a:ext uri="{FF2B5EF4-FFF2-40B4-BE49-F238E27FC236}">
                <a16:creationId xmlns:a16="http://schemas.microsoft.com/office/drawing/2014/main" id="{FF8F5121-385C-7B4C-97E3-B410FC93A5AC}"/>
              </a:ext>
            </a:extLst>
          </p:cNvPr>
          <p:cNvSpPr txBox="1"/>
          <p:nvPr/>
        </p:nvSpPr>
        <p:spPr>
          <a:xfrm>
            <a:off x="223450" y="19984"/>
            <a:ext cx="8135750" cy="514500"/>
          </a:xfrm>
          <a:prstGeom prst="rect">
            <a:avLst/>
          </a:prstGeom>
          <a:noFill/>
          <a:ln>
            <a:noFill/>
          </a:ln>
        </p:spPr>
        <p:txBody>
          <a:bodyPr wrap="square" lIns="91425" tIns="45700" rIns="91425" bIns="45700" anchor="t" anchorCtr="0">
            <a:noAutofit/>
          </a:bodyPr>
          <a:lstStyle/>
          <a:p>
            <a:pPr lvl="0">
              <a:buClr>
                <a:srgbClr val="000000"/>
              </a:buClr>
              <a:buSzPts val="1100"/>
            </a:pPr>
            <a:r>
              <a:rPr lang="en" sz="2800" b="1" dirty="0">
                <a:latin typeface="Amazon Ember" panose="020B0603020204020204" pitchFamily="34" charset="0"/>
                <a:ea typeface="Amazon Ember" panose="020B0603020204020204" pitchFamily="34" charset="0"/>
                <a:cs typeface="Amazon Ember" panose="020B0603020204020204" pitchFamily="34" charset="0"/>
                <a:sym typeface="Oxygen"/>
              </a:rPr>
              <a:t>What Operating Models do we recommend?</a:t>
            </a:r>
          </a:p>
        </p:txBody>
      </p:sp>
      <p:grpSp>
        <p:nvGrpSpPr>
          <p:cNvPr id="7" name="Group 6">
            <a:extLst>
              <a:ext uri="{FF2B5EF4-FFF2-40B4-BE49-F238E27FC236}">
                <a16:creationId xmlns:a16="http://schemas.microsoft.com/office/drawing/2014/main" id="{65677FB4-1729-7E46-A692-7A5E2E45C946}"/>
              </a:ext>
            </a:extLst>
          </p:cNvPr>
          <p:cNvGrpSpPr/>
          <p:nvPr/>
        </p:nvGrpSpPr>
        <p:grpSpPr>
          <a:xfrm>
            <a:off x="1053349" y="693670"/>
            <a:ext cx="1310400" cy="1023350"/>
            <a:chOff x="974787" y="715424"/>
            <a:chExt cx="1310400" cy="1023350"/>
          </a:xfrm>
        </p:grpSpPr>
        <p:sp>
          <p:nvSpPr>
            <p:cNvPr id="76" name="TextBox 75">
              <a:extLst>
                <a:ext uri="{FF2B5EF4-FFF2-40B4-BE49-F238E27FC236}">
                  <a16:creationId xmlns:a16="http://schemas.microsoft.com/office/drawing/2014/main" id="{B89BE667-BEA3-EC4B-ADB5-CC6A6C99B233}"/>
                </a:ext>
              </a:extLst>
            </p:cNvPr>
            <p:cNvSpPr txBox="1"/>
            <p:nvPr/>
          </p:nvSpPr>
          <p:spPr>
            <a:xfrm>
              <a:off x="974787" y="1225813"/>
              <a:ext cx="1310400" cy="512961"/>
            </a:xfrm>
            <a:prstGeom prst="rect">
              <a:avLst/>
            </a:prstGeom>
            <a:noFill/>
          </p:spPr>
          <p:txBody>
            <a:bodyPr wrap="square" rtlCol="0">
              <a:spAutoFit/>
            </a:bodyPr>
            <a:lstStyle/>
            <a:p>
              <a:pPr algn="ctr">
                <a:spcAft>
                  <a:spcPts val="400"/>
                </a:spcAft>
              </a:pPr>
              <a:r>
                <a:rPr lang="en-US" sz="1400" b="1" dirty="0">
                  <a:latin typeface="Amazon Ember" panose="020B0603020204020204" pitchFamily="34" charset="0"/>
                  <a:ea typeface="Amazon Ember" panose="020B0603020204020204" pitchFamily="34" charset="0"/>
                  <a:cs typeface="Amazon Ember" panose="020B0603020204020204" pitchFamily="34" charset="0"/>
                </a:rPr>
                <a:t>Sustain</a:t>
              </a:r>
              <a:endParaRPr lang="en-US" sz="1000" b="1" dirty="0">
                <a:latin typeface="Amazon Ember" panose="020B0603020204020204" pitchFamily="34" charset="0"/>
                <a:ea typeface="Amazon Ember" panose="020B0603020204020204" pitchFamily="34" charset="0"/>
                <a:cs typeface="Amazon Ember" panose="020B0603020204020204" pitchFamily="34" charset="0"/>
              </a:endParaRPr>
            </a:p>
            <a:p>
              <a:pPr algn="ctr"/>
              <a:r>
                <a:rPr lang="en-US" sz="1000" b="1" dirty="0">
                  <a:latin typeface="Amazon Ember" panose="020B0603020204020204" pitchFamily="34" charset="0"/>
                  <a:ea typeface="Amazon Ember" panose="020B0603020204020204" pitchFamily="34" charset="0"/>
                  <a:cs typeface="Amazon Ember" panose="020B0603020204020204" pitchFamily="34" charset="0"/>
                </a:rPr>
                <a:t>“Traditional Ops”</a:t>
              </a:r>
            </a:p>
          </p:txBody>
        </p:sp>
        <p:pic>
          <p:nvPicPr>
            <p:cNvPr id="43" name="Picture 42">
              <a:extLst>
                <a:ext uri="{FF2B5EF4-FFF2-40B4-BE49-F238E27FC236}">
                  <a16:creationId xmlns:a16="http://schemas.microsoft.com/office/drawing/2014/main" id="{5B544FB6-A56A-2441-93FD-CA0CD298874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355804" y="715424"/>
              <a:ext cx="594360" cy="594360"/>
            </a:xfrm>
            <a:prstGeom prst="rect">
              <a:avLst/>
            </a:prstGeom>
          </p:spPr>
        </p:pic>
      </p:grpSp>
      <p:grpSp>
        <p:nvGrpSpPr>
          <p:cNvPr id="9" name="Group 8">
            <a:extLst>
              <a:ext uri="{FF2B5EF4-FFF2-40B4-BE49-F238E27FC236}">
                <a16:creationId xmlns:a16="http://schemas.microsoft.com/office/drawing/2014/main" id="{FF97E72D-2183-3242-A617-0CCED70D4916}"/>
              </a:ext>
            </a:extLst>
          </p:cNvPr>
          <p:cNvGrpSpPr/>
          <p:nvPr/>
        </p:nvGrpSpPr>
        <p:grpSpPr>
          <a:xfrm>
            <a:off x="7284037" y="689581"/>
            <a:ext cx="960190" cy="1137867"/>
            <a:chOff x="6898535" y="711335"/>
            <a:chExt cx="960190" cy="1137867"/>
          </a:xfrm>
        </p:grpSpPr>
        <p:sp>
          <p:nvSpPr>
            <p:cNvPr id="78" name="TextBox 77">
              <a:extLst>
                <a:ext uri="{FF2B5EF4-FFF2-40B4-BE49-F238E27FC236}">
                  <a16:creationId xmlns:a16="http://schemas.microsoft.com/office/drawing/2014/main" id="{816F6249-1C03-F54F-AC6B-C9C22E0D51C5}"/>
                </a:ext>
              </a:extLst>
            </p:cNvPr>
            <p:cNvSpPr txBox="1"/>
            <p:nvPr/>
          </p:nvSpPr>
          <p:spPr>
            <a:xfrm>
              <a:off x="6898535" y="1228519"/>
              <a:ext cx="960190" cy="620683"/>
            </a:xfrm>
            <a:prstGeom prst="rect">
              <a:avLst/>
            </a:prstGeom>
            <a:noFill/>
          </p:spPr>
          <p:txBody>
            <a:bodyPr wrap="square" rtlCol="0">
              <a:spAutoFit/>
            </a:bodyPr>
            <a:lstStyle/>
            <a:p>
              <a:pPr algn="ctr">
                <a:spcAft>
                  <a:spcPts val="400"/>
                </a:spcAft>
              </a:pPr>
              <a:r>
                <a:rPr lang="en-US" sz="1400" b="1" dirty="0">
                  <a:latin typeface="Amazon Ember" panose="020B0603020204020204" pitchFamily="34" charset="0"/>
                  <a:ea typeface="Amazon Ember" panose="020B0603020204020204" pitchFamily="34" charset="0"/>
                  <a:cs typeface="Amazon Ember" panose="020B0603020204020204" pitchFamily="34" charset="0"/>
                </a:rPr>
                <a:t>Grow</a:t>
              </a:r>
              <a:endParaRPr lang="en-US" sz="1050" b="1" dirty="0">
                <a:latin typeface="Amazon Ember" panose="020B0603020204020204" pitchFamily="34" charset="0"/>
                <a:ea typeface="Amazon Ember" panose="020B0603020204020204" pitchFamily="34" charset="0"/>
                <a:cs typeface="Amazon Ember" panose="020B0603020204020204" pitchFamily="34" charset="0"/>
              </a:endParaRPr>
            </a:p>
            <a:p>
              <a:pPr algn="ctr"/>
              <a:r>
                <a:rPr lang="en-US" sz="1000" b="1" dirty="0">
                  <a:latin typeface="Amazon Ember" panose="020B0603020204020204" pitchFamily="34" charset="0"/>
                  <a:ea typeface="Amazon Ember" panose="020B0603020204020204" pitchFamily="34" charset="0"/>
                  <a:cs typeface="Amazon Ember" panose="020B0603020204020204" pitchFamily="34" charset="0"/>
                </a:rPr>
                <a:t>“DevOps”</a:t>
              </a:r>
              <a:endParaRPr lang="en-US" sz="1050" b="1" dirty="0">
                <a:latin typeface="Amazon Ember" panose="020B0603020204020204" pitchFamily="34" charset="0"/>
                <a:ea typeface="Amazon Ember" panose="020B0603020204020204" pitchFamily="34" charset="0"/>
                <a:cs typeface="Amazon Ember" panose="020B0603020204020204" pitchFamily="34" charset="0"/>
              </a:endParaRPr>
            </a:p>
            <a:p>
              <a:pPr marL="119063" indent="-112713">
                <a:buFont typeface="Arial" panose="020B0604020202020204" pitchFamily="34" charset="0"/>
                <a:buChar char="•"/>
              </a:pPr>
              <a:endParaRPr lang="en-US" sz="700" b="1" dirty="0">
                <a:latin typeface="Amazon Ember" panose="020B0603020204020204" pitchFamily="34" charset="0"/>
                <a:ea typeface="Amazon Ember" panose="020B0603020204020204" pitchFamily="34" charset="0"/>
                <a:cs typeface="Amazon Ember" panose="020B0603020204020204" pitchFamily="34" charset="0"/>
              </a:endParaRPr>
            </a:p>
          </p:txBody>
        </p:sp>
        <p:pic>
          <p:nvPicPr>
            <p:cNvPr id="45" name="Picture 44">
              <a:extLst>
                <a:ext uri="{FF2B5EF4-FFF2-40B4-BE49-F238E27FC236}">
                  <a16:creationId xmlns:a16="http://schemas.microsoft.com/office/drawing/2014/main" id="{D7DDCED0-0309-CF4D-A49A-F8D2B99896A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081450" y="711335"/>
              <a:ext cx="594360" cy="594360"/>
            </a:xfrm>
            <a:prstGeom prst="rect">
              <a:avLst/>
            </a:prstGeom>
          </p:spPr>
        </p:pic>
      </p:grpSp>
      <p:grpSp>
        <p:nvGrpSpPr>
          <p:cNvPr id="8" name="Group 7">
            <a:extLst>
              <a:ext uri="{FF2B5EF4-FFF2-40B4-BE49-F238E27FC236}">
                <a16:creationId xmlns:a16="http://schemas.microsoft.com/office/drawing/2014/main" id="{5466EF0E-440A-244B-B86D-AE6FCDD94E0B}"/>
              </a:ext>
            </a:extLst>
          </p:cNvPr>
          <p:cNvGrpSpPr/>
          <p:nvPr/>
        </p:nvGrpSpPr>
        <p:grpSpPr>
          <a:xfrm>
            <a:off x="4098488" y="720096"/>
            <a:ext cx="1292550" cy="998417"/>
            <a:chOff x="3810168" y="741850"/>
            <a:chExt cx="1292550" cy="998417"/>
          </a:xfrm>
        </p:grpSpPr>
        <p:sp>
          <p:nvSpPr>
            <p:cNvPr id="77" name="TextBox 76">
              <a:extLst>
                <a:ext uri="{FF2B5EF4-FFF2-40B4-BE49-F238E27FC236}">
                  <a16:creationId xmlns:a16="http://schemas.microsoft.com/office/drawing/2014/main" id="{8CA88886-B72A-BD41-B54C-36F904266447}"/>
                </a:ext>
              </a:extLst>
            </p:cNvPr>
            <p:cNvSpPr txBox="1"/>
            <p:nvPr/>
          </p:nvSpPr>
          <p:spPr>
            <a:xfrm>
              <a:off x="3810168" y="1227306"/>
              <a:ext cx="1292550" cy="512961"/>
            </a:xfrm>
            <a:prstGeom prst="rect">
              <a:avLst/>
            </a:prstGeom>
            <a:noFill/>
          </p:spPr>
          <p:txBody>
            <a:bodyPr wrap="square" rtlCol="0">
              <a:spAutoFit/>
            </a:bodyPr>
            <a:lstStyle/>
            <a:p>
              <a:pPr algn="ctr">
                <a:spcAft>
                  <a:spcPts val="400"/>
                </a:spcAft>
              </a:pPr>
              <a:r>
                <a:rPr lang="en-US" sz="1400" b="1" dirty="0">
                  <a:latin typeface="Amazon Ember" panose="020B0603020204020204" pitchFamily="34" charset="0"/>
                  <a:ea typeface="Amazon Ember" panose="020B0603020204020204" pitchFamily="34" charset="0"/>
                  <a:cs typeface="Amazon Ember" panose="020B0603020204020204" pitchFamily="34" charset="0"/>
                </a:rPr>
                <a:t>Optimize</a:t>
              </a:r>
              <a:endParaRPr lang="en-US" sz="1050" b="1" dirty="0">
                <a:latin typeface="Amazon Ember" panose="020B0603020204020204" pitchFamily="34" charset="0"/>
                <a:ea typeface="Amazon Ember" panose="020B0603020204020204" pitchFamily="34" charset="0"/>
                <a:cs typeface="Amazon Ember" panose="020B0603020204020204" pitchFamily="34" charset="0"/>
              </a:endParaRPr>
            </a:p>
            <a:p>
              <a:pPr algn="ctr"/>
              <a:r>
                <a:rPr lang="en-US" sz="1000" b="1" dirty="0">
                  <a:latin typeface="Amazon Ember" panose="020B0603020204020204" pitchFamily="34" charset="0"/>
                  <a:ea typeface="Amazon Ember" panose="020B0603020204020204" pitchFamily="34" charset="0"/>
                  <a:cs typeface="Amazon Ember" panose="020B0603020204020204" pitchFamily="34" charset="0"/>
                </a:rPr>
                <a:t>“</a:t>
              </a:r>
              <a:r>
                <a:rPr lang="en-US" sz="1000" b="1" dirty="0" err="1">
                  <a:latin typeface="Amazon Ember" panose="020B0603020204020204" pitchFamily="34" charset="0"/>
                  <a:ea typeface="Amazon Ember" panose="020B0603020204020204" pitchFamily="34" charset="0"/>
                  <a:cs typeface="Amazon Ember" panose="020B0603020204020204" pitchFamily="34" charset="0"/>
                </a:rPr>
                <a:t>CloudOps</a:t>
              </a:r>
              <a:r>
                <a:rPr lang="en-US" sz="1000" b="1" dirty="0">
                  <a:latin typeface="Amazon Ember" panose="020B0603020204020204" pitchFamily="34" charset="0"/>
                  <a:ea typeface="Amazon Ember" panose="020B0603020204020204" pitchFamily="34" charset="0"/>
                  <a:cs typeface="Amazon Ember" panose="020B0603020204020204" pitchFamily="34" charset="0"/>
                </a:rPr>
                <a:t>”</a:t>
              </a:r>
              <a:endParaRPr lang="en-US" sz="1050" b="1" dirty="0">
                <a:latin typeface="Amazon Ember" panose="020B0603020204020204" pitchFamily="34" charset="0"/>
                <a:ea typeface="Amazon Ember" panose="020B0603020204020204" pitchFamily="34" charset="0"/>
                <a:cs typeface="Amazon Ember" panose="020B0603020204020204" pitchFamily="34" charset="0"/>
              </a:endParaRPr>
            </a:p>
          </p:txBody>
        </p:sp>
        <p:pic>
          <p:nvPicPr>
            <p:cNvPr id="49" name="Picture 48">
              <a:extLst>
                <a:ext uri="{FF2B5EF4-FFF2-40B4-BE49-F238E27FC236}">
                  <a16:creationId xmlns:a16="http://schemas.microsoft.com/office/drawing/2014/main" id="{4CD1CA52-5283-BA40-8204-3943D8A79634}"/>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188734" y="741850"/>
              <a:ext cx="535418" cy="535418"/>
            </a:xfrm>
            <a:prstGeom prst="rect">
              <a:avLst/>
            </a:prstGeom>
          </p:spPr>
        </p:pic>
      </p:grpSp>
      <p:cxnSp>
        <p:nvCxnSpPr>
          <p:cNvPr id="36" name="Straight Connector 35">
            <a:extLst>
              <a:ext uri="{FF2B5EF4-FFF2-40B4-BE49-F238E27FC236}">
                <a16:creationId xmlns:a16="http://schemas.microsoft.com/office/drawing/2014/main" id="{F6F9EA6B-C21D-B548-A5A1-90770467BFFA}"/>
              </a:ext>
            </a:extLst>
          </p:cNvPr>
          <p:cNvCxnSpPr>
            <a:cxnSpLocks/>
          </p:cNvCxnSpPr>
          <p:nvPr/>
        </p:nvCxnSpPr>
        <p:spPr>
          <a:xfrm>
            <a:off x="3355570" y="3218710"/>
            <a:ext cx="2624328" cy="0"/>
          </a:xfrm>
          <a:prstGeom prst="line">
            <a:avLst/>
          </a:prstGeom>
          <a:ln w="28575">
            <a:solidFill>
              <a:srgbClr val="FCB64C"/>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F9C8E487-02EF-FA40-978C-02A4DCFE207C}"/>
              </a:ext>
            </a:extLst>
          </p:cNvPr>
          <p:cNvCxnSpPr>
            <a:cxnSpLocks/>
          </p:cNvCxnSpPr>
          <p:nvPr/>
        </p:nvCxnSpPr>
        <p:spPr>
          <a:xfrm>
            <a:off x="4744763" y="1820911"/>
            <a:ext cx="0" cy="2515786"/>
          </a:xfrm>
          <a:prstGeom prst="line">
            <a:avLst/>
          </a:prstGeom>
          <a:ln w="28575">
            <a:solidFill>
              <a:srgbClr val="FCB64C"/>
            </a:solidFill>
          </a:ln>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C80C62C5-E805-354B-84F9-0DF7D363E79C}"/>
              </a:ext>
            </a:extLst>
          </p:cNvPr>
          <p:cNvSpPr/>
          <p:nvPr/>
        </p:nvSpPr>
        <p:spPr>
          <a:xfrm>
            <a:off x="4819171" y="1845747"/>
            <a:ext cx="1020478" cy="202974"/>
          </a:xfrm>
          <a:prstGeom prst="rect">
            <a:avLst/>
          </a:prstGeom>
          <a:solidFill>
            <a:schemeClr val="accent6">
              <a:alpha val="74902"/>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900" b="1" dirty="0">
                <a:solidFill>
                  <a:prstClr val="white"/>
                </a:solidFill>
                <a:latin typeface="Arial" panose="020B0604020202020204" pitchFamily="34" charset="0"/>
                <a:cs typeface="Arial" panose="020B0604020202020204" pitchFamily="34" charset="0"/>
              </a:rPr>
              <a:t>Operations</a:t>
            </a:r>
          </a:p>
        </p:txBody>
      </p:sp>
      <p:sp>
        <p:nvSpPr>
          <p:cNvPr id="57" name="Rectangle 56">
            <a:extLst>
              <a:ext uri="{FF2B5EF4-FFF2-40B4-BE49-F238E27FC236}">
                <a16:creationId xmlns:a16="http://schemas.microsoft.com/office/drawing/2014/main" id="{7F4CAAF4-D066-FF45-BB5A-4DD92FF694A2}"/>
              </a:ext>
            </a:extLst>
          </p:cNvPr>
          <p:cNvSpPr/>
          <p:nvPr/>
        </p:nvSpPr>
        <p:spPr>
          <a:xfrm>
            <a:off x="3649881" y="1845747"/>
            <a:ext cx="1020478" cy="202974"/>
          </a:xfrm>
          <a:prstGeom prst="rect">
            <a:avLst/>
          </a:prstGeom>
          <a:solidFill>
            <a:schemeClr val="accent6">
              <a:alpha val="74902"/>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900" b="1" dirty="0">
                <a:solidFill>
                  <a:prstClr val="white"/>
                </a:solidFill>
                <a:latin typeface="Arial" panose="020B0604020202020204" pitchFamily="34" charset="0"/>
                <a:cs typeface="Arial" panose="020B0604020202020204" pitchFamily="34" charset="0"/>
              </a:rPr>
              <a:t>Engineering</a:t>
            </a:r>
          </a:p>
        </p:txBody>
      </p:sp>
      <p:sp>
        <p:nvSpPr>
          <p:cNvPr id="58" name="Rectangle 57">
            <a:extLst>
              <a:ext uri="{FF2B5EF4-FFF2-40B4-BE49-F238E27FC236}">
                <a16:creationId xmlns:a16="http://schemas.microsoft.com/office/drawing/2014/main" id="{B6FD9A9B-3ED1-584B-B7FB-13949E29A1D5}"/>
              </a:ext>
            </a:extLst>
          </p:cNvPr>
          <p:cNvSpPr/>
          <p:nvPr/>
        </p:nvSpPr>
        <p:spPr>
          <a:xfrm rot="16200000">
            <a:off x="2975468" y="3714347"/>
            <a:ext cx="1020478" cy="202974"/>
          </a:xfrm>
          <a:prstGeom prst="rect">
            <a:avLst/>
          </a:prstGeom>
          <a:solidFill>
            <a:schemeClr val="accent6">
              <a:alpha val="74902"/>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900" b="1" dirty="0">
                <a:solidFill>
                  <a:prstClr val="white"/>
                </a:solidFill>
                <a:latin typeface="Arial" panose="020B0604020202020204" pitchFamily="34" charset="0"/>
                <a:cs typeface="Arial" panose="020B0604020202020204" pitchFamily="34" charset="0"/>
              </a:rPr>
              <a:t>Platform</a:t>
            </a:r>
          </a:p>
        </p:txBody>
      </p:sp>
      <p:sp>
        <p:nvSpPr>
          <p:cNvPr id="59" name="Rectangle 58">
            <a:extLst>
              <a:ext uri="{FF2B5EF4-FFF2-40B4-BE49-F238E27FC236}">
                <a16:creationId xmlns:a16="http://schemas.microsoft.com/office/drawing/2014/main" id="{940D1D99-6BC4-6344-888F-9903C2B85E62}"/>
              </a:ext>
            </a:extLst>
          </p:cNvPr>
          <p:cNvSpPr/>
          <p:nvPr/>
        </p:nvSpPr>
        <p:spPr>
          <a:xfrm rot="16200000">
            <a:off x="2966793" y="2522778"/>
            <a:ext cx="1020478" cy="202974"/>
          </a:xfrm>
          <a:prstGeom prst="rect">
            <a:avLst/>
          </a:prstGeom>
          <a:solidFill>
            <a:schemeClr val="accent6">
              <a:alpha val="74902"/>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900" b="1" dirty="0">
                <a:solidFill>
                  <a:prstClr val="white"/>
                </a:solidFill>
                <a:latin typeface="Arial" panose="020B0604020202020204" pitchFamily="34" charset="0"/>
                <a:cs typeface="Arial" panose="020B0604020202020204" pitchFamily="34" charset="0"/>
              </a:rPr>
              <a:t>Applications</a:t>
            </a:r>
          </a:p>
        </p:txBody>
      </p:sp>
      <p:sp>
        <p:nvSpPr>
          <p:cNvPr id="60" name="TextBox 59">
            <a:extLst>
              <a:ext uri="{FF2B5EF4-FFF2-40B4-BE49-F238E27FC236}">
                <a16:creationId xmlns:a16="http://schemas.microsoft.com/office/drawing/2014/main" id="{3C15D42F-A07B-1547-A6BF-5285EACED810}"/>
              </a:ext>
            </a:extLst>
          </p:cNvPr>
          <p:cNvSpPr txBox="1"/>
          <p:nvPr/>
        </p:nvSpPr>
        <p:spPr>
          <a:xfrm>
            <a:off x="4856873" y="2492571"/>
            <a:ext cx="874741" cy="299833"/>
          </a:xfrm>
          <a:prstGeom prst="rect">
            <a:avLst/>
          </a:prstGeom>
          <a:noFill/>
        </p:spPr>
        <p:txBody>
          <a:bodyPr wrap="square" rtlCol="0">
            <a:spAutoFit/>
          </a:bodyPr>
          <a:lstStyle/>
          <a:p>
            <a:pPr algn="ctr"/>
            <a:r>
              <a:rPr lang="en-US" sz="1000" b="1" dirty="0">
                <a:solidFill>
                  <a:schemeClr val="bg1"/>
                </a:solidFill>
                <a:latin typeface="Arial" panose="020B0604020202020204" pitchFamily="34" charset="0"/>
                <a:cs typeface="Arial" panose="020B0604020202020204" pitchFamily="34" charset="0"/>
              </a:rPr>
              <a:t>DevOps</a:t>
            </a:r>
            <a:endParaRPr lang="en-US" sz="800" b="1" dirty="0">
              <a:solidFill>
                <a:schemeClr val="bg1"/>
              </a:solidFill>
              <a:latin typeface="Arial" panose="020B0604020202020204" pitchFamily="34" charset="0"/>
              <a:cs typeface="Arial" panose="020B0604020202020204" pitchFamily="34" charset="0"/>
            </a:endParaRPr>
          </a:p>
        </p:txBody>
      </p:sp>
      <p:sp>
        <p:nvSpPr>
          <p:cNvPr id="81" name="Rectangle 80">
            <a:extLst>
              <a:ext uri="{FF2B5EF4-FFF2-40B4-BE49-F238E27FC236}">
                <a16:creationId xmlns:a16="http://schemas.microsoft.com/office/drawing/2014/main" id="{5BDC6685-ADA7-6B48-89BE-B810D9EC21F0}"/>
              </a:ext>
            </a:extLst>
          </p:cNvPr>
          <p:cNvSpPr>
            <a:spLocks noChangeAspect="1"/>
          </p:cNvSpPr>
          <p:nvPr/>
        </p:nvSpPr>
        <p:spPr>
          <a:xfrm>
            <a:off x="3654663" y="2125166"/>
            <a:ext cx="2184986" cy="1015994"/>
          </a:xfrm>
          <a:prstGeom prst="rect">
            <a:avLst/>
          </a:prstGeom>
          <a:solidFill>
            <a:schemeClr val="accent1">
              <a:alpha val="74902"/>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000" b="1" dirty="0">
                <a:latin typeface="Arial" panose="020B0604020202020204" pitchFamily="34" charset="0"/>
                <a:cs typeface="Arial" panose="020B0604020202020204" pitchFamily="34" charset="0"/>
              </a:rPr>
              <a:t>Dev Team / </a:t>
            </a:r>
          </a:p>
          <a:p>
            <a:pPr algn="ctr"/>
            <a:r>
              <a:rPr lang="en-US" sz="1000" b="1" dirty="0">
                <a:latin typeface="Arial" panose="020B0604020202020204" pitchFamily="34" charset="0"/>
                <a:cs typeface="Arial" panose="020B0604020202020204" pitchFamily="34" charset="0"/>
              </a:rPr>
              <a:t>COTS</a:t>
            </a:r>
          </a:p>
        </p:txBody>
      </p:sp>
      <p:sp>
        <p:nvSpPr>
          <p:cNvPr id="61" name="Rectangle 60">
            <a:extLst>
              <a:ext uri="{FF2B5EF4-FFF2-40B4-BE49-F238E27FC236}">
                <a16:creationId xmlns:a16="http://schemas.microsoft.com/office/drawing/2014/main" id="{82B2A421-7E45-5D48-99F3-1B4FF9F9E936}"/>
              </a:ext>
            </a:extLst>
          </p:cNvPr>
          <p:cNvSpPr>
            <a:spLocks noChangeAspect="1"/>
          </p:cNvSpPr>
          <p:nvPr/>
        </p:nvSpPr>
        <p:spPr>
          <a:xfrm>
            <a:off x="3676617" y="3310300"/>
            <a:ext cx="2163032" cy="1019818"/>
          </a:xfrm>
          <a:prstGeom prst="rect">
            <a:avLst/>
          </a:prstGeom>
          <a:solidFill>
            <a:srgbClr val="4473C4">
              <a:alpha val="90000"/>
            </a:srgb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lvl="0" algn="ctr"/>
            <a:r>
              <a:rPr lang="en-US" sz="1000" b="1" dirty="0">
                <a:solidFill>
                  <a:prstClr val="white"/>
                </a:solidFill>
                <a:latin typeface="Arial" panose="020B0604020202020204" pitchFamily="34" charset="0"/>
                <a:cs typeface="Arial" panose="020B0604020202020204" pitchFamily="34" charset="0"/>
              </a:rPr>
              <a:t>Cloud Platform</a:t>
            </a:r>
            <a:br>
              <a:rPr lang="en-US" sz="1000" b="1" dirty="0">
                <a:solidFill>
                  <a:prstClr val="white"/>
                </a:solidFill>
                <a:latin typeface="Arial" panose="020B0604020202020204" pitchFamily="34" charset="0"/>
                <a:cs typeface="Arial" panose="020B0604020202020204" pitchFamily="34" charset="0"/>
              </a:rPr>
            </a:br>
            <a:r>
              <a:rPr lang="en-US" sz="1000" b="1" dirty="0">
                <a:solidFill>
                  <a:prstClr val="white"/>
                </a:solidFill>
                <a:latin typeface="Arial" panose="020B0604020202020204" pitchFamily="34" charset="0"/>
                <a:cs typeface="Arial" panose="020B0604020202020204" pitchFamily="34" charset="0"/>
              </a:rPr>
              <a:t>Engineering</a:t>
            </a:r>
          </a:p>
        </p:txBody>
      </p:sp>
      <p:sp>
        <p:nvSpPr>
          <p:cNvPr id="55" name="Oval 54">
            <a:extLst>
              <a:ext uri="{FF2B5EF4-FFF2-40B4-BE49-F238E27FC236}">
                <a16:creationId xmlns:a16="http://schemas.microsoft.com/office/drawing/2014/main" id="{C9F410C8-CFB8-334A-B1C3-6BA41C0E8463}"/>
              </a:ext>
            </a:extLst>
          </p:cNvPr>
          <p:cNvSpPr/>
          <p:nvPr/>
        </p:nvSpPr>
        <p:spPr>
          <a:xfrm>
            <a:off x="4518773" y="2992718"/>
            <a:ext cx="451982" cy="451982"/>
          </a:xfrm>
          <a:prstGeom prst="ellipse">
            <a:avLst/>
          </a:prstGeom>
          <a:solidFill>
            <a:schemeClr val="bg1"/>
          </a:solidFill>
          <a:ln w="28575">
            <a:solidFill>
              <a:srgbClr val="FCB64C"/>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800" b="1" dirty="0">
                <a:solidFill>
                  <a:srgbClr val="595A5D"/>
                </a:solidFill>
                <a:latin typeface="Arial" panose="020B0604020202020204" pitchFamily="34" charset="0"/>
                <a:cs typeface="Arial" panose="020B0604020202020204" pitchFamily="34" charset="0"/>
              </a:rPr>
              <a:t>ITSM</a:t>
            </a:r>
            <a:endParaRPr lang="en-US" sz="600" b="1" dirty="0">
              <a:solidFill>
                <a:srgbClr val="595A5D"/>
              </a:solidFill>
              <a:latin typeface="Arial" panose="020B0604020202020204" pitchFamily="34" charset="0"/>
              <a:cs typeface="Arial" panose="020B0604020202020204" pitchFamily="34" charset="0"/>
            </a:endParaRPr>
          </a:p>
        </p:txBody>
      </p:sp>
      <p:cxnSp>
        <p:nvCxnSpPr>
          <p:cNvPr id="63" name="Straight Connector 62">
            <a:extLst>
              <a:ext uri="{FF2B5EF4-FFF2-40B4-BE49-F238E27FC236}">
                <a16:creationId xmlns:a16="http://schemas.microsoft.com/office/drawing/2014/main" id="{C0B1FFB4-FC01-F34D-92CA-719FD899DE0F}"/>
              </a:ext>
            </a:extLst>
          </p:cNvPr>
          <p:cNvCxnSpPr>
            <a:cxnSpLocks/>
          </p:cNvCxnSpPr>
          <p:nvPr/>
        </p:nvCxnSpPr>
        <p:spPr>
          <a:xfrm>
            <a:off x="7764133" y="1811473"/>
            <a:ext cx="14904" cy="2512351"/>
          </a:xfrm>
          <a:prstGeom prst="line">
            <a:avLst/>
          </a:prstGeom>
          <a:ln w="28575">
            <a:solidFill>
              <a:srgbClr val="FCB64C"/>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EF820E4D-5082-7943-AB82-8A0E45B6E2FA}"/>
              </a:ext>
            </a:extLst>
          </p:cNvPr>
          <p:cNvCxnSpPr>
            <a:cxnSpLocks/>
          </p:cNvCxnSpPr>
          <p:nvPr/>
        </p:nvCxnSpPr>
        <p:spPr>
          <a:xfrm>
            <a:off x="6369704" y="3214538"/>
            <a:ext cx="2624328" cy="0"/>
          </a:xfrm>
          <a:prstGeom prst="line">
            <a:avLst/>
          </a:prstGeom>
          <a:ln w="28575">
            <a:solidFill>
              <a:srgbClr val="FCB64C"/>
            </a:solidFill>
          </a:ln>
        </p:spPr>
        <p:style>
          <a:lnRef idx="1">
            <a:schemeClr val="accent1"/>
          </a:lnRef>
          <a:fillRef idx="0">
            <a:schemeClr val="accent1"/>
          </a:fillRef>
          <a:effectRef idx="0">
            <a:schemeClr val="accent1"/>
          </a:effectRef>
          <a:fontRef idx="minor">
            <a:schemeClr val="tx1"/>
          </a:fontRef>
        </p:style>
      </p:cxnSp>
      <p:sp>
        <p:nvSpPr>
          <p:cNvPr id="72" name="Rectangle 71">
            <a:extLst>
              <a:ext uri="{FF2B5EF4-FFF2-40B4-BE49-F238E27FC236}">
                <a16:creationId xmlns:a16="http://schemas.microsoft.com/office/drawing/2014/main" id="{8EED43A4-8DE6-8E4B-8C4C-9FB1F52283CC}"/>
              </a:ext>
            </a:extLst>
          </p:cNvPr>
          <p:cNvSpPr/>
          <p:nvPr/>
        </p:nvSpPr>
        <p:spPr>
          <a:xfrm>
            <a:off x="7848630" y="1836403"/>
            <a:ext cx="1024322" cy="203739"/>
          </a:xfrm>
          <a:prstGeom prst="rect">
            <a:avLst/>
          </a:prstGeom>
          <a:solidFill>
            <a:schemeClr val="accent6">
              <a:alpha val="74902"/>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900" b="1" dirty="0">
                <a:solidFill>
                  <a:prstClr val="white"/>
                </a:solidFill>
                <a:latin typeface="Arial" panose="020B0604020202020204" pitchFamily="34" charset="0"/>
                <a:cs typeface="Arial" panose="020B0604020202020204" pitchFamily="34" charset="0"/>
              </a:rPr>
              <a:t>Operations</a:t>
            </a:r>
          </a:p>
        </p:txBody>
      </p:sp>
      <p:sp>
        <p:nvSpPr>
          <p:cNvPr id="73" name="Rectangle 72">
            <a:extLst>
              <a:ext uri="{FF2B5EF4-FFF2-40B4-BE49-F238E27FC236}">
                <a16:creationId xmlns:a16="http://schemas.microsoft.com/office/drawing/2014/main" id="{292438F2-ECDF-7647-845F-05D12F39D8FA}"/>
              </a:ext>
            </a:extLst>
          </p:cNvPr>
          <p:cNvSpPr/>
          <p:nvPr/>
        </p:nvSpPr>
        <p:spPr>
          <a:xfrm>
            <a:off x="6665126" y="1836403"/>
            <a:ext cx="1024322" cy="203739"/>
          </a:xfrm>
          <a:prstGeom prst="rect">
            <a:avLst/>
          </a:prstGeom>
          <a:solidFill>
            <a:schemeClr val="accent6">
              <a:alpha val="74902"/>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900" b="1" dirty="0">
                <a:solidFill>
                  <a:prstClr val="white"/>
                </a:solidFill>
                <a:latin typeface="Arial" panose="020B0604020202020204" pitchFamily="34" charset="0"/>
                <a:cs typeface="Arial" panose="020B0604020202020204" pitchFamily="34" charset="0"/>
              </a:rPr>
              <a:t>Engineering</a:t>
            </a:r>
          </a:p>
        </p:txBody>
      </p:sp>
      <p:sp>
        <p:nvSpPr>
          <p:cNvPr id="74" name="Rectangle 73">
            <a:extLst>
              <a:ext uri="{FF2B5EF4-FFF2-40B4-BE49-F238E27FC236}">
                <a16:creationId xmlns:a16="http://schemas.microsoft.com/office/drawing/2014/main" id="{42DBB2C5-01D4-5147-B8F7-B8F45F3158B6}"/>
              </a:ext>
            </a:extLst>
          </p:cNvPr>
          <p:cNvSpPr/>
          <p:nvPr/>
        </p:nvSpPr>
        <p:spPr>
          <a:xfrm rot="16200000">
            <a:off x="5988173" y="3712043"/>
            <a:ext cx="1024322" cy="203739"/>
          </a:xfrm>
          <a:prstGeom prst="rect">
            <a:avLst/>
          </a:prstGeom>
          <a:solidFill>
            <a:schemeClr val="accent6">
              <a:alpha val="74902"/>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900" b="1" dirty="0">
                <a:solidFill>
                  <a:prstClr val="white"/>
                </a:solidFill>
                <a:latin typeface="Arial" panose="020B0604020202020204" pitchFamily="34" charset="0"/>
                <a:cs typeface="Arial" panose="020B0604020202020204" pitchFamily="34" charset="0"/>
              </a:rPr>
              <a:t>Platform</a:t>
            </a:r>
          </a:p>
        </p:txBody>
      </p:sp>
      <p:sp>
        <p:nvSpPr>
          <p:cNvPr id="75" name="Rectangle 74">
            <a:extLst>
              <a:ext uri="{FF2B5EF4-FFF2-40B4-BE49-F238E27FC236}">
                <a16:creationId xmlns:a16="http://schemas.microsoft.com/office/drawing/2014/main" id="{B6CD8F1B-8B7A-314D-9754-4E40D18D60E7}"/>
              </a:ext>
            </a:extLst>
          </p:cNvPr>
          <p:cNvSpPr/>
          <p:nvPr/>
        </p:nvSpPr>
        <p:spPr>
          <a:xfrm rot="16200000">
            <a:off x="5979465" y="2515985"/>
            <a:ext cx="1024322" cy="203739"/>
          </a:xfrm>
          <a:prstGeom prst="rect">
            <a:avLst/>
          </a:prstGeom>
          <a:solidFill>
            <a:schemeClr val="accent6">
              <a:alpha val="74902"/>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900" b="1" dirty="0">
                <a:solidFill>
                  <a:prstClr val="white"/>
                </a:solidFill>
                <a:latin typeface="Arial" panose="020B0604020202020204" pitchFamily="34" charset="0"/>
                <a:cs typeface="Arial" panose="020B0604020202020204" pitchFamily="34" charset="0"/>
              </a:rPr>
              <a:t>Applications</a:t>
            </a:r>
          </a:p>
        </p:txBody>
      </p:sp>
      <p:sp>
        <p:nvSpPr>
          <p:cNvPr id="80" name="TextBox 79">
            <a:extLst>
              <a:ext uri="{FF2B5EF4-FFF2-40B4-BE49-F238E27FC236}">
                <a16:creationId xmlns:a16="http://schemas.microsoft.com/office/drawing/2014/main" id="{2F3AF230-4884-4A47-96A7-C056FB5B7434}"/>
              </a:ext>
            </a:extLst>
          </p:cNvPr>
          <p:cNvSpPr txBox="1"/>
          <p:nvPr/>
        </p:nvSpPr>
        <p:spPr>
          <a:xfrm>
            <a:off x="7913203" y="2485664"/>
            <a:ext cx="878037" cy="300963"/>
          </a:xfrm>
          <a:prstGeom prst="rect">
            <a:avLst/>
          </a:prstGeom>
          <a:noFill/>
        </p:spPr>
        <p:txBody>
          <a:bodyPr wrap="square" rtlCol="0">
            <a:spAutoFit/>
          </a:bodyPr>
          <a:lstStyle/>
          <a:p>
            <a:pPr algn="ctr"/>
            <a:r>
              <a:rPr lang="en-US" sz="1000" b="1" dirty="0">
                <a:solidFill>
                  <a:schemeClr val="bg1"/>
                </a:solidFill>
                <a:latin typeface="Arial" panose="020B0604020202020204" pitchFamily="34" charset="0"/>
                <a:cs typeface="Arial" panose="020B0604020202020204" pitchFamily="34" charset="0"/>
              </a:rPr>
              <a:t>DevOps</a:t>
            </a:r>
            <a:endParaRPr lang="en-US" sz="800" b="1" dirty="0">
              <a:solidFill>
                <a:schemeClr val="bg1"/>
              </a:solidFill>
              <a:latin typeface="Arial" panose="020B0604020202020204" pitchFamily="34" charset="0"/>
              <a:cs typeface="Arial" panose="020B0604020202020204" pitchFamily="34" charset="0"/>
            </a:endParaRPr>
          </a:p>
        </p:txBody>
      </p:sp>
      <p:sp>
        <p:nvSpPr>
          <p:cNvPr id="64" name="Rectangle 63">
            <a:extLst>
              <a:ext uri="{FF2B5EF4-FFF2-40B4-BE49-F238E27FC236}">
                <a16:creationId xmlns:a16="http://schemas.microsoft.com/office/drawing/2014/main" id="{B9A2BA5F-20C4-E642-9ECC-234F3607F086}"/>
              </a:ext>
            </a:extLst>
          </p:cNvPr>
          <p:cNvSpPr>
            <a:spLocks noChangeAspect="1"/>
          </p:cNvSpPr>
          <p:nvPr/>
        </p:nvSpPr>
        <p:spPr>
          <a:xfrm>
            <a:off x="6679092" y="2098009"/>
            <a:ext cx="2184986" cy="1962714"/>
          </a:xfrm>
          <a:prstGeom prst="rect">
            <a:avLst/>
          </a:prstGeom>
          <a:solidFill>
            <a:schemeClr val="accent1">
              <a:alpha val="74902"/>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100" b="1" dirty="0">
                <a:latin typeface="Arial" panose="020B0604020202020204" pitchFamily="34" charset="0"/>
                <a:cs typeface="Arial" panose="020B0604020202020204" pitchFamily="34" charset="0"/>
              </a:rPr>
              <a:t>DevOps</a:t>
            </a:r>
          </a:p>
          <a:p>
            <a:pPr algn="ctr"/>
            <a:r>
              <a:rPr lang="en-US" sz="1100" b="1" dirty="0">
                <a:latin typeface="Arial" panose="020B0604020202020204" pitchFamily="34" charset="0"/>
                <a:cs typeface="Arial" panose="020B0604020202020204" pitchFamily="34" charset="0"/>
              </a:rPr>
              <a:t>Teams</a:t>
            </a:r>
          </a:p>
          <a:p>
            <a:pPr algn="ctr"/>
            <a:endParaRPr lang="en-US" sz="1000" b="1" dirty="0">
              <a:latin typeface="Arial" panose="020B0604020202020204" pitchFamily="34" charset="0"/>
              <a:cs typeface="Arial" panose="020B0604020202020204" pitchFamily="34" charset="0"/>
            </a:endParaRPr>
          </a:p>
          <a:p>
            <a:pPr algn="ctr"/>
            <a:endParaRPr lang="en-US" sz="1000" b="1" dirty="0">
              <a:latin typeface="Arial" panose="020B0604020202020204" pitchFamily="34" charset="0"/>
              <a:cs typeface="Arial" panose="020B0604020202020204" pitchFamily="34" charset="0"/>
            </a:endParaRPr>
          </a:p>
          <a:p>
            <a:pPr algn="ctr"/>
            <a:endParaRPr lang="en-US" sz="1000" b="1" dirty="0">
              <a:latin typeface="Arial" panose="020B0604020202020204" pitchFamily="34" charset="0"/>
              <a:cs typeface="Arial" panose="020B0604020202020204" pitchFamily="34" charset="0"/>
            </a:endParaRPr>
          </a:p>
          <a:p>
            <a:pPr algn="ctr"/>
            <a:endParaRPr lang="en-US" sz="1000" b="1" dirty="0">
              <a:latin typeface="Arial" panose="020B0604020202020204" pitchFamily="34" charset="0"/>
              <a:cs typeface="Arial" panose="020B0604020202020204" pitchFamily="34" charset="0"/>
            </a:endParaRPr>
          </a:p>
          <a:p>
            <a:pPr algn="ctr"/>
            <a:endParaRPr lang="en-US" sz="1000" b="1" dirty="0">
              <a:latin typeface="Arial" panose="020B0604020202020204" pitchFamily="34" charset="0"/>
              <a:cs typeface="Arial" panose="020B0604020202020204" pitchFamily="34" charset="0"/>
            </a:endParaRPr>
          </a:p>
          <a:p>
            <a:pPr algn="ctr"/>
            <a:endParaRPr lang="en-US" sz="1000" b="1" dirty="0">
              <a:latin typeface="Arial" panose="020B0604020202020204" pitchFamily="34" charset="0"/>
              <a:cs typeface="Arial" panose="020B0604020202020204" pitchFamily="34" charset="0"/>
            </a:endParaRPr>
          </a:p>
        </p:txBody>
      </p:sp>
      <p:sp>
        <p:nvSpPr>
          <p:cNvPr id="69" name="Oval 68">
            <a:extLst>
              <a:ext uri="{FF2B5EF4-FFF2-40B4-BE49-F238E27FC236}">
                <a16:creationId xmlns:a16="http://schemas.microsoft.com/office/drawing/2014/main" id="{E01C5B7D-EF86-C04A-9FEE-38F79A722BDF}"/>
              </a:ext>
            </a:extLst>
          </p:cNvPr>
          <p:cNvSpPr/>
          <p:nvPr/>
        </p:nvSpPr>
        <p:spPr>
          <a:xfrm>
            <a:off x="7537290" y="2987696"/>
            <a:ext cx="453685" cy="453685"/>
          </a:xfrm>
          <a:prstGeom prst="ellipse">
            <a:avLst/>
          </a:prstGeom>
          <a:solidFill>
            <a:schemeClr val="bg1"/>
          </a:solidFill>
          <a:ln w="28575">
            <a:solidFill>
              <a:srgbClr val="FCB64C"/>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800" b="1" dirty="0">
                <a:solidFill>
                  <a:srgbClr val="595A5D"/>
                </a:solidFill>
                <a:latin typeface="Arial" panose="020B0604020202020204" pitchFamily="34" charset="0"/>
                <a:cs typeface="Arial" panose="020B0604020202020204" pitchFamily="34" charset="0"/>
              </a:rPr>
              <a:t>ITSM</a:t>
            </a:r>
            <a:endParaRPr lang="en-US" sz="600" b="1" dirty="0">
              <a:solidFill>
                <a:srgbClr val="595A5D"/>
              </a:solidFill>
              <a:latin typeface="Arial" panose="020B0604020202020204" pitchFamily="34" charset="0"/>
              <a:cs typeface="Arial" panose="020B0604020202020204" pitchFamily="34" charset="0"/>
            </a:endParaRPr>
          </a:p>
        </p:txBody>
      </p:sp>
      <p:sp>
        <p:nvSpPr>
          <p:cNvPr id="65" name="Rectangle 64">
            <a:extLst>
              <a:ext uri="{FF2B5EF4-FFF2-40B4-BE49-F238E27FC236}">
                <a16:creationId xmlns:a16="http://schemas.microsoft.com/office/drawing/2014/main" id="{47AAC22D-221B-B74D-B0BA-990E7D5DEED9}"/>
              </a:ext>
            </a:extLst>
          </p:cNvPr>
          <p:cNvSpPr>
            <a:spLocks noChangeAspect="1"/>
          </p:cNvSpPr>
          <p:nvPr/>
        </p:nvSpPr>
        <p:spPr>
          <a:xfrm>
            <a:off x="6682616" y="4125183"/>
            <a:ext cx="2163032" cy="200890"/>
          </a:xfrm>
          <a:prstGeom prst="rect">
            <a:avLst/>
          </a:prstGeom>
          <a:solidFill>
            <a:srgbClr val="4473C4">
              <a:alpha val="90000"/>
            </a:srgb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lvl="0" algn="ctr"/>
            <a:r>
              <a:rPr lang="en-US" sz="1000" b="1" dirty="0">
                <a:solidFill>
                  <a:prstClr val="white"/>
                </a:solidFill>
                <a:latin typeface="Arial" panose="020B0604020202020204" pitchFamily="34" charset="0"/>
                <a:cs typeface="Arial" panose="020B0604020202020204" pitchFamily="34" charset="0"/>
              </a:rPr>
              <a:t>Cloud Platform Engineering</a:t>
            </a:r>
          </a:p>
        </p:txBody>
      </p:sp>
      <p:cxnSp>
        <p:nvCxnSpPr>
          <p:cNvPr id="62" name="Straight Connector 61">
            <a:extLst>
              <a:ext uri="{FF2B5EF4-FFF2-40B4-BE49-F238E27FC236}">
                <a16:creationId xmlns:a16="http://schemas.microsoft.com/office/drawing/2014/main" id="{1F034CCA-500F-AE43-B8F5-765B87B1233A}"/>
              </a:ext>
            </a:extLst>
          </p:cNvPr>
          <p:cNvCxnSpPr>
            <a:cxnSpLocks/>
          </p:cNvCxnSpPr>
          <p:nvPr/>
        </p:nvCxnSpPr>
        <p:spPr>
          <a:xfrm>
            <a:off x="318504" y="3218710"/>
            <a:ext cx="2624328" cy="0"/>
          </a:xfrm>
          <a:prstGeom prst="line">
            <a:avLst/>
          </a:prstGeom>
          <a:ln w="28575">
            <a:solidFill>
              <a:srgbClr val="FCB64C"/>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C60BB1F8-99A3-C545-A657-498B5E3333D8}"/>
              </a:ext>
            </a:extLst>
          </p:cNvPr>
          <p:cNvCxnSpPr>
            <a:cxnSpLocks/>
          </p:cNvCxnSpPr>
          <p:nvPr/>
        </p:nvCxnSpPr>
        <p:spPr>
          <a:xfrm>
            <a:off x="1707698" y="1820912"/>
            <a:ext cx="0" cy="2515786"/>
          </a:xfrm>
          <a:prstGeom prst="line">
            <a:avLst/>
          </a:prstGeom>
          <a:ln w="28575">
            <a:solidFill>
              <a:srgbClr val="FCB64C"/>
            </a:solidFill>
          </a:ln>
        </p:spPr>
        <p:style>
          <a:lnRef idx="1">
            <a:schemeClr val="accent1"/>
          </a:lnRef>
          <a:fillRef idx="0">
            <a:schemeClr val="accent1"/>
          </a:fillRef>
          <a:effectRef idx="0">
            <a:schemeClr val="accent1"/>
          </a:effectRef>
          <a:fontRef idx="minor">
            <a:schemeClr val="tx1"/>
          </a:fontRef>
        </p:style>
      </p:cxnSp>
      <p:sp>
        <p:nvSpPr>
          <p:cNvPr id="67" name="Rectangle 66">
            <a:extLst>
              <a:ext uri="{FF2B5EF4-FFF2-40B4-BE49-F238E27FC236}">
                <a16:creationId xmlns:a16="http://schemas.microsoft.com/office/drawing/2014/main" id="{F69BBEC6-F13E-1145-A382-949BB8A02015}"/>
              </a:ext>
            </a:extLst>
          </p:cNvPr>
          <p:cNvSpPr/>
          <p:nvPr/>
        </p:nvSpPr>
        <p:spPr>
          <a:xfrm>
            <a:off x="1782105" y="1845748"/>
            <a:ext cx="1020478" cy="202974"/>
          </a:xfrm>
          <a:prstGeom prst="rect">
            <a:avLst/>
          </a:prstGeom>
          <a:solidFill>
            <a:schemeClr val="accent6">
              <a:alpha val="74902"/>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900" b="1" dirty="0">
                <a:solidFill>
                  <a:prstClr val="white"/>
                </a:solidFill>
                <a:latin typeface="Arial" panose="020B0604020202020204" pitchFamily="34" charset="0"/>
                <a:cs typeface="Arial" panose="020B0604020202020204" pitchFamily="34" charset="0"/>
              </a:rPr>
              <a:t>Operations</a:t>
            </a:r>
          </a:p>
        </p:txBody>
      </p:sp>
      <p:sp>
        <p:nvSpPr>
          <p:cNvPr id="70" name="Rectangle 69">
            <a:extLst>
              <a:ext uri="{FF2B5EF4-FFF2-40B4-BE49-F238E27FC236}">
                <a16:creationId xmlns:a16="http://schemas.microsoft.com/office/drawing/2014/main" id="{EF8A45CF-4B09-5741-BC7D-55CBE73E2747}"/>
              </a:ext>
            </a:extLst>
          </p:cNvPr>
          <p:cNvSpPr/>
          <p:nvPr/>
        </p:nvSpPr>
        <p:spPr>
          <a:xfrm>
            <a:off x="612816" y="1845747"/>
            <a:ext cx="1020478" cy="202974"/>
          </a:xfrm>
          <a:prstGeom prst="rect">
            <a:avLst/>
          </a:prstGeom>
          <a:solidFill>
            <a:schemeClr val="accent6">
              <a:alpha val="74902"/>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900" b="1" dirty="0">
                <a:solidFill>
                  <a:prstClr val="white"/>
                </a:solidFill>
                <a:latin typeface="Arial" panose="020B0604020202020204" pitchFamily="34" charset="0"/>
                <a:cs typeface="Arial" panose="020B0604020202020204" pitchFamily="34" charset="0"/>
              </a:rPr>
              <a:t>Engineering</a:t>
            </a:r>
          </a:p>
        </p:txBody>
      </p:sp>
      <p:sp>
        <p:nvSpPr>
          <p:cNvPr id="71" name="Rectangle 70">
            <a:extLst>
              <a:ext uri="{FF2B5EF4-FFF2-40B4-BE49-F238E27FC236}">
                <a16:creationId xmlns:a16="http://schemas.microsoft.com/office/drawing/2014/main" id="{0260EDF4-F057-9942-AB77-2574A9DA6223}"/>
              </a:ext>
            </a:extLst>
          </p:cNvPr>
          <p:cNvSpPr/>
          <p:nvPr/>
        </p:nvSpPr>
        <p:spPr>
          <a:xfrm rot="16200000">
            <a:off x="-61596" y="3714347"/>
            <a:ext cx="1020478" cy="202974"/>
          </a:xfrm>
          <a:prstGeom prst="rect">
            <a:avLst/>
          </a:prstGeom>
          <a:solidFill>
            <a:schemeClr val="accent6">
              <a:alpha val="74902"/>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900" b="1" dirty="0">
                <a:solidFill>
                  <a:prstClr val="white"/>
                </a:solidFill>
                <a:latin typeface="Arial" panose="020B0604020202020204" pitchFamily="34" charset="0"/>
                <a:cs typeface="Arial" panose="020B0604020202020204" pitchFamily="34" charset="0"/>
              </a:rPr>
              <a:t>Platform</a:t>
            </a:r>
          </a:p>
        </p:txBody>
      </p:sp>
      <p:sp>
        <p:nvSpPr>
          <p:cNvPr id="79" name="Rectangle 78">
            <a:extLst>
              <a:ext uri="{FF2B5EF4-FFF2-40B4-BE49-F238E27FC236}">
                <a16:creationId xmlns:a16="http://schemas.microsoft.com/office/drawing/2014/main" id="{3B24B4FC-9F6F-AC47-BDB5-E6F4DB339F67}"/>
              </a:ext>
            </a:extLst>
          </p:cNvPr>
          <p:cNvSpPr/>
          <p:nvPr/>
        </p:nvSpPr>
        <p:spPr>
          <a:xfrm rot="16200000">
            <a:off x="-70273" y="2522779"/>
            <a:ext cx="1020478" cy="202974"/>
          </a:xfrm>
          <a:prstGeom prst="rect">
            <a:avLst/>
          </a:prstGeom>
          <a:solidFill>
            <a:schemeClr val="accent6">
              <a:alpha val="74902"/>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900" b="1" dirty="0">
                <a:solidFill>
                  <a:prstClr val="white"/>
                </a:solidFill>
                <a:latin typeface="Arial" panose="020B0604020202020204" pitchFamily="34" charset="0"/>
                <a:cs typeface="Arial" panose="020B0604020202020204" pitchFamily="34" charset="0"/>
              </a:rPr>
              <a:t>Applications</a:t>
            </a:r>
          </a:p>
        </p:txBody>
      </p:sp>
      <p:sp>
        <p:nvSpPr>
          <p:cNvPr id="82" name="TextBox 81">
            <a:extLst>
              <a:ext uri="{FF2B5EF4-FFF2-40B4-BE49-F238E27FC236}">
                <a16:creationId xmlns:a16="http://schemas.microsoft.com/office/drawing/2014/main" id="{C4FC2500-80B0-EB41-830D-AC8C4DD0E3FB}"/>
              </a:ext>
            </a:extLst>
          </p:cNvPr>
          <p:cNvSpPr txBox="1"/>
          <p:nvPr/>
        </p:nvSpPr>
        <p:spPr>
          <a:xfrm>
            <a:off x="1819808" y="2492572"/>
            <a:ext cx="874741" cy="299833"/>
          </a:xfrm>
          <a:prstGeom prst="rect">
            <a:avLst/>
          </a:prstGeom>
          <a:noFill/>
        </p:spPr>
        <p:txBody>
          <a:bodyPr wrap="square" rtlCol="0">
            <a:spAutoFit/>
          </a:bodyPr>
          <a:lstStyle/>
          <a:p>
            <a:pPr algn="ctr"/>
            <a:r>
              <a:rPr lang="en-US" sz="1000" b="1" dirty="0">
                <a:solidFill>
                  <a:schemeClr val="bg1"/>
                </a:solidFill>
                <a:latin typeface="Arial" panose="020B0604020202020204" pitchFamily="34" charset="0"/>
                <a:cs typeface="Arial" panose="020B0604020202020204" pitchFamily="34" charset="0"/>
              </a:rPr>
              <a:t>DevOps</a:t>
            </a:r>
            <a:endParaRPr lang="en-US" sz="800" b="1" dirty="0">
              <a:solidFill>
                <a:schemeClr val="bg1"/>
              </a:solidFill>
              <a:latin typeface="Arial" panose="020B0604020202020204" pitchFamily="34" charset="0"/>
              <a:cs typeface="Arial" panose="020B0604020202020204" pitchFamily="34" charset="0"/>
            </a:endParaRPr>
          </a:p>
        </p:txBody>
      </p:sp>
      <p:sp>
        <p:nvSpPr>
          <p:cNvPr id="83" name="Rectangle 82">
            <a:extLst>
              <a:ext uri="{FF2B5EF4-FFF2-40B4-BE49-F238E27FC236}">
                <a16:creationId xmlns:a16="http://schemas.microsoft.com/office/drawing/2014/main" id="{CB203A62-42D4-2945-AA6D-130FA3AB5EE4}"/>
              </a:ext>
            </a:extLst>
          </p:cNvPr>
          <p:cNvSpPr>
            <a:spLocks noChangeAspect="1"/>
          </p:cNvSpPr>
          <p:nvPr/>
        </p:nvSpPr>
        <p:spPr>
          <a:xfrm>
            <a:off x="617596" y="2125167"/>
            <a:ext cx="1017433" cy="1015994"/>
          </a:xfrm>
          <a:prstGeom prst="rect">
            <a:avLst/>
          </a:prstGeom>
          <a:solidFill>
            <a:schemeClr val="accent1">
              <a:alpha val="74902"/>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000" b="1" dirty="0">
                <a:latin typeface="Arial" panose="020B0604020202020204" pitchFamily="34" charset="0"/>
                <a:cs typeface="Arial" panose="020B0604020202020204" pitchFamily="34" charset="0"/>
              </a:rPr>
              <a:t>Dev Team / </a:t>
            </a:r>
          </a:p>
          <a:p>
            <a:pPr algn="ctr"/>
            <a:r>
              <a:rPr lang="en-US" sz="1000" b="1" dirty="0">
                <a:latin typeface="Arial" panose="020B0604020202020204" pitchFamily="34" charset="0"/>
                <a:cs typeface="Arial" panose="020B0604020202020204" pitchFamily="34" charset="0"/>
              </a:rPr>
              <a:t>COTS</a:t>
            </a:r>
          </a:p>
        </p:txBody>
      </p:sp>
      <p:sp>
        <p:nvSpPr>
          <p:cNvPr id="84" name="Freeform 83">
            <a:extLst>
              <a:ext uri="{FF2B5EF4-FFF2-40B4-BE49-F238E27FC236}">
                <a16:creationId xmlns:a16="http://schemas.microsoft.com/office/drawing/2014/main" id="{E1C592B0-39E0-4145-8C04-868C945F4E16}"/>
              </a:ext>
            </a:extLst>
          </p:cNvPr>
          <p:cNvSpPr>
            <a:spLocks noChangeAspect="1"/>
          </p:cNvSpPr>
          <p:nvPr/>
        </p:nvSpPr>
        <p:spPr>
          <a:xfrm>
            <a:off x="617598" y="2125167"/>
            <a:ext cx="2196495" cy="2210244"/>
          </a:xfrm>
          <a:custGeom>
            <a:avLst/>
            <a:gdLst>
              <a:gd name="connsiteX0" fmla="*/ 965739 w 1803748"/>
              <a:gd name="connsiteY0" fmla="*/ 0 h 1815039"/>
              <a:gd name="connsiteX1" fmla="*/ 1803748 w 1803748"/>
              <a:gd name="connsiteY1" fmla="*/ 0 h 1815039"/>
              <a:gd name="connsiteX2" fmla="*/ 1803748 w 1803748"/>
              <a:gd name="connsiteY2" fmla="*/ 1815039 h 1815039"/>
              <a:gd name="connsiteX3" fmla="*/ 965739 w 1803748"/>
              <a:gd name="connsiteY3" fmla="*/ 1815039 h 1815039"/>
              <a:gd name="connsiteX4" fmla="*/ 965739 w 1803748"/>
              <a:gd name="connsiteY4" fmla="*/ 1815037 h 1815039"/>
              <a:gd name="connsiteX5" fmla="*/ 0 w 1803748"/>
              <a:gd name="connsiteY5" fmla="*/ 1815037 h 1815039"/>
              <a:gd name="connsiteX6" fmla="*/ 0 w 1803748"/>
              <a:gd name="connsiteY6" fmla="*/ 980712 h 1815039"/>
              <a:gd name="connsiteX7" fmla="*/ 965739 w 1803748"/>
              <a:gd name="connsiteY7" fmla="*/ 980712 h 1815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03748" h="1815039">
                <a:moveTo>
                  <a:pt x="965739" y="0"/>
                </a:moveTo>
                <a:lnTo>
                  <a:pt x="1803748" y="0"/>
                </a:lnTo>
                <a:lnTo>
                  <a:pt x="1803748" y="1815039"/>
                </a:lnTo>
                <a:lnTo>
                  <a:pt x="965739" y="1815039"/>
                </a:lnTo>
                <a:lnTo>
                  <a:pt x="965739" y="1815037"/>
                </a:lnTo>
                <a:lnTo>
                  <a:pt x="0" y="1815037"/>
                </a:lnTo>
                <a:lnTo>
                  <a:pt x="0" y="980712"/>
                </a:lnTo>
                <a:lnTo>
                  <a:pt x="965739" y="980712"/>
                </a:lnTo>
                <a:close/>
              </a:path>
            </a:pathLst>
          </a:custGeom>
          <a:solidFill>
            <a:srgbClr val="4473C4"/>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rIns="0" rtlCol="0" anchor="ctr">
            <a:noAutofit/>
          </a:bodyPr>
          <a:lstStyle/>
          <a:p>
            <a:pPr lvl="0" algn="ctr"/>
            <a:endParaRPr lang="en-US" sz="1000" b="1" dirty="0">
              <a:solidFill>
                <a:prstClr val="white"/>
              </a:solidFill>
              <a:latin typeface="Arial" panose="020B0604020202020204" pitchFamily="34" charset="0"/>
              <a:cs typeface="Arial" panose="020B0604020202020204" pitchFamily="34" charset="0"/>
            </a:endParaRPr>
          </a:p>
        </p:txBody>
      </p:sp>
      <p:sp>
        <p:nvSpPr>
          <p:cNvPr id="85" name="Rectangle 84">
            <a:extLst>
              <a:ext uri="{FF2B5EF4-FFF2-40B4-BE49-F238E27FC236}">
                <a16:creationId xmlns:a16="http://schemas.microsoft.com/office/drawing/2014/main" id="{6E5746DF-FAA5-694C-846C-1E0A8160CBBC}"/>
              </a:ext>
            </a:extLst>
          </p:cNvPr>
          <p:cNvSpPr/>
          <p:nvPr/>
        </p:nvSpPr>
        <p:spPr>
          <a:xfrm>
            <a:off x="673215" y="3515942"/>
            <a:ext cx="1016837" cy="577081"/>
          </a:xfrm>
          <a:prstGeom prst="rect">
            <a:avLst/>
          </a:prstGeom>
        </p:spPr>
        <p:txBody>
          <a:bodyPr wrap="square">
            <a:spAutoFit/>
          </a:bodyPr>
          <a:lstStyle/>
          <a:p>
            <a:pPr lvl="0" algn="ctr"/>
            <a:r>
              <a:rPr lang="en-US" sz="1050" b="1" dirty="0">
                <a:solidFill>
                  <a:prstClr val="white"/>
                </a:solidFill>
                <a:latin typeface="Arial" panose="020B0604020202020204" pitchFamily="34" charset="0"/>
                <a:cs typeface="Arial" panose="020B0604020202020204" pitchFamily="34" charset="0"/>
              </a:rPr>
              <a:t>Cloud</a:t>
            </a:r>
          </a:p>
          <a:p>
            <a:pPr lvl="0" algn="ctr"/>
            <a:r>
              <a:rPr lang="en-US" sz="1050" b="1" dirty="0">
                <a:solidFill>
                  <a:prstClr val="white"/>
                </a:solidFill>
                <a:latin typeface="Arial" panose="020B0604020202020204" pitchFamily="34" charset="0"/>
                <a:cs typeface="Arial" panose="020B0604020202020204" pitchFamily="34" charset="0"/>
              </a:rPr>
              <a:t>Platform</a:t>
            </a:r>
          </a:p>
          <a:p>
            <a:pPr lvl="0" algn="ctr"/>
            <a:r>
              <a:rPr lang="en-US" sz="1050" b="1" dirty="0">
                <a:solidFill>
                  <a:prstClr val="white"/>
                </a:solidFill>
                <a:latin typeface="Arial" panose="020B0604020202020204" pitchFamily="34" charset="0"/>
                <a:cs typeface="Arial" panose="020B0604020202020204" pitchFamily="34" charset="0"/>
              </a:rPr>
              <a:t>Engineering</a:t>
            </a:r>
          </a:p>
        </p:txBody>
      </p:sp>
      <p:sp>
        <p:nvSpPr>
          <p:cNvPr id="86" name="Rectangle 85">
            <a:extLst>
              <a:ext uri="{FF2B5EF4-FFF2-40B4-BE49-F238E27FC236}">
                <a16:creationId xmlns:a16="http://schemas.microsoft.com/office/drawing/2014/main" id="{30C2E4EC-2848-434A-802C-1A3731834F22}"/>
              </a:ext>
            </a:extLst>
          </p:cNvPr>
          <p:cNvSpPr>
            <a:spLocks noChangeAspect="1"/>
          </p:cNvSpPr>
          <p:nvPr/>
        </p:nvSpPr>
        <p:spPr>
          <a:xfrm>
            <a:off x="1844200" y="2180320"/>
            <a:ext cx="916074" cy="2090869"/>
          </a:xfrm>
          <a:prstGeom prst="rect">
            <a:avLst/>
          </a:prstGeom>
          <a:solidFill>
            <a:srgbClr val="A5A5A5">
              <a:alpha val="50196"/>
            </a:srgbClr>
          </a:solidFill>
          <a:ln w="19050">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000" b="1" dirty="0">
                <a:latin typeface="Arial" panose="020B0604020202020204" pitchFamily="34" charset="0"/>
                <a:cs typeface="Arial" panose="020B0604020202020204" pitchFamily="34" charset="0"/>
              </a:rPr>
              <a:t>Cloud Operations</a:t>
            </a:r>
          </a:p>
        </p:txBody>
      </p:sp>
      <p:sp>
        <p:nvSpPr>
          <p:cNvPr id="87" name="Rectangle 86">
            <a:extLst>
              <a:ext uri="{FF2B5EF4-FFF2-40B4-BE49-F238E27FC236}">
                <a16:creationId xmlns:a16="http://schemas.microsoft.com/office/drawing/2014/main" id="{63F64D62-FA8B-4049-9689-AA7590837EF5}"/>
              </a:ext>
            </a:extLst>
          </p:cNvPr>
          <p:cNvSpPr>
            <a:spLocks noChangeAspect="1"/>
          </p:cNvSpPr>
          <p:nvPr/>
        </p:nvSpPr>
        <p:spPr>
          <a:xfrm>
            <a:off x="1916042" y="2262539"/>
            <a:ext cx="778506" cy="651573"/>
          </a:xfrm>
          <a:prstGeom prst="rect">
            <a:avLst/>
          </a:prstGeom>
          <a:solidFill>
            <a:srgbClr val="A5A5A5">
              <a:alpha val="50196"/>
            </a:srgbClr>
          </a:solidFill>
          <a:ln w="19050">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000" b="1" dirty="0">
                <a:latin typeface="Arial" panose="020B0604020202020204" pitchFamily="34" charset="0"/>
                <a:cs typeface="Arial" panose="020B0604020202020204" pitchFamily="34" charset="0"/>
              </a:rPr>
              <a:t>App</a:t>
            </a:r>
          </a:p>
          <a:p>
            <a:pPr algn="ctr"/>
            <a:r>
              <a:rPr lang="en-US" sz="1000" b="1" dirty="0">
                <a:latin typeface="Arial" panose="020B0604020202020204" pitchFamily="34" charset="0"/>
                <a:cs typeface="Arial" panose="020B0604020202020204" pitchFamily="34" charset="0"/>
              </a:rPr>
              <a:t>Ops</a:t>
            </a:r>
          </a:p>
        </p:txBody>
      </p:sp>
      <p:sp>
        <p:nvSpPr>
          <p:cNvPr id="89" name="Rectangle 88">
            <a:extLst>
              <a:ext uri="{FF2B5EF4-FFF2-40B4-BE49-F238E27FC236}">
                <a16:creationId xmlns:a16="http://schemas.microsoft.com/office/drawing/2014/main" id="{B6E0EE2C-017D-0843-9484-58C9E0EFAF08}"/>
              </a:ext>
            </a:extLst>
          </p:cNvPr>
          <p:cNvSpPr>
            <a:spLocks noChangeAspect="1"/>
          </p:cNvSpPr>
          <p:nvPr/>
        </p:nvSpPr>
        <p:spPr>
          <a:xfrm>
            <a:off x="1916043" y="3553023"/>
            <a:ext cx="778506" cy="651573"/>
          </a:xfrm>
          <a:prstGeom prst="rect">
            <a:avLst/>
          </a:prstGeom>
          <a:solidFill>
            <a:srgbClr val="A5A5A5">
              <a:alpha val="50196"/>
            </a:srgbClr>
          </a:solidFill>
          <a:ln w="19050">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000" b="1" dirty="0">
                <a:latin typeface="Arial" panose="020B0604020202020204" pitchFamily="34" charset="0"/>
                <a:cs typeface="Arial" panose="020B0604020202020204" pitchFamily="34" charset="0"/>
              </a:rPr>
              <a:t>Platform</a:t>
            </a:r>
          </a:p>
          <a:p>
            <a:pPr algn="ctr"/>
            <a:r>
              <a:rPr lang="en-US" sz="1000" b="1" dirty="0">
                <a:latin typeface="Arial" panose="020B0604020202020204" pitchFamily="34" charset="0"/>
                <a:cs typeface="Arial" panose="020B0604020202020204" pitchFamily="34" charset="0"/>
              </a:rPr>
              <a:t>Ops</a:t>
            </a:r>
          </a:p>
        </p:txBody>
      </p:sp>
      <p:sp>
        <p:nvSpPr>
          <p:cNvPr id="90" name="Oval 89">
            <a:extLst>
              <a:ext uri="{FF2B5EF4-FFF2-40B4-BE49-F238E27FC236}">
                <a16:creationId xmlns:a16="http://schemas.microsoft.com/office/drawing/2014/main" id="{93341A92-575B-F842-8F7C-6C120536B82C}"/>
              </a:ext>
            </a:extLst>
          </p:cNvPr>
          <p:cNvSpPr/>
          <p:nvPr/>
        </p:nvSpPr>
        <p:spPr>
          <a:xfrm>
            <a:off x="1481704" y="2992719"/>
            <a:ext cx="451982" cy="451982"/>
          </a:xfrm>
          <a:prstGeom prst="ellipse">
            <a:avLst/>
          </a:prstGeom>
          <a:solidFill>
            <a:schemeClr val="bg1"/>
          </a:solidFill>
          <a:ln w="28575">
            <a:solidFill>
              <a:srgbClr val="FCB64C"/>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800" b="1" dirty="0">
                <a:solidFill>
                  <a:srgbClr val="595A5D"/>
                </a:solidFill>
                <a:latin typeface="Arial" panose="020B0604020202020204" pitchFamily="34" charset="0"/>
                <a:cs typeface="Arial" panose="020B0604020202020204" pitchFamily="34" charset="0"/>
              </a:rPr>
              <a:t>ITSM</a:t>
            </a:r>
            <a:endParaRPr lang="en-US" sz="600" b="1" dirty="0">
              <a:solidFill>
                <a:srgbClr val="595A5D"/>
              </a:solidFill>
              <a:latin typeface="Arial" panose="020B0604020202020204" pitchFamily="34" charset="0"/>
              <a:cs typeface="Arial" panose="020B0604020202020204" pitchFamily="34" charset="0"/>
            </a:endParaRPr>
          </a:p>
        </p:txBody>
      </p:sp>
      <p:sp>
        <p:nvSpPr>
          <p:cNvPr id="93" name="TextBox 92">
            <a:extLst>
              <a:ext uri="{FF2B5EF4-FFF2-40B4-BE49-F238E27FC236}">
                <a16:creationId xmlns:a16="http://schemas.microsoft.com/office/drawing/2014/main" id="{47622119-A250-C244-9256-51BB27665351}"/>
              </a:ext>
            </a:extLst>
          </p:cNvPr>
          <p:cNvSpPr txBox="1"/>
          <p:nvPr/>
        </p:nvSpPr>
        <p:spPr>
          <a:xfrm>
            <a:off x="612815" y="4384413"/>
            <a:ext cx="2201277" cy="307777"/>
          </a:xfrm>
          <a:prstGeom prst="rect">
            <a:avLst/>
          </a:prstGeom>
          <a:solidFill>
            <a:srgbClr val="C00000"/>
          </a:solidFill>
        </p:spPr>
        <p:txBody>
          <a:bodyPr wrap="square" rtlCol="0">
            <a:spAutoFit/>
          </a:bodyPr>
          <a:lstStyle/>
          <a:p>
            <a:pPr algn="ctr">
              <a:spcAft>
                <a:spcPts val="400"/>
              </a:spcAft>
            </a:pPr>
            <a:r>
              <a:rPr lang="en-US" sz="14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Transitional</a:t>
            </a:r>
            <a:endParaRPr lang="en-US" sz="105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94" name="TextBox 93">
            <a:extLst>
              <a:ext uri="{FF2B5EF4-FFF2-40B4-BE49-F238E27FC236}">
                <a16:creationId xmlns:a16="http://schemas.microsoft.com/office/drawing/2014/main" id="{EDFFCAFF-E306-0741-B2E6-777D7D0A8B5B}"/>
              </a:ext>
            </a:extLst>
          </p:cNvPr>
          <p:cNvSpPr txBox="1"/>
          <p:nvPr/>
        </p:nvSpPr>
        <p:spPr>
          <a:xfrm>
            <a:off x="3656694" y="4388279"/>
            <a:ext cx="2201277" cy="307777"/>
          </a:xfrm>
          <a:prstGeom prst="rect">
            <a:avLst/>
          </a:prstGeom>
          <a:solidFill>
            <a:schemeClr val="accent4"/>
          </a:solidFill>
        </p:spPr>
        <p:txBody>
          <a:bodyPr wrap="square" rtlCol="0">
            <a:spAutoFit/>
          </a:bodyPr>
          <a:lstStyle/>
          <a:p>
            <a:pPr algn="ctr">
              <a:spcAft>
                <a:spcPts val="400"/>
              </a:spcAft>
            </a:pPr>
            <a:r>
              <a:rPr lang="en-US" sz="14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Strategic</a:t>
            </a:r>
            <a:endParaRPr lang="en-US" sz="105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95" name="TextBox 94">
            <a:extLst>
              <a:ext uri="{FF2B5EF4-FFF2-40B4-BE49-F238E27FC236}">
                <a16:creationId xmlns:a16="http://schemas.microsoft.com/office/drawing/2014/main" id="{738C8B41-BB43-AB42-863E-9A3CA14C615A}"/>
              </a:ext>
            </a:extLst>
          </p:cNvPr>
          <p:cNvSpPr txBox="1"/>
          <p:nvPr/>
        </p:nvSpPr>
        <p:spPr>
          <a:xfrm>
            <a:off x="6652718" y="4384413"/>
            <a:ext cx="2201277" cy="307777"/>
          </a:xfrm>
          <a:prstGeom prst="rect">
            <a:avLst/>
          </a:prstGeom>
          <a:solidFill>
            <a:schemeClr val="accent4"/>
          </a:solidFill>
        </p:spPr>
        <p:txBody>
          <a:bodyPr wrap="square" rtlCol="0">
            <a:spAutoFit/>
          </a:bodyPr>
          <a:lstStyle/>
          <a:p>
            <a:pPr algn="ctr">
              <a:spcAft>
                <a:spcPts val="400"/>
              </a:spcAft>
            </a:pPr>
            <a:r>
              <a:rPr lang="en-US" sz="14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Strategic</a:t>
            </a:r>
            <a:endParaRPr lang="en-US" sz="105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7873072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3"/>
                                        </p:tgtEl>
                                        <p:attrNameLst>
                                          <p:attrName>style.visibility</p:attrName>
                                        </p:attrNameLst>
                                      </p:cBhvr>
                                      <p:to>
                                        <p:strVal val="visible"/>
                                      </p:to>
                                    </p:set>
                                    <p:animEffect transition="in" filter="fade">
                                      <p:cBhvr>
                                        <p:cTn id="7" dur="500"/>
                                        <p:tgtEl>
                                          <p:spTgt spid="8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4"/>
                                        </p:tgtEl>
                                        <p:attrNameLst>
                                          <p:attrName>style.visibility</p:attrName>
                                        </p:attrNameLst>
                                      </p:cBhvr>
                                      <p:to>
                                        <p:strVal val="visible"/>
                                      </p:to>
                                    </p:set>
                                    <p:animEffect transition="in" filter="fade">
                                      <p:cBhvr>
                                        <p:cTn id="12" dur="500"/>
                                        <p:tgtEl>
                                          <p:spTgt spid="8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6"/>
                                        </p:tgtEl>
                                        <p:attrNameLst>
                                          <p:attrName>style.visibility</p:attrName>
                                        </p:attrNameLst>
                                      </p:cBhvr>
                                      <p:to>
                                        <p:strVal val="visible"/>
                                      </p:to>
                                    </p:set>
                                    <p:animEffect transition="in" filter="fade">
                                      <p:cBhvr>
                                        <p:cTn id="17" dur="500"/>
                                        <p:tgtEl>
                                          <p:spTgt spid="8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9"/>
                                        </p:tgtEl>
                                        <p:attrNameLst>
                                          <p:attrName>style.visibility</p:attrName>
                                        </p:attrNameLst>
                                      </p:cBhvr>
                                      <p:to>
                                        <p:strVal val="visible"/>
                                      </p:to>
                                    </p:set>
                                    <p:animEffect transition="in" filter="fade">
                                      <p:cBhvr>
                                        <p:cTn id="22" dur="500"/>
                                        <p:tgtEl>
                                          <p:spTgt spid="8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7"/>
                                        </p:tgtEl>
                                        <p:attrNameLst>
                                          <p:attrName>style.visibility</p:attrName>
                                        </p:attrNameLst>
                                      </p:cBhvr>
                                      <p:to>
                                        <p:strVal val="visible"/>
                                      </p:to>
                                    </p:set>
                                    <p:animEffect transition="in" filter="fade">
                                      <p:cBhvr>
                                        <p:cTn id="27" dur="500"/>
                                        <p:tgtEl>
                                          <p:spTgt spid="8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81"/>
                                        </p:tgtEl>
                                        <p:attrNameLst>
                                          <p:attrName>style.visibility</p:attrName>
                                        </p:attrNameLst>
                                      </p:cBhvr>
                                      <p:to>
                                        <p:strVal val="visible"/>
                                      </p:to>
                                    </p:set>
                                    <p:animEffect transition="in" filter="fade">
                                      <p:cBhvr>
                                        <p:cTn id="32" dur="500"/>
                                        <p:tgtEl>
                                          <p:spTgt spid="81"/>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61"/>
                                        </p:tgtEl>
                                        <p:attrNameLst>
                                          <p:attrName>style.visibility</p:attrName>
                                        </p:attrNameLst>
                                      </p:cBhvr>
                                      <p:to>
                                        <p:strVal val="visible"/>
                                      </p:to>
                                    </p:set>
                                    <p:animEffect transition="in" filter="fade">
                                      <p:cBhvr>
                                        <p:cTn id="37" dur="500"/>
                                        <p:tgtEl>
                                          <p:spTgt spid="61"/>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64"/>
                                        </p:tgtEl>
                                        <p:attrNameLst>
                                          <p:attrName>style.visibility</p:attrName>
                                        </p:attrNameLst>
                                      </p:cBhvr>
                                      <p:to>
                                        <p:strVal val="visible"/>
                                      </p:to>
                                    </p:set>
                                    <p:animEffect transition="in" filter="fade">
                                      <p:cBhvr>
                                        <p:cTn id="42" dur="500"/>
                                        <p:tgtEl>
                                          <p:spTgt spid="64"/>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65"/>
                                        </p:tgtEl>
                                        <p:attrNameLst>
                                          <p:attrName>style.visibility</p:attrName>
                                        </p:attrNameLst>
                                      </p:cBhvr>
                                      <p:to>
                                        <p:strVal val="visible"/>
                                      </p:to>
                                    </p:set>
                                    <p:animEffect transition="in" filter="fade">
                                      <p:cBhvr>
                                        <p:cTn id="47" dur="500"/>
                                        <p:tgtEl>
                                          <p:spTgt spid="65"/>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93"/>
                                        </p:tgtEl>
                                        <p:attrNameLst>
                                          <p:attrName>style.visibility</p:attrName>
                                        </p:attrNameLst>
                                      </p:cBhvr>
                                      <p:to>
                                        <p:strVal val="visible"/>
                                      </p:to>
                                    </p:set>
                                    <p:animEffect transition="in" filter="fade">
                                      <p:cBhvr>
                                        <p:cTn id="52" dur="500"/>
                                        <p:tgtEl>
                                          <p:spTgt spid="93"/>
                                        </p:tgtEl>
                                      </p:cBhvr>
                                    </p:animEffect>
                                  </p:childTnLst>
                                </p:cTn>
                              </p:par>
                            </p:childTnLst>
                          </p:cTn>
                        </p:par>
                        <p:par>
                          <p:cTn id="53" fill="hold">
                            <p:stCondLst>
                              <p:cond delay="500"/>
                            </p:stCondLst>
                            <p:childTnLst>
                              <p:par>
                                <p:cTn id="54" presetID="10" presetClass="entr" presetSubtype="0" fill="hold" grpId="0" nodeType="afterEffect">
                                  <p:stCondLst>
                                    <p:cond delay="0"/>
                                  </p:stCondLst>
                                  <p:childTnLst>
                                    <p:set>
                                      <p:cBhvr>
                                        <p:cTn id="55" dur="1" fill="hold">
                                          <p:stCondLst>
                                            <p:cond delay="0"/>
                                          </p:stCondLst>
                                        </p:cTn>
                                        <p:tgtEl>
                                          <p:spTgt spid="94"/>
                                        </p:tgtEl>
                                        <p:attrNameLst>
                                          <p:attrName>style.visibility</p:attrName>
                                        </p:attrNameLst>
                                      </p:cBhvr>
                                      <p:to>
                                        <p:strVal val="visible"/>
                                      </p:to>
                                    </p:set>
                                    <p:animEffect transition="in" filter="fade">
                                      <p:cBhvr>
                                        <p:cTn id="56" dur="500"/>
                                        <p:tgtEl>
                                          <p:spTgt spid="94"/>
                                        </p:tgtEl>
                                      </p:cBhvr>
                                    </p:animEffect>
                                  </p:childTnLst>
                                </p:cTn>
                              </p:par>
                            </p:childTnLst>
                          </p:cTn>
                        </p:par>
                        <p:par>
                          <p:cTn id="57" fill="hold">
                            <p:stCondLst>
                              <p:cond delay="1000"/>
                            </p:stCondLst>
                            <p:childTnLst>
                              <p:par>
                                <p:cTn id="58" presetID="10" presetClass="entr" presetSubtype="0" fill="hold" grpId="0" nodeType="afterEffect">
                                  <p:stCondLst>
                                    <p:cond delay="0"/>
                                  </p:stCondLst>
                                  <p:childTnLst>
                                    <p:set>
                                      <p:cBhvr>
                                        <p:cTn id="59" dur="1" fill="hold">
                                          <p:stCondLst>
                                            <p:cond delay="0"/>
                                          </p:stCondLst>
                                        </p:cTn>
                                        <p:tgtEl>
                                          <p:spTgt spid="95"/>
                                        </p:tgtEl>
                                        <p:attrNameLst>
                                          <p:attrName>style.visibility</p:attrName>
                                        </p:attrNameLst>
                                      </p:cBhvr>
                                      <p:to>
                                        <p:strVal val="visible"/>
                                      </p:to>
                                    </p:set>
                                    <p:animEffect transition="in" filter="fade">
                                      <p:cBhvr>
                                        <p:cTn id="60" dur="500"/>
                                        <p:tgtEl>
                                          <p:spTgt spid="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animBg="1"/>
      <p:bldP spid="61" grpId="0" animBg="1"/>
      <p:bldP spid="64" grpId="0" animBg="1"/>
      <p:bldP spid="65" grpId="0" animBg="1"/>
      <p:bldP spid="83" grpId="0" animBg="1"/>
      <p:bldP spid="84" grpId="0" animBg="1"/>
      <p:bldP spid="86" grpId="0" animBg="1"/>
      <p:bldP spid="87" grpId="0" animBg="1"/>
      <p:bldP spid="89" grpId="0" animBg="1"/>
      <p:bldP spid="93" grpId="0" animBg="1"/>
      <p:bldP spid="94" grpId="0" animBg="1"/>
      <p:bldP spid="9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The mix of models changes over time</a:t>
            </a:r>
          </a:p>
        </p:txBody>
      </p:sp>
      <p:sp>
        <p:nvSpPr>
          <p:cNvPr id="3" name="Text Placeholder 2"/>
          <p:cNvSpPr>
            <a:spLocks noGrp="1"/>
          </p:cNvSpPr>
          <p:nvPr>
            <p:ph type="body" sz="quarter" idx="10"/>
          </p:nvPr>
        </p:nvSpPr>
        <p:spPr>
          <a:xfrm>
            <a:off x="342900" y="2697457"/>
            <a:ext cx="8443913" cy="1850731"/>
          </a:xfrm>
        </p:spPr>
        <p:txBody>
          <a:bodyPr>
            <a:normAutofit lnSpcReduction="10000"/>
          </a:bodyPr>
          <a:lstStyle/>
          <a:p>
            <a:r>
              <a:rPr lang="en-GB" sz="1125" b="1" dirty="0">
                <a:solidFill>
                  <a:schemeClr val="accent4"/>
                </a:solidFill>
              </a:rPr>
              <a:t>Model 1: </a:t>
            </a:r>
            <a:r>
              <a:rPr lang="en-GB" sz="1125" dirty="0"/>
              <a:t>Current way of working</a:t>
            </a:r>
          </a:p>
          <a:p>
            <a:r>
              <a:rPr lang="en-GB" sz="1125" b="1" dirty="0">
                <a:solidFill>
                  <a:schemeClr val="accent3"/>
                </a:solidFill>
              </a:rPr>
              <a:t>Model 2: </a:t>
            </a:r>
            <a:r>
              <a:rPr lang="en-GB" sz="1125" dirty="0"/>
              <a:t>Interim step, could be experimental, or part of desired state</a:t>
            </a:r>
          </a:p>
          <a:p>
            <a:r>
              <a:rPr lang="en-GB" sz="1125" b="1" dirty="0">
                <a:solidFill>
                  <a:schemeClr val="accent1"/>
                </a:solidFill>
              </a:rPr>
              <a:t>Model 3: </a:t>
            </a:r>
            <a:r>
              <a:rPr lang="en-GB" sz="1125" dirty="0"/>
              <a:t>The desired, or more advanced state. Don’t try and go there straight away…</a:t>
            </a:r>
          </a:p>
          <a:p>
            <a:endParaRPr lang="en-GB" sz="1125" dirty="0"/>
          </a:p>
          <a:p>
            <a:pPr marL="178594" indent="-178594">
              <a:buClr>
                <a:schemeClr val="accent1"/>
              </a:buClr>
              <a:buFont typeface="Arial" panose="020B0604020202020204" pitchFamily="34" charset="0"/>
              <a:buChar char="•"/>
            </a:pPr>
            <a:r>
              <a:rPr lang="en-GB" sz="1125" dirty="0"/>
              <a:t>Each start small</a:t>
            </a:r>
          </a:p>
          <a:p>
            <a:pPr marL="178594" indent="-178594">
              <a:buClr>
                <a:schemeClr val="accent1"/>
              </a:buClr>
              <a:buFont typeface="Arial" panose="020B0604020202020204" pitchFamily="34" charset="0"/>
              <a:buChar char="•"/>
            </a:pPr>
            <a:r>
              <a:rPr lang="en-GB" sz="1125" dirty="0"/>
              <a:t>Could be that multiple models are always required, that’s OK</a:t>
            </a:r>
          </a:p>
          <a:p>
            <a:pPr marL="178594" indent="-178594">
              <a:buClr>
                <a:schemeClr val="accent1"/>
              </a:buClr>
              <a:buFont typeface="Arial" panose="020B0604020202020204" pitchFamily="34" charset="0"/>
              <a:buChar char="•"/>
            </a:pPr>
            <a:r>
              <a:rPr lang="en-GB" sz="1125" dirty="0"/>
              <a:t>Be prepared to keep iterating</a:t>
            </a:r>
          </a:p>
          <a:p>
            <a:pPr marL="178594" indent="-178594">
              <a:buClr>
                <a:schemeClr val="accent1"/>
              </a:buClr>
              <a:buFont typeface="Arial" panose="020B0604020202020204" pitchFamily="34" charset="0"/>
              <a:buChar char="•"/>
            </a:pPr>
            <a:endParaRPr lang="en-GB" sz="1125" dirty="0"/>
          </a:p>
          <a:p>
            <a:pPr algn="ctr">
              <a:buClr>
                <a:schemeClr val="accent1"/>
              </a:buClr>
            </a:pPr>
            <a:r>
              <a:rPr lang="en-GB" sz="1250" b="1" dirty="0"/>
              <a:t>Success means looking at the </a:t>
            </a:r>
            <a:r>
              <a:rPr lang="en-GB" sz="1250" b="1" dirty="0">
                <a:solidFill>
                  <a:schemeClr val="accent1"/>
                </a:solidFill>
              </a:rPr>
              <a:t>details of each model </a:t>
            </a:r>
            <a:r>
              <a:rPr lang="en-GB" sz="1250" b="1" dirty="0"/>
              <a:t>– OI has that best practice available</a:t>
            </a:r>
          </a:p>
        </p:txBody>
      </p:sp>
      <p:grpSp>
        <p:nvGrpSpPr>
          <p:cNvPr id="23" name="Group 22"/>
          <p:cNvGrpSpPr/>
          <p:nvPr/>
        </p:nvGrpSpPr>
        <p:grpSpPr>
          <a:xfrm>
            <a:off x="707203" y="614621"/>
            <a:ext cx="7812881" cy="2240474"/>
            <a:chOff x="548640" y="995425"/>
            <a:chExt cx="12500610" cy="3584759"/>
          </a:xfrm>
        </p:grpSpPr>
        <p:pic>
          <p:nvPicPr>
            <p:cNvPr id="10" name="Picture 9"/>
            <p:cNvPicPr>
              <a:picLocks noChangeAspect="1"/>
            </p:cNvPicPr>
            <p:nvPr/>
          </p:nvPicPr>
          <p:blipFill>
            <a:blip r:embed="rId3"/>
            <a:stretch>
              <a:fillRect/>
            </a:stretch>
          </p:blipFill>
          <p:spPr>
            <a:xfrm>
              <a:off x="548640" y="995425"/>
              <a:ext cx="9333785" cy="3584759"/>
            </a:xfrm>
            <a:prstGeom prst="rect">
              <a:avLst/>
            </a:prstGeom>
          </p:spPr>
        </p:pic>
        <p:grpSp>
          <p:nvGrpSpPr>
            <p:cNvPr id="11" name="Group 10"/>
            <p:cNvGrpSpPr/>
            <p:nvPr/>
          </p:nvGrpSpPr>
          <p:grpSpPr>
            <a:xfrm>
              <a:off x="9704906" y="1547813"/>
              <a:ext cx="3208206" cy="2337852"/>
              <a:chOff x="9704906" y="1547813"/>
              <a:chExt cx="3208206" cy="2337852"/>
            </a:xfrm>
          </p:grpSpPr>
          <p:pic>
            <p:nvPicPr>
              <p:cNvPr id="9" name="Picture 8"/>
              <p:cNvPicPr>
                <a:picLocks noChangeAspect="1"/>
              </p:cNvPicPr>
              <p:nvPr/>
            </p:nvPicPr>
            <p:blipFill rotWithShape="1">
              <a:blip r:embed="rId4"/>
              <a:srcRect l="69948" t="14179" r="1694" b="17515"/>
              <a:stretch/>
            </p:blipFill>
            <p:spPr>
              <a:xfrm>
                <a:off x="10905892" y="1547813"/>
                <a:ext cx="2007220" cy="2337852"/>
              </a:xfrm>
              <a:prstGeom prst="rect">
                <a:avLst/>
              </a:prstGeom>
            </p:spPr>
          </p:pic>
          <p:pic>
            <p:nvPicPr>
              <p:cNvPr id="8" name="Picture 7"/>
              <p:cNvPicPr>
                <a:picLocks noChangeAspect="1"/>
              </p:cNvPicPr>
              <p:nvPr/>
            </p:nvPicPr>
            <p:blipFill rotWithShape="1">
              <a:blip r:embed="rId5"/>
              <a:srcRect l="61739" t="14557" r="30150" b="18065"/>
              <a:stretch/>
            </p:blipFill>
            <p:spPr>
              <a:xfrm>
                <a:off x="9704906" y="1547814"/>
                <a:ext cx="1200986" cy="2328330"/>
              </a:xfrm>
              <a:prstGeom prst="rect">
                <a:avLst/>
              </a:prstGeom>
              <a:ln>
                <a:noFill/>
              </a:ln>
            </p:spPr>
          </p:pic>
        </p:grpSp>
        <p:cxnSp>
          <p:nvCxnSpPr>
            <p:cNvPr id="13" name="Straight Arrow Connector 12"/>
            <p:cNvCxnSpPr/>
            <p:nvPr/>
          </p:nvCxnSpPr>
          <p:spPr>
            <a:xfrm flipV="1">
              <a:off x="5857875" y="3993687"/>
              <a:ext cx="3714750" cy="136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a:off x="1533525" y="3993687"/>
              <a:ext cx="3769638" cy="0"/>
            </a:xfrm>
            <a:prstGeom prst="straightConnector1">
              <a:avLst/>
            </a:prstGeom>
            <a:ln>
              <a:tailEnd type="none"/>
            </a:ln>
          </p:spPr>
          <p:style>
            <a:lnRef idx="2">
              <a:schemeClr val="accent1"/>
            </a:lnRef>
            <a:fillRef idx="0">
              <a:schemeClr val="accent1"/>
            </a:fillRef>
            <a:effectRef idx="1">
              <a:schemeClr val="accent1"/>
            </a:effectRef>
            <a:fontRef idx="minor">
              <a:schemeClr val="tx1"/>
            </a:fontRef>
          </p:style>
        </p:cxnSp>
        <p:sp>
          <p:nvSpPr>
            <p:cNvPr id="21" name="Rectangle 20"/>
            <p:cNvSpPr/>
            <p:nvPr/>
          </p:nvSpPr>
          <p:spPr>
            <a:xfrm>
              <a:off x="9620250" y="1409324"/>
              <a:ext cx="3429000" cy="2476341"/>
            </a:xfrm>
            <a:prstGeom prst="rect">
              <a:avLst/>
            </a:prstGeom>
            <a:gradFill flip="none" rotWithShape="1">
              <a:gsLst>
                <a:gs pos="0">
                  <a:schemeClr val="tx1">
                    <a:alpha val="77000"/>
                  </a:schemeClr>
                </a:gs>
                <a:gs pos="100000">
                  <a:schemeClr val="tx1"/>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125" dirty="0"/>
            </a:p>
          </p:txBody>
        </p:sp>
      </p:grpSp>
    </p:spTree>
    <p:extLst>
      <p:ext uri="{BB962C8B-B14F-4D97-AF65-F5344CB8AC3E}">
        <p14:creationId xmlns:p14="http://schemas.microsoft.com/office/powerpoint/2010/main" val="16934216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hape 156">
            <a:extLst>
              <a:ext uri="{FF2B5EF4-FFF2-40B4-BE49-F238E27FC236}">
                <a16:creationId xmlns:a16="http://schemas.microsoft.com/office/drawing/2014/main" id="{FF8F5121-385C-7B4C-97E3-B410FC93A5AC}"/>
              </a:ext>
            </a:extLst>
          </p:cNvPr>
          <p:cNvSpPr txBox="1"/>
          <p:nvPr/>
        </p:nvSpPr>
        <p:spPr>
          <a:xfrm>
            <a:off x="130041" y="0"/>
            <a:ext cx="8920550" cy="514500"/>
          </a:xfrm>
          <a:prstGeom prst="rect">
            <a:avLst/>
          </a:prstGeom>
          <a:noFill/>
          <a:ln>
            <a:noFill/>
          </a:ln>
        </p:spPr>
        <p:txBody>
          <a:bodyPr wrap="square" lIns="91425" tIns="45700" rIns="91425" bIns="45700" anchor="t" anchorCtr="0">
            <a:noAutofit/>
          </a:bodyPr>
          <a:lstStyle/>
          <a:p>
            <a:pPr lvl="0">
              <a:buClr>
                <a:srgbClr val="000000"/>
              </a:buClr>
              <a:buSzPts val="1100"/>
            </a:pPr>
            <a:r>
              <a:rPr lang="en" sz="2400" b="1" dirty="0">
                <a:latin typeface="Amazon Ember" panose="020B0603020204020204" pitchFamily="34" charset="0"/>
                <a:ea typeface="Amazon Ember" panose="020B0603020204020204" pitchFamily="34" charset="0"/>
                <a:cs typeface="Amazon Ember" panose="020B0603020204020204" pitchFamily="34" charset="0"/>
                <a:sym typeface="Oxygen"/>
              </a:rPr>
              <a:t>Models that enable both App &amp; Platform to be delivered as products</a:t>
            </a:r>
          </a:p>
        </p:txBody>
      </p:sp>
      <p:grpSp>
        <p:nvGrpSpPr>
          <p:cNvPr id="13" name="Group 12">
            <a:extLst>
              <a:ext uri="{FF2B5EF4-FFF2-40B4-BE49-F238E27FC236}">
                <a16:creationId xmlns:a16="http://schemas.microsoft.com/office/drawing/2014/main" id="{A74B3E29-48E9-4C47-9CAB-7755C5AEE6B6}"/>
              </a:ext>
            </a:extLst>
          </p:cNvPr>
          <p:cNvGrpSpPr/>
          <p:nvPr/>
        </p:nvGrpSpPr>
        <p:grpSpPr>
          <a:xfrm>
            <a:off x="1771085" y="689581"/>
            <a:ext cx="5638462" cy="4006475"/>
            <a:chOff x="3355570" y="689581"/>
            <a:chExt cx="5638462" cy="4006475"/>
          </a:xfrm>
        </p:grpSpPr>
        <p:grpSp>
          <p:nvGrpSpPr>
            <p:cNvPr id="6" name="Group 5">
              <a:extLst>
                <a:ext uri="{FF2B5EF4-FFF2-40B4-BE49-F238E27FC236}">
                  <a16:creationId xmlns:a16="http://schemas.microsoft.com/office/drawing/2014/main" id="{41A09A9D-5346-424B-B867-9C5E4B983F49}"/>
                </a:ext>
              </a:extLst>
            </p:cNvPr>
            <p:cNvGrpSpPr/>
            <p:nvPr/>
          </p:nvGrpSpPr>
          <p:grpSpPr>
            <a:xfrm>
              <a:off x="3355570" y="720096"/>
              <a:ext cx="2624328" cy="3975960"/>
              <a:chOff x="3355570" y="720096"/>
              <a:chExt cx="2624328" cy="3975960"/>
            </a:xfrm>
          </p:grpSpPr>
          <p:grpSp>
            <p:nvGrpSpPr>
              <p:cNvPr id="8" name="Group 7">
                <a:extLst>
                  <a:ext uri="{FF2B5EF4-FFF2-40B4-BE49-F238E27FC236}">
                    <a16:creationId xmlns:a16="http://schemas.microsoft.com/office/drawing/2014/main" id="{5466EF0E-440A-244B-B86D-AE6FCDD94E0B}"/>
                  </a:ext>
                </a:extLst>
              </p:cNvPr>
              <p:cNvGrpSpPr/>
              <p:nvPr/>
            </p:nvGrpSpPr>
            <p:grpSpPr>
              <a:xfrm>
                <a:off x="4098488" y="720096"/>
                <a:ext cx="1292550" cy="998417"/>
                <a:chOff x="3810168" y="741850"/>
                <a:chExt cx="1292550" cy="998417"/>
              </a:xfrm>
            </p:grpSpPr>
            <p:sp>
              <p:nvSpPr>
                <p:cNvPr id="77" name="TextBox 76">
                  <a:extLst>
                    <a:ext uri="{FF2B5EF4-FFF2-40B4-BE49-F238E27FC236}">
                      <a16:creationId xmlns:a16="http://schemas.microsoft.com/office/drawing/2014/main" id="{8CA88886-B72A-BD41-B54C-36F904266447}"/>
                    </a:ext>
                  </a:extLst>
                </p:cNvPr>
                <p:cNvSpPr txBox="1"/>
                <p:nvPr/>
              </p:nvSpPr>
              <p:spPr>
                <a:xfrm>
                  <a:off x="3810168" y="1227306"/>
                  <a:ext cx="1292550" cy="512961"/>
                </a:xfrm>
                <a:prstGeom prst="rect">
                  <a:avLst/>
                </a:prstGeom>
                <a:noFill/>
              </p:spPr>
              <p:txBody>
                <a:bodyPr wrap="square" rtlCol="0">
                  <a:spAutoFit/>
                </a:bodyPr>
                <a:lstStyle/>
                <a:p>
                  <a:pPr algn="ctr">
                    <a:spcAft>
                      <a:spcPts val="400"/>
                    </a:spcAft>
                  </a:pPr>
                  <a:r>
                    <a:rPr lang="en-US" sz="1400" b="1" dirty="0">
                      <a:latin typeface="Amazon Ember" panose="020B0603020204020204" pitchFamily="34" charset="0"/>
                      <a:ea typeface="Amazon Ember" panose="020B0603020204020204" pitchFamily="34" charset="0"/>
                      <a:cs typeface="Amazon Ember" panose="020B0603020204020204" pitchFamily="34" charset="0"/>
                    </a:rPr>
                    <a:t>Optimize</a:t>
                  </a:r>
                  <a:endParaRPr lang="en-US" sz="1050" b="1" dirty="0">
                    <a:latin typeface="Amazon Ember" panose="020B0603020204020204" pitchFamily="34" charset="0"/>
                    <a:ea typeface="Amazon Ember" panose="020B0603020204020204" pitchFamily="34" charset="0"/>
                    <a:cs typeface="Amazon Ember" panose="020B0603020204020204" pitchFamily="34" charset="0"/>
                  </a:endParaRPr>
                </a:p>
                <a:p>
                  <a:pPr algn="ctr"/>
                  <a:r>
                    <a:rPr lang="en-US" sz="1000" b="1" dirty="0">
                      <a:latin typeface="Amazon Ember" panose="020B0603020204020204" pitchFamily="34" charset="0"/>
                      <a:ea typeface="Amazon Ember" panose="020B0603020204020204" pitchFamily="34" charset="0"/>
                      <a:cs typeface="Amazon Ember" panose="020B0603020204020204" pitchFamily="34" charset="0"/>
                    </a:rPr>
                    <a:t>“</a:t>
                  </a:r>
                  <a:r>
                    <a:rPr lang="en-US" sz="1000" b="1" dirty="0" err="1">
                      <a:latin typeface="Amazon Ember" panose="020B0603020204020204" pitchFamily="34" charset="0"/>
                      <a:ea typeface="Amazon Ember" panose="020B0603020204020204" pitchFamily="34" charset="0"/>
                      <a:cs typeface="Amazon Ember" panose="020B0603020204020204" pitchFamily="34" charset="0"/>
                    </a:rPr>
                    <a:t>CloudOps</a:t>
                  </a:r>
                  <a:r>
                    <a:rPr lang="en-US" sz="1000" b="1" dirty="0">
                      <a:latin typeface="Amazon Ember" panose="020B0603020204020204" pitchFamily="34" charset="0"/>
                      <a:ea typeface="Amazon Ember" panose="020B0603020204020204" pitchFamily="34" charset="0"/>
                      <a:cs typeface="Amazon Ember" panose="020B0603020204020204" pitchFamily="34" charset="0"/>
                    </a:rPr>
                    <a:t>”</a:t>
                  </a:r>
                  <a:endParaRPr lang="en-US" sz="1050" b="1" dirty="0">
                    <a:latin typeface="Amazon Ember" panose="020B0603020204020204" pitchFamily="34" charset="0"/>
                    <a:ea typeface="Amazon Ember" panose="020B0603020204020204" pitchFamily="34" charset="0"/>
                    <a:cs typeface="Amazon Ember" panose="020B0603020204020204" pitchFamily="34" charset="0"/>
                  </a:endParaRPr>
                </a:p>
              </p:txBody>
            </p:sp>
            <p:pic>
              <p:nvPicPr>
                <p:cNvPr id="49" name="Picture 48">
                  <a:extLst>
                    <a:ext uri="{FF2B5EF4-FFF2-40B4-BE49-F238E27FC236}">
                      <a16:creationId xmlns:a16="http://schemas.microsoft.com/office/drawing/2014/main" id="{4CD1CA52-5283-BA40-8204-3943D8A7963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188734" y="741850"/>
                  <a:ext cx="535418" cy="535418"/>
                </a:xfrm>
                <a:prstGeom prst="rect">
                  <a:avLst/>
                </a:prstGeom>
              </p:spPr>
            </p:pic>
          </p:grpSp>
          <p:grpSp>
            <p:nvGrpSpPr>
              <p:cNvPr id="3" name="Group 2">
                <a:extLst>
                  <a:ext uri="{FF2B5EF4-FFF2-40B4-BE49-F238E27FC236}">
                    <a16:creationId xmlns:a16="http://schemas.microsoft.com/office/drawing/2014/main" id="{D1AF6756-877C-DC48-A922-D1869473F7A9}"/>
                  </a:ext>
                </a:extLst>
              </p:cNvPr>
              <p:cNvGrpSpPr/>
              <p:nvPr/>
            </p:nvGrpSpPr>
            <p:grpSpPr>
              <a:xfrm>
                <a:off x="3355570" y="1820911"/>
                <a:ext cx="2624328" cy="2515786"/>
                <a:chOff x="3355570" y="1820911"/>
                <a:chExt cx="2624328" cy="2515786"/>
              </a:xfrm>
            </p:grpSpPr>
            <p:cxnSp>
              <p:nvCxnSpPr>
                <p:cNvPr id="36" name="Straight Connector 35">
                  <a:extLst>
                    <a:ext uri="{FF2B5EF4-FFF2-40B4-BE49-F238E27FC236}">
                      <a16:creationId xmlns:a16="http://schemas.microsoft.com/office/drawing/2014/main" id="{F6F9EA6B-C21D-B548-A5A1-90770467BFFA}"/>
                    </a:ext>
                  </a:extLst>
                </p:cNvPr>
                <p:cNvCxnSpPr>
                  <a:cxnSpLocks/>
                </p:cNvCxnSpPr>
                <p:nvPr/>
              </p:nvCxnSpPr>
              <p:spPr>
                <a:xfrm>
                  <a:off x="3355570" y="3218710"/>
                  <a:ext cx="2624328" cy="0"/>
                </a:xfrm>
                <a:prstGeom prst="line">
                  <a:avLst/>
                </a:prstGeom>
                <a:ln w="28575">
                  <a:solidFill>
                    <a:srgbClr val="FCB64C"/>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F9C8E487-02EF-FA40-978C-02A4DCFE207C}"/>
                    </a:ext>
                  </a:extLst>
                </p:cNvPr>
                <p:cNvCxnSpPr>
                  <a:cxnSpLocks/>
                </p:cNvCxnSpPr>
                <p:nvPr/>
              </p:nvCxnSpPr>
              <p:spPr>
                <a:xfrm>
                  <a:off x="4744763" y="1820911"/>
                  <a:ext cx="0" cy="2515786"/>
                </a:xfrm>
                <a:prstGeom prst="line">
                  <a:avLst/>
                </a:prstGeom>
                <a:ln w="28575">
                  <a:solidFill>
                    <a:srgbClr val="FCB64C"/>
                  </a:solidFill>
                </a:ln>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C80C62C5-E805-354B-84F9-0DF7D363E79C}"/>
                    </a:ext>
                  </a:extLst>
                </p:cNvPr>
                <p:cNvSpPr/>
                <p:nvPr/>
              </p:nvSpPr>
              <p:spPr>
                <a:xfrm>
                  <a:off x="4819171" y="1845747"/>
                  <a:ext cx="1020478" cy="202974"/>
                </a:xfrm>
                <a:prstGeom prst="rect">
                  <a:avLst/>
                </a:prstGeom>
                <a:solidFill>
                  <a:schemeClr val="accent6">
                    <a:alpha val="74902"/>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900" b="1" dirty="0">
                      <a:solidFill>
                        <a:prstClr val="white"/>
                      </a:solidFill>
                      <a:latin typeface="Arial" panose="020B0604020202020204" pitchFamily="34" charset="0"/>
                      <a:cs typeface="Arial" panose="020B0604020202020204" pitchFamily="34" charset="0"/>
                    </a:rPr>
                    <a:t>Operations</a:t>
                  </a:r>
                </a:p>
              </p:txBody>
            </p:sp>
            <p:sp>
              <p:nvSpPr>
                <p:cNvPr id="57" name="Rectangle 56">
                  <a:extLst>
                    <a:ext uri="{FF2B5EF4-FFF2-40B4-BE49-F238E27FC236}">
                      <a16:creationId xmlns:a16="http://schemas.microsoft.com/office/drawing/2014/main" id="{7F4CAAF4-D066-FF45-BB5A-4DD92FF694A2}"/>
                    </a:ext>
                  </a:extLst>
                </p:cNvPr>
                <p:cNvSpPr/>
                <p:nvPr/>
              </p:nvSpPr>
              <p:spPr>
                <a:xfrm>
                  <a:off x="3649881" y="1845747"/>
                  <a:ext cx="1020478" cy="202974"/>
                </a:xfrm>
                <a:prstGeom prst="rect">
                  <a:avLst/>
                </a:prstGeom>
                <a:solidFill>
                  <a:schemeClr val="accent6">
                    <a:alpha val="74902"/>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900" b="1" dirty="0">
                      <a:solidFill>
                        <a:prstClr val="white"/>
                      </a:solidFill>
                      <a:latin typeface="Arial" panose="020B0604020202020204" pitchFamily="34" charset="0"/>
                      <a:cs typeface="Arial" panose="020B0604020202020204" pitchFamily="34" charset="0"/>
                    </a:rPr>
                    <a:t>Engineering</a:t>
                  </a:r>
                </a:p>
              </p:txBody>
            </p:sp>
            <p:sp>
              <p:nvSpPr>
                <p:cNvPr id="58" name="Rectangle 57">
                  <a:extLst>
                    <a:ext uri="{FF2B5EF4-FFF2-40B4-BE49-F238E27FC236}">
                      <a16:creationId xmlns:a16="http://schemas.microsoft.com/office/drawing/2014/main" id="{B6FD9A9B-3ED1-584B-B7FB-13949E29A1D5}"/>
                    </a:ext>
                  </a:extLst>
                </p:cNvPr>
                <p:cNvSpPr/>
                <p:nvPr/>
              </p:nvSpPr>
              <p:spPr>
                <a:xfrm rot="16200000">
                  <a:off x="2975468" y="3714347"/>
                  <a:ext cx="1020478" cy="202974"/>
                </a:xfrm>
                <a:prstGeom prst="rect">
                  <a:avLst/>
                </a:prstGeom>
                <a:solidFill>
                  <a:schemeClr val="accent6">
                    <a:alpha val="74902"/>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900" b="1" dirty="0">
                      <a:solidFill>
                        <a:prstClr val="white"/>
                      </a:solidFill>
                      <a:latin typeface="Arial" panose="020B0604020202020204" pitchFamily="34" charset="0"/>
                      <a:cs typeface="Arial" panose="020B0604020202020204" pitchFamily="34" charset="0"/>
                    </a:rPr>
                    <a:t>Platform</a:t>
                  </a:r>
                </a:p>
              </p:txBody>
            </p:sp>
            <p:sp>
              <p:nvSpPr>
                <p:cNvPr id="59" name="Rectangle 58">
                  <a:extLst>
                    <a:ext uri="{FF2B5EF4-FFF2-40B4-BE49-F238E27FC236}">
                      <a16:creationId xmlns:a16="http://schemas.microsoft.com/office/drawing/2014/main" id="{940D1D99-6BC4-6344-888F-9903C2B85E62}"/>
                    </a:ext>
                  </a:extLst>
                </p:cNvPr>
                <p:cNvSpPr/>
                <p:nvPr/>
              </p:nvSpPr>
              <p:spPr>
                <a:xfrm rot="16200000">
                  <a:off x="2966793" y="2522778"/>
                  <a:ext cx="1020478" cy="202974"/>
                </a:xfrm>
                <a:prstGeom prst="rect">
                  <a:avLst/>
                </a:prstGeom>
                <a:solidFill>
                  <a:schemeClr val="accent6">
                    <a:alpha val="74902"/>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900" b="1" dirty="0">
                      <a:solidFill>
                        <a:prstClr val="white"/>
                      </a:solidFill>
                      <a:latin typeface="Arial" panose="020B0604020202020204" pitchFamily="34" charset="0"/>
                      <a:cs typeface="Arial" panose="020B0604020202020204" pitchFamily="34" charset="0"/>
                    </a:rPr>
                    <a:t>Applications</a:t>
                  </a:r>
                </a:p>
              </p:txBody>
            </p:sp>
            <p:sp>
              <p:nvSpPr>
                <p:cNvPr id="60" name="TextBox 59">
                  <a:extLst>
                    <a:ext uri="{FF2B5EF4-FFF2-40B4-BE49-F238E27FC236}">
                      <a16:creationId xmlns:a16="http://schemas.microsoft.com/office/drawing/2014/main" id="{3C15D42F-A07B-1547-A6BF-5285EACED810}"/>
                    </a:ext>
                  </a:extLst>
                </p:cNvPr>
                <p:cNvSpPr txBox="1"/>
                <p:nvPr/>
              </p:nvSpPr>
              <p:spPr>
                <a:xfrm>
                  <a:off x="4856873" y="2492571"/>
                  <a:ext cx="874741" cy="299833"/>
                </a:xfrm>
                <a:prstGeom prst="rect">
                  <a:avLst/>
                </a:prstGeom>
                <a:noFill/>
              </p:spPr>
              <p:txBody>
                <a:bodyPr wrap="square" rtlCol="0">
                  <a:spAutoFit/>
                </a:bodyPr>
                <a:lstStyle/>
                <a:p>
                  <a:pPr algn="ctr"/>
                  <a:r>
                    <a:rPr lang="en-US" sz="1000" b="1" dirty="0">
                      <a:solidFill>
                        <a:schemeClr val="bg1"/>
                      </a:solidFill>
                      <a:latin typeface="Arial" panose="020B0604020202020204" pitchFamily="34" charset="0"/>
                      <a:cs typeface="Arial" panose="020B0604020202020204" pitchFamily="34" charset="0"/>
                    </a:rPr>
                    <a:t>DevOps</a:t>
                  </a:r>
                  <a:endParaRPr lang="en-US" sz="800" b="1" dirty="0">
                    <a:solidFill>
                      <a:schemeClr val="bg1"/>
                    </a:solidFill>
                    <a:latin typeface="Arial" panose="020B0604020202020204" pitchFamily="34" charset="0"/>
                    <a:cs typeface="Arial" panose="020B0604020202020204" pitchFamily="34" charset="0"/>
                  </a:endParaRPr>
                </a:p>
              </p:txBody>
            </p:sp>
            <p:sp>
              <p:nvSpPr>
                <p:cNvPr id="81" name="Rectangle 80">
                  <a:extLst>
                    <a:ext uri="{FF2B5EF4-FFF2-40B4-BE49-F238E27FC236}">
                      <a16:creationId xmlns:a16="http://schemas.microsoft.com/office/drawing/2014/main" id="{5BDC6685-ADA7-6B48-89BE-B810D9EC21F0}"/>
                    </a:ext>
                  </a:extLst>
                </p:cNvPr>
                <p:cNvSpPr>
                  <a:spLocks noChangeAspect="1"/>
                </p:cNvSpPr>
                <p:nvPr/>
              </p:nvSpPr>
              <p:spPr>
                <a:xfrm>
                  <a:off x="3654663" y="2125166"/>
                  <a:ext cx="2184986" cy="1015994"/>
                </a:xfrm>
                <a:prstGeom prst="rect">
                  <a:avLst/>
                </a:prstGeom>
                <a:solidFill>
                  <a:schemeClr val="accent1">
                    <a:alpha val="74902"/>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000" b="1" dirty="0">
                      <a:latin typeface="Arial" panose="020B0604020202020204" pitchFamily="34" charset="0"/>
                      <a:cs typeface="Arial" panose="020B0604020202020204" pitchFamily="34" charset="0"/>
                    </a:rPr>
                    <a:t>Dev Team / </a:t>
                  </a:r>
                </a:p>
                <a:p>
                  <a:pPr algn="ctr"/>
                  <a:r>
                    <a:rPr lang="en-US" sz="1000" b="1" dirty="0">
                      <a:latin typeface="Arial" panose="020B0604020202020204" pitchFamily="34" charset="0"/>
                      <a:cs typeface="Arial" panose="020B0604020202020204" pitchFamily="34" charset="0"/>
                    </a:rPr>
                    <a:t>COTS</a:t>
                  </a:r>
                </a:p>
              </p:txBody>
            </p:sp>
            <p:sp>
              <p:nvSpPr>
                <p:cNvPr id="61" name="Rectangle 60">
                  <a:extLst>
                    <a:ext uri="{FF2B5EF4-FFF2-40B4-BE49-F238E27FC236}">
                      <a16:creationId xmlns:a16="http://schemas.microsoft.com/office/drawing/2014/main" id="{82B2A421-7E45-5D48-99F3-1B4FF9F9E936}"/>
                    </a:ext>
                  </a:extLst>
                </p:cNvPr>
                <p:cNvSpPr>
                  <a:spLocks noChangeAspect="1"/>
                </p:cNvSpPr>
                <p:nvPr/>
              </p:nvSpPr>
              <p:spPr>
                <a:xfrm>
                  <a:off x="3676617" y="3310300"/>
                  <a:ext cx="2163032" cy="1019818"/>
                </a:xfrm>
                <a:prstGeom prst="rect">
                  <a:avLst/>
                </a:prstGeom>
                <a:solidFill>
                  <a:srgbClr val="4473C4">
                    <a:alpha val="90000"/>
                  </a:srgb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lvl="0" algn="ctr"/>
                  <a:r>
                    <a:rPr lang="en-US" sz="1000" b="1" dirty="0">
                      <a:solidFill>
                        <a:prstClr val="white"/>
                      </a:solidFill>
                      <a:latin typeface="Arial" panose="020B0604020202020204" pitchFamily="34" charset="0"/>
                      <a:cs typeface="Arial" panose="020B0604020202020204" pitchFamily="34" charset="0"/>
                    </a:rPr>
                    <a:t>Cloud Platform</a:t>
                  </a:r>
                  <a:br>
                    <a:rPr lang="en-US" sz="1000" b="1" dirty="0">
                      <a:solidFill>
                        <a:prstClr val="white"/>
                      </a:solidFill>
                      <a:latin typeface="Arial" panose="020B0604020202020204" pitchFamily="34" charset="0"/>
                      <a:cs typeface="Arial" panose="020B0604020202020204" pitchFamily="34" charset="0"/>
                    </a:rPr>
                  </a:br>
                  <a:r>
                    <a:rPr lang="en-US" sz="1000" b="1" dirty="0">
                      <a:solidFill>
                        <a:prstClr val="white"/>
                      </a:solidFill>
                      <a:latin typeface="Arial" panose="020B0604020202020204" pitchFamily="34" charset="0"/>
                      <a:cs typeface="Arial" panose="020B0604020202020204" pitchFamily="34" charset="0"/>
                    </a:rPr>
                    <a:t>Engineering</a:t>
                  </a:r>
                </a:p>
              </p:txBody>
            </p:sp>
            <p:sp>
              <p:nvSpPr>
                <p:cNvPr id="55" name="Oval 54">
                  <a:extLst>
                    <a:ext uri="{FF2B5EF4-FFF2-40B4-BE49-F238E27FC236}">
                      <a16:creationId xmlns:a16="http://schemas.microsoft.com/office/drawing/2014/main" id="{C9F410C8-CFB8-334A-B1C3-6BA41C0E8463}"/>
                    </a:ext>
                  </a:extLst>
                </p:cNvPr>
                <p:cNvSpPr/>
                <p:nvPr/>
              </p:nvSpPr>
              <p:spPr>
                <a:xfrm>
                  <a:off x="4518773" y="2992718"/>
                  <a:ext cx="451982" cy="451982"/>
                </a:xfrm>
                <a:prstGeom prst="ellipse">
                  <a:avLst/>
                </a:prstGeom>
                <a:solidFill>
                  <a:schemeClr val="bg1"/>
                </a:solidFill>
                <a:ln w="28575">
                  <a:solidFill>
                    <a:srgbClr val="FCB64C"/>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800" b="1" dirty="0">
                      <a:solidFill>
                        <a:srgbClr val="595A5D"/>
                      </a:solidFill>
                      <a:latin typeface="Arial" panose="020B0604020202020204" pitchFamily="34" charset="0"/>
                      <a:cs typeface="Arial" panose="020B0604020202020204" pitchFamily="34" charset="0"/>
                    </a:rPr>
                    <a:t>ITSM</a:t>
                  </a:r>
                  <a:endParaRPr lang="en-US" sz="600" b="1" dirty="0">
                    <a:solidFill>
                      <a:srgbClr val="595A5D"/>
                    </a:solidFill>
                    <a:latin typeface="Arial" panose="020B0604020202020204" pitchFamily="34" charset="0"/>
                    <a:cs typeface="Arial" panose="020B0604020202020204" pitchFamily="34" charset="0"/>
                  </a:endParaRPr>
                </a:p>
              </p:txBody>
            </p:sp>
          </p:grpSp>
          <p:sp>
            <p:nvSpPr>
              <p:cNvPr id="94" name="TextBox 93">
                <a:extLst>
                  <a:ext uri="{FF2B5EF4-FFF2-40B4-BE49-F238E27FC236}">
                    <a16:creationId xmlns:a16="http://schemas.microsoft.com/office/drawing/2014/main" id="{EDFFCAFF-E306-0741-B2E6-777D7D0A8B5B}"/>
                  </a:ext>
                </a:extLst>
              </p:cNvPr>
              <p:cNvSpPr txBox="1"/>
              <p:nvPr/>
            </p:nvSpPr>
            <p:spPr>
              <a:xfrm>
                <a:off x="3656694" y="4388279"/>
                <a:ext cx="2201277" cy="307777"/>
              </a:xfrm>
              <a:prstGeom prst="rect">
                <a:avLst/>
              </a:prstGeom>
              <a:solidFill>
                <a:schemeClr val="accent4"/>
              </a:solidFill>
            </p:spPr>
            <p:txBody>
              <a:bodyPr wrap="square" rtlCol="0">
                <a:spAutoFit/>
              </a:bodyPr>
              <a:lstStyle/>
              <a:p>
                <a:pPr algn="ctr">
                  <a:spcAft>
                    <a:spcPts val="400"/>
                  </a:spcAft>
                </a:pPr>
                <a:r>
                  <a:rPr lang="en-US" sz="14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Strategic</a:t>
                </a:r>
                <a:endParaRPr lang="en-US" sz="105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grpSp>
        <p:grpSp>
          <p:nvGrpSpPr>
            <p:cNvPr id="12" name="Group 11">
              <a:extLst>
                <a:ext uri="{FF2B5EF4-FFF2-40B4-BE49-F238E27FC236}">
                  <a16:creationId xmlns:a16="http://schemas.microsoft.com/office/drawing/2014/main" id="{7C8010E5-CCCE-624C-AAF9-815E08C1478B}"/>
                </a:ext>
              </a:extLst>
            </p:cNvPr>
            <p:cNvGrpSpPr/>
            <p:nvPr/>
          </p:nvGrpSpPr>
          <p:grpSpPr>
            <a:xfrm>
              <a:off x="6369704" y="689581"/>
              <a:ext cx="2624328" cy="4002609"/>
              <a:chOff x="6369704" y="689581"/>
              <a:chExt cx="2624328" cy="4002609"/>
            </a:xfrm>
          </p:grpSpPr>
          <p:grpSp>
            <p:nvGrpSpPr>
              <p:cNvPr id="9" name="Group 8">
                <a:extLst>
                  <a:ext uri="{FF2B5EF4-FFF2-40B4-BE49-F238E27FC236}">
                    <a16:creationId xmlns:a16="http://schemas.microsoft.com/office/drawing/2014/main" id="{FF97E72D-2183-3242-A617-0CCED70D4916}"/>
                  </a:ext>
                </a:extLst>
              </p:cNvPr>
              <p:cNvGrpSpPr/>
              <p:nvPr/>
            </p:nvGrpSpPr>
            <p:grpSpPr>
              <a:xfrm>
                <a:off x="7284037" y="689581"/>
                <a:ext cx="960190" cy="1137867"/>
                <a:chOff x="6898535" y="711335"/>
                <a:chExt cx="960190" cy="1137867"/>
              </a:xfrm>
            </p:grpSpPr>
            <p:sp>
              <p:nvSpPr>
                <p:cNvPr id="78" name="TextBox 77">
                  <a:extLst>
                    <a:ext uri="{FF2B5EF4-FFF2-40B4-BE49-F238E27FC236}">
                      <a16:creationId xmlns:a16="http://schemas.microsoft.com/office/drawing/2014/main" id="{816F6249-1C03-F54F-AC6B-C9C22E0D51C5}"/>
                    </a:ext>
                  </a:extLst>
                </p:cNvPr>
                <p:cNvSpPr txBox="1"/>
                <p:nvPr/>
              </p:nvSpPr>
              <p:spPr>
                <a:xfrm>
                  <a:off x="6898535" y="1228519"/>
                  <a:ext cx="960190" cy="620683"/>
                </a:xfrm>
                <a:prstGeom prst="rect">
                  <a:avLst/>
                </a:prstGeom>
                <a:noFill/>
              </p:spPr>
              <p:txBody>
                <a:bodyPr wrap="square" rtlCol="0">
                  <a:spAutoFit/>
                </a:bodyPr>
                <a:lstStyle/>
                <a:p>
                  <a:pPr algn="ctr">
                    <a:spcAft>
                      <a:spcPts val="400"/>
                    </a:spcAft>
                  </a:pPr>
                  <a:r>
                    <a:rPr lang="en-US" sz="1400" b="1" dirty="0">
                      <a:latin typeface="Amazon Ember" panose="020B0603020204020204" pitchFamily="34" charset="0"/>
                      <a:ea typeface="Amazon Ember" panose="020B0603020204020204" pitchFamily="34" charset="0"/>
                      <a:cs typeface="Amazon Ember" panose="020B0603020204020204" pitchFamily="34" charset="0"/>
                    </a:rPr>
                    <a:t>Grow</a:t>
                  </a:r>
                  <a:endParaRPr lang="en-US" sz="1050" b="1" dirty="0">
                    <a:latin typeface="Amazon Ember" panose="020B0603020204020204" pitchFamily="34" charset="0"/>
                    <a:ea typeface="Amazon Ember" panose="020B0603020204020204" pitchFamily="34" charset="0"/>
                    <a:cs typeface="Amazon Ember" panose="020B0603020204020204" pitchFamily="34" charset="0"/>
                  </a:endParaRPr>
                </a:p>
                <a:p>
                  <a:pPr algn="ctr"/>
                  <a:r>
                    <a:rPr lang="en-US" sz="1000" b="1" dirty="0">
                      <a:latin typeface="Amazon Ember" panose="020B0603020204020204" pitchFamily="34" charset="0"/>
                      <a:ea typeface="Amazon Ember" panose="020B0603020204020204" pitchFamily="34" charset="0"/>
                      <a:cs typeface="Amazon Ember" panose="020B0603020204020204" pitchFamily="34" charset="0"/>
                    </a:rPr>
                    <a:t>“DevOps”</a:t>
                  </a:r>
                  <a:endParaRPr lang="en-US" sz="1050" b="1" dirty="0">
                    <a:latin typeface="Amazon Ember" panose="020B0603020204020204" pitchFamily="34" charset="0"/>
                    <a:ea typeface="Amazon Ember" panose="020B0603020204020204" pitchFamily="34" charset="0"/>
                    <a:cs typeface="Amazon Ember" panose="020B0603020204020204" pitchFamily="34" charset="0"/>
                  </a:endParaRPr>
                </a:p>
                <a:p>
                  <a:pPr marL="119063" indent="-112713">
                    <a:buFont typeface="Arial" panose="020B0604020202020204" pitchFamily="34" charset="0"/>
                    <a:buChar char="•"/>
                  </a:pPr>
                  <a:endParaRPr lang="en-US" sz="700" b="1" dirty="0">
                    <a:latin typeface="Amazon Ember" panose="020B0603020204020204" pitchFamily="34" charset="0"/>
                    <a:ea typeface="Amazon Ember" panose="020B0603020204020204" pitchFamily="34" charset="0"/>
                    <a:cs typeface="Amazon Ember" panose="020B0603020204020204" pitchFamily="34" charset="0"/>
                  </a:endParaRPr>
                </a:p>
              </p:txBody>
            </p:sp>
            <p:pic>
              <p:nvPicPr>
                <p:cNvPr id="45" name="Picture 44">
                  <a:extLst>
                    <a:ext uri="{FF2B5EF4-FFF2-40B4-BE49-F238E27FC236}">
                      <a16:creationId xmlns:a16="http://schemas.microsoft.com/office/drawing/2014/main" id="{D7DDCED0-0309-CF4D-A49A-F8D2B99896A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081450" y="711335"/>
                  <a:ext cx="594360" cy="594360"/>
                </a:xfrm>
                <a:prstGeom prst="rect">
                  <a:avLst/>
                </a:prstGeom>
              </p:spPr>
            </p:pic>
          </p:grpSp>
          <p:grpSp>
            <p:nvGrpSpPr>
              <p:cNvPr id="4" name="Group 3">
                <a:extLst>
                  <a:ext uri="{FF2B5EF4-FFF2-40B4-BE49-F238E27FC236}">
                    <a16:creationId xmlns:a16="http://schemas.microsoft.com/office/drawing/2014/main" id="{26C89B35-A4A4-F743-ADE3-349F36AB876C}"/>
                  </a:ext>
                </a:extLst>
              </p:cNvPr>
              <p:cNvGrpSpPr/>
              <p:nvPr/>
            </p:nvGrpSpPr>
            <p:grpSpPr>
              <a:xfrm>
                <a:off x="6369704" y="1811473"/>
                <a:ext cx="2624328" cy="2514601"/>
                <a:chOff x="6369704" y="1811473"/>
                <a:chExt cx="2624328" cy="2514601"/>
              </a:xfrm>
            </p:grpSpPr>
            <p:cxnSp>
              <p:nvCxnSpPr>
                <p:cNvPr id="63" name="Straight Connector 62">
                  <a:extLst>
                    <a:ext uri="{FF2B5EF4-FFF2-40B4-BE49-F238E27FC236}">
                      <a16:creationId xmlns:a16="http://schemas.microsoft.com/office/drawing/2014/main" id="{C0B1FFB4-FC01-F34D-92CA-719FD899DE0F}"/>
                    </a:ext>
                  </a:extLst>
                </p:cNvPr>
                <p:cNvCxnSpPr>
                  <a:cxnSpLocks/>
                </p:cNvCxnSpPr>
                <p:nvPr/>
              </p:nvCxnSpPr>
              <p:spPr>
                <a:xfrm>
                  <a:off x="7764133" y="1811473"/>
                  <a:ext cx="14904" cy="2512351"/>
                </a:xfrm>
                <a:prstGeom prst="line">
                  <a:avLst/>
                </a:prstGeom>
                <a:ln w="28575">
                  <a:solidFill>
                    <a:srgbClr val="FCB64C"/>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EF820E4D-5082-7943-AB82-8A0E45B6E2FA}"/>
                    </a:ext>
                  </a:extLst>
                </p:cNvPr>
                <p:cNvCxnSpPr>
                  <a:cxnSpLocks/>
                </p:cNvCxnSpPr>
                <p:nvPr/>
              </p:nvCxnSpPr>
              <p:spPr>
                <a:xfrm>
                  <a:off x="6369704" y="3214538"/>
                  <a:ext cx="2624328" cy="0"/>
                </a:xfrm>
                <a:prstGeom prst="line">
                  <a:avLst/>
                </a:prstGeom>
                <a:ln w="28575">
                  <a:solidFill>
                    <a:srgbClr val="FCB64C"/>
                  </a:solidFill>
                </a:ln>
              </p:spPr>
              <p:style>
                <a:lnRef idx="1">
                  <a:schemeClr val="accent1"/>
                </a:lnRef>
                <a:fillRef idx="0">
                  <a:schemeClr val="accent1"/>
                </a:fillRef>
                <a:effectRef idx="0">
                  <a:schemeClr val="accent1"/>
                </a:effectRef>
                <a:fontRef idx="minor">
                  <a:schemeClr val="tx1"/>
                </a:fontRef>
              </p:style>
            </p:cxnSp>
            <p:sp>
              <p:nvSpPr>
                <p:cNvPr id="72" name="Rectangle 71">
                  <a:extLst>
                    <a:ext uri="{FF2B5EF4-FFF2-40B4-BE49-F238E27FC236}">
                      <a16:creationId xmlns:a16="http://schemas.microsoft.com/office/drawing/2014/main" id="{8EED43A4-8DE6-8E4B-8C4C-9FB1F52283CC}"/>
                    </a:ext>
                  </a:extLst>
                </p:cNvPr>
                <p:cNvSpPr/>
                <p:nvPr/>
              </p:nvSpPr>
              <p:spPr>
                <a:xfrm>
                  <a:off x="7848630" y="1836403"/>
                  <a:ext cx="1024322" cy="203739"/>
                </a:xfrm>
                <a:prstGeom prst="rect">
                  <a:avLst/>
                </a:prstGeom>
                <a:solidFill>
                  <a:schemeClr val="accent6">
                    <a:alpha val="74902"/>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900" b="1" dirty="0">
                      <a:solidFill>
                        <a:prstClr val="white"/>
                      </a:solidFill>
                      <a:latin typeface="Arial" panose="020B0604020202020204" pitchFamily="34" charset="0"/>
                      <a:cs typeface="Arial" panose="020B0604020202020204" pitchFamily="34" charset="0"/>
                    </a:rPr>
                    <a:t>Operations</a:t>
                  </a:r>
                </a:p>
              </p:txBody>
            </p:sp>
            <p:sp>
              <p:nvSpPr>
                <p:cNvPr id="73" name="Rectangle 72">
                  <a:extLst>
                    <a:ext uri="{FF2B5EF4-FFF2-40B4-BE49-F238E27FC236}">
                      <a16:creationId xmlns:a16="http://schemas.microsoft.com/office/drawing/2014/main" id="{292438F2-ECDF-7647-845F-05D12F39D8FA}"/>
                    </a:ext>
                  </a:extLst>
                </p:cNvPr>
                <p:cNvSpPr/>
                <p:nvPr/>
              </p:nvSpPr>
              <p:spPr>
                <a:xfrm>
                  <a:off x="6665126" y="1836403"/>
                  <a:ext cx="1024322" cy="203739"/>
                </a:xfrm>
                <a:prstGeom prst="rect">
                  <a:avLst/>
                </a:prstGeom>
                <a:solidFill>
                  <a:schemeClr val="accent6">
                    <a:alpha val="74902"/>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900" b="1" dirty="0">
                      <a:solidFill>
                        <a:prstClr val="white"/>
                      </a:solidFill>
                      <a:latin typeface="Arial" panose="020B0604020202020204" pitchFamily="34" charset="0"/>
                      <a:cs typeface="Arial" panose="020B0604020202020204" pitchFamily="34" charset="0"/>
                    </a:rPr>
                    <a:t>Engineering</a:t>
                  </a:r>
                </a:p>
              </p:txBody>
            </p:sp>
            <p:sp>
              <p:nvSpPr>
                <p:cNvPr id="74" name="Rectangle 73">
                  <a:extLst>
                    <a:ext uri="{FF2B5EF4-FFF2-40B4-BE49-F238E27FC236}">
                      <a16:creationId xmlns:a16="http://schemas.microsoft.com/office/drawing/2014/main" id="{42DBB2C5-01D4-5147-B8F7-B8F45F3158B6}"/>
                    </a:ext>
                  </a:extLst>
                </p:cNvPr>
                <p:cNvSpPr/>
                <p:nvPr/>
              </p:nvSpPr>
              <p:spPr>
                <a:xfrm rot="16200000">
                  <a:off x="5988173" y="3712043"/>
                  <a:ext cx="1024322" cy="203739"/>
                </a:xfrm>
                <a:prstGeom prst="rect">
                  <a:avLst/>
                </a:prstGeom>
                <a:solidFill>
                  <a:schemeClr val="accent6">
                    <a:alpha val="74902"/>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900" b="1" dirty="0">
                      <a:solidFill>
                        <a:prstClr val="white"/>
                      </a:solidFill>
                      <a:latin typeface="Arial" panose="020B0604020202020204" pitchFamily="34" charset="0"/>
                      <a:cs typeface="Arial" panose="020B0604020202020204" pitchFamily="34" charset="0"/>
                    </a:rPr>
                    <a:t>Platform</a:t>
                  </a:r>
                </a:p>
              </p:txBody>
            </p:sp>
            <p:sp>
              <p:nvSpPr>
                <p:cNvPr id="75" name="Rectangle 74">
                  <a:extLst>
                    <a:ext uri="{FF2B5EF4-FFF2-40B4-BE49-F238E27FC236}">
                      <a16:creationId xmlns:a16="http://schemas.microsoft.com/office/drawing/2014/main" id="{B6CD8F1B-8B7A-314D-9754-4E40D18D60E7}"/>
                    </a:ext>
                  </a:extLst>
                </p:cNvPr>
                <p:cNvSpPr/>
                <p:nvPr/>
              </p:nvSpPr>
              <p:spPr>
                <a:xfrm rot="16200000">
                  <a:off x="5979465" y="2515985"/>
                  <a:ext cx="1024322" cy="203739"/>
                </a:xfrm>
                <a:prstGeom prst="rect">
                  <a:avLst/>
                </a:prstGeom>
                <a:solidFill>
                  <a:schemeClr val="accent6">
                    <a:alpha val="74902"/>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900" b="1" dirty="0">
                      <a:solidFill>
                        <a:prstClr val="white"/>
                      </a:solidFill>
                      <a:latin typeface="Arial" panose="020B0604020202020204" pitchFamily="34" charset="0"/>
                      <a:cs typeface="Arial" panose="020B0604020202020204" pitchFamily="34" charset="0"/>
                    </a:rPr>
                    <a:t>Applications</a:t>
                  </a:r>
                </a:p>
              </p:txBody>
            </p:sp>
            <p:sp>
              <p:nvSpPr>
                <p:cNvPr id="80" name="TextBox 79">
                  <a:extLst>
                    <a:ext uri="{FF2B5EF4-FFF2-40B4-BE49-F238E27FC236}">
                      <a16:creationId xmlns:a16="http://schemas.microsoft.com/office/drawing/2014/main" id="{2F3AF230-4884-4A47-96A7-C056FB5B7434}"/>
                    </a:ext>
                  </a:extLst>
                </p:cNvPr>
                <p:cNvSpPr txBox="1"/>
                <p:nvPr/>
              </p:nvSpPr>
              <p:spPr>
                <a:xfrm>
                  <a:off x="7913203" y="2485664"/>
                  <a:ext cx="878037" cy="300963"/>
                </a:xfrm>
                <a:prstGeom prst="rect">
                  <a:avLst/>
                </a:prstGeom>
                <a:noFill/>
              </p:spPr>
              <p:txBody>
                <a:bodyPr wrap="square" rtlCol="0">
                  <a:spAutoFit/>
                </a:bodyPr>
                <a:lstStyle/>
                <a:p>
                  <a:pPr algn="ctr"/>
                  <a:r>
                    <a:rPr lang="en-US" sz="1000" b="1" dirty="0">
                      <a:solidFill>
                        <a:schemeClr val="bg1"/>
                      </a:solidFill>
                      <a:latin typeface="Arial" panose="020B0604020202020204" pitchFamily="34" charset="0"/>
                      <a:cs typeface="Arial" panose="020B0604020202020204" pitchFamily="34" charset="0"/>
                    </a:rPr>
                    <a:t>DevOps</a:t>
                  </a:r>
                  <a:endParaRPr lang="en-US" sz="800" b="1" dirty="0">
                    <a:solidFill>
                      <a:schemeClr val="bg1"/>
                    </a:solidFill>
                    <a:latin typeface="Arial" panose="020B0604020202020204" pitchFamily="34" charset="0"/>
                    <a:cs typeface="Arial" panose="020B0604020202020204" pitchFamily="34" charset="0"/>
                  </a:endParaRPr>
                </a:p>
              </p:txBody>
            </p:sp>
            <p:sp>
              <p:nvSpPr>
                <p:cNvPr id="64" name="Rectangle 63">
                  <a:extLst>
                    <a:ext uri="{FF2B5EF4-FFF2-40B4-BE49-F238E27FC236}">
                      <a16:creationId xmlns:a16="http://schemas.microsoft.com/office/drawing/2014/main" id="{B9A2BA5F-20C4-E642-9ECC-234F3607F086}"/>
                    </a:ext>
                  </a:extLst>
                </p:cNvPr>
                <p:cNvSpPr>
                  <a:spLocks noChangeAspect="1"/>
                </p:cNvSpPr>
                <p:nvPr/>
              </p:nvSpPr>
              <p:spPr>
                <a:xfrm>
                  <a:off x="6679092" y="2098009"/>
                  <a:ext cx="2184986" cy="1962714"/>
                </a:xfrm>
                <a:prstGeom prst="rect">
                  <a:avLst/>
                </a:prstGeom>
                <a:solidFill>
                  <a:schemeClr val="accent1">
                    <a:alpha val="74902"/>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100" b="1" dirty="0">
                      <a:latin typeface="Arial" panose="020B0604020202020204" pitchFamily="34" charset="0"/>
                      <a:cs typeface="Arial" panose="020B0604020202020204" pitchFamily="34" charset="0"/>
                    </a:rPr>
                    <a:t>DevOps</a:t>
                  </a:r>
                </a:p>
                <a:p>
                  <a:pPr algn="ctr"/>
                  <a:r>
                    <a:rPr lang="en-US" sz="1100" b="1" dirty="0">
                      <a:latin typeface="Arial" panose="020B0604020202020204" pitchFamily="34" charset="0"/>
                      <a:cs typeface="Arial" panose="020B0604020202020204" pitchFamily="34" charset="0"/>
                    </a:rPr>
                    <a:t>Teams</a:t>
                  </a:r>
                </a:p>
                <a:p>
                  <a:pPr algn="ctr"/>
                  <a:endParaRPr lang="en-US" sz="1000" b="1" dirty="0">
                    <a:latin typeface="Arial" panose="020B0604020202020204" pitchFamily="34" charset="0"/>
                    <a:cs typeface="Arial" panose="020B0604020202020204" pitchFamily="34" charset="0"/>
                  </a:endParaRPr>
                </a:p>
                <a:p>
                  <a:pPr algn="ctr"/>
                  <a:endParaRPr lang="en-US" sz="1000" b="1" dirty="0">
                    <a:latin typeface="Arial" panose="020B0604020202020204" pitchFamily="34" charset="0"/>
                    <a:cs typeface="Arial" panose="020B0604020202020204" pitchFamily="34" charset="0"/>
                  </a:endParaRPr>
                </a:p>
                <a:p>
                  <a:pPr algn="ctr"/>
                  <a:endParaRPr lang="en-US" sz="1000" b="1" dirty="0">
                    <a:latin typeface="Arial" panose="020B0604020202020204" pitchFamily="34" charset="0"/>
                    <a:cs typeface="Arial" panose="020B0604020202020204" pitchFamily="34" charset="0"/>
                  </a:endParaRPr>
                </a:p>
                <a:p>
                  <a:pPr algn="ctr"/>
                  <a:endParaRPr lang="en-US" sz="1000" b="1" dirty="0">
                    <a:latin typeface="Arial" panose="020B0604020202020204" pitchFamily="34" charset="0"/>
                    <a:cs typeface="Arial" panose="020B0604020202020204" pitchFamily="34" charset="0"/>
                  </a:endParaRPr>
                </a:p>
                <a:p>
                  <a:pPr algn="ctr"/>
                  <a:endParaRPr lang="en-US" sz="1000" b="1" dirty="0">
                    <a:latin typeface="Arial" panose="020B0604020202020204" pitchFamily="34" charset="0"/>
                    <a:cs typeface="Arial" panose="020B0604020202020204" pitchFamily="34" charset="0"/>
                  </a:endParaRPr>
                </a:p>
                <a:p>
                  <a:pPr algn="ctr"/>
                  <a:endParaRPr lang="en-US" sz="1000" b="1" dirty="0">
                    <a:latin typeface="Arial" panose="020B0604020202020204" pitchFamily="34" charset="0"/>
                    <a:cs typeface="Arial" panose="020B0604020202020204" pitchFamily="34" charset="0"/>
                  </a:endParaRPr>
                </a:p>
              </p:txBody>
            </p:sp>
            <p:sp>
              <p:nvSpPr>
                <p:cNvPr id="69" name="Oval 68">
                  <a:extLst>
                    <a:ext uri="{FF2B5EF4-FFF2-40B4-BE49-F238E27FC236}">
                      <a16:creationId xmlns:a16="http://schemas.microsoft.com/office/drawing/2014/main" id="{E01C5B7D-EF86-C04A-9FEE-38F79A722BDF}"/>
                    </a:ext>
                  </a:extLst>
                </p:cNvPr>
                <p:cNvSpPr/>
                <p:nvPr/>
              </p:nvSpPr>
              <p:spPr>
                <a:xfrm>
                  <a:off x="7537290" y="2987696"/>
                  <a:ext cx="453685" cy="453685"/>
                </a:xfrm>
                <a:prstGeom prst="ellipse">
                  <a:avLst/>
                </a:prstGeom>
                <a:solidFill>
                  <a:schemeClr val="bg1"/>
                </a:solidFill>
                <a:ln w="28575">
                  <a:solidFill>
                    <a:srgbClr val="FCB64C"/>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800" b="1" dirty="0">
                      <a:solidFill>
                        <a:srgbClr val="595A5D"/>
                      </a:solidFill>
                      <a:latin typeface="Arial" panose="020B0604020202020204" pitchFamily="34" charset="0"/>
                      <a:cs typeface="Arial" panose="020B0604020202020204" pitchFamily="34" charset="0"/>
                    </a:rPr>
                    <a:t>ITSM</a:t>
                  </a:r>
                  <a:endParaRPr lang="en-US" sz="600" b="1" dirty="0">
                    <a:solidFill>
                      <a:srgbClr val="595A5D"/>
                    </a:solidFill>
                    <a:latin typeface="Arial" panose="020B0604020202020204" pitchFamily="34" charset="0"/>
                    <a:cs typeface="Arial" panose="020B0604020202020204" pitchFamily="34" charset="0"/>
                  </a:endParaRPr>
                </a:p>
              </p:txBody>
            </p:sp>
            <p:sp>
              <p:nvSpPr>
                <p:cNvPr id="65" name="Rectangle 64">
                  <a:extLst>
                    <a:ext uri="{FF2B5EF4-FFF2-40B4-BE49-F238E27FC236}">
                      <a16:creationId xmlns:a16="http://schemas.microsoft.com/office/drawing/2014/main" id="{47AAC22D-221B-B74D-B0BA-990E7D5DEED9}"/>
                    </a:ext>
                  </a:extLst>
                </p:cNvPr>
                <p:cNvSpPr>
                  <a:spLocks noChangeAspect="1"/>
                </p:cNvSpPr>
                <p:nvPr/>
              </p:nvSpPr>
              <p:spPr>
                <a:xfrm>
                  <a:off x="6682616" y="4125183"/>
                  <a:ext cx="2163032" cy="200890"/>
                </a:xfrm>
                <a:prstGeom prst="rect">
                  <a:avLst/>
                </a:prstGeom>
                <a:solidFill>
                  <a:srgbClr val="4473C4">
                    <a:alpha val="90000"/>
                  </a:srgb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lvl="0" algn="ctr"/>
                  <a:r>
                    <a:rPr lang="en-US" sz="1000" b="1" dirty="0">
                      <a:solidFill>
                        <a:prstClr val="white"/>
                      </a:solidFill>
                      <a:latin typeface="Arial" panose="020B0604020202020204" pitchFamily="34" charset="0"/>
                      <a:cs typeface="Arial" panose="020B0604020202020204" pitchFamily="34" charset="0"/>
                    </a:rPr>
                    <a:t>Cloud Platform Engineering</a:t>
                  </a:r>
                </a:p>
              </p:txBody>
            </p:sp>
          </p:grpSp>
          <p:sp>
            <p:nvSpPr>
              <p:cNvPr id="95" name="TextBox 94">
                <a:extLst>
                  <a:ext uri="{FF2B5EF4-FFF2-40B4-BE49-F238E27FC236}">
                    <a16:creationId xmlns:a16="http://schemas.microsoft.com/office/drawing/2014/main" id="{738C8B41-BB43-AB42-863E-9A3CA14C615A}"/>
                  </a:ext>
                </a:extLst>
              </p:cNvPr>
              <p:cNvSpPr txBox="1"/>
              <p:nvPr/>
            </p:nvSpPr>
            <p:spPr>
              <a:xfrm>
                <a:off x="6652718" y="4384413"/>
                <a:ext cx="2201277" cy="307777"/>
              </a:xfrm>
              <a:prstGeom prst="rect">
                <a:avLst/>
              </a:prstGeom>
              <a:solidFill>
                <a:schemeClr val="accent4"/>
              </a:solidFill>
            </p:spPr>
            <p:txBody>
              <a:bodyPr wrap="square" rtlCol="0">
                <a:spAutoFit/>
              </a:bodyPr>
              <a:lstStyle/>
              <a:p>
                <a:pPr algn="ctr">
                  <a:spcAft>
                    <a:spcPts val="400"/>
                  </a:spcAft>
                </a:pPr>
                <a:r>
                  <a:rPr lang="en-US" sz="14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Strategic</a:t>
                </a:r>
                <a:endParaRPr lang="en-US" sz="105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grpSp>
      </p:grpSp>
    </p:spTree>
    <p:extLst>
      <p:ext uri="{BB962C8B-B14F-4D97-AF65-F5344CB8AC3E}">
        <p14:creationId xmlns:p14="http://schemas.microsoft.com/office/powerpoint/2010/main" val="267451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76208D6-5A1A-1A48-8057-62CCC032B0C2}"/>
              </a:ext>
            </a:extLst>
          </p:cNvPr>
          <p:cNvSpPr/>
          <p:nvPr/>
        </p:nvSpPr>
        <p:spPr>
          <a:xfrm>
            <a:off x="4495119" y="2340551"/>
            <a:ext cx="244217" cy="244217"/>
          </a:xfrm>
          <a:prstGeom prst="rect">
            <a:avLst/>
          </a:prstGeom>
          <a:solidFill>
            <a:schemeClr val="accent1"/>
          </a:solidFill>
          <a:ln>
            <a:solidFill>
              <a:srgbClr val="232F3E"/>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15495880-CF94-084D-BC10-E0CAFA4D6808}"/>
              </a:ext>
            </a:extLst>
          </p:cNvPr>
          <p:cNvSpPr/>
          <p:nvPr/>
        </p:nvSpPr>
        <p:spPr>
          <a:xfrm>
            <a:off x="4495119" y="3113035"/>
            <a:ext cx="244217" cy="244217"/>
          </a:xfrm>
          <a:prstGeom prst="rect">
            <a:avLst/>
          </a:prstGeom>
          <a:solidFill>
            <a:schemeClr val="accent5"/>
          </a:solidFill>
          <a:ln>
            <a:solidFill>
              <a:srgbClr val="232F3E"/>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7C4789EA-9092-F341-AD1A-D823A9AF3E19}"/>
              </a:ext>
            </a:extLst>
          </p:cNvPr>
          <p:cNvSpPr/>
          <p:nvPr/>
        </p:nvSpPr>
        <p:spPr>
          <a:xfrm>
            <a:off x="809479" y="3726587"/>
            <a:ext cx="244217" cy="244217"/>
          </a:xfrm>
          <a:prstGeom prst="rect">
            <a:avLst/>
          </a:prstGeom>
          <a:solidFill>
            <a:schemeClr val="accent6"/>
          </a:solidFill>
          <a:ln>
            <a:solidFill>
              <a:srgbClr val="232F3E"/>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1B1366FB-6405-9542-84C8-40911BA99672}"/>
              </a:ext>
            </a:extLst>
          </p:cNvPr>
          <p:cNvSpPr/>
          <p:nvPr/>
        </p:nvSpPr>
        <p:spPr>
          <a:xfrm>
            <a:off x="809489" y="4286804"/>
            <a:ext cx="244217" cy="244217"/>
          </a:xfrm>
          <a:prstGeom prst="rect">
            <a:avLst/>
          </a:prstGeom>
          <a:solidFill>
            <a:schemeClr val="accent6"/>
          </a:solidFill>
          <a:ln>
            <a:solidFill>
              <a:srgbClr val="232F3E"/>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 name="Diamond 3">
            <a:extLst>
              <a:ext uri="{FF2B5EF4-FFF2-40B4-BE49-F238E27FC236}">
                <a16:creationId xmlns:a16="http://schemas.microsoft.com/office/drawing/2014/main" id="{99018DB3-6968-4449-BCFE-4C201A04DF0F}"/>
              </a:ext>
            </a:extLst>
          </p:cNvPr>
          <p:cNvSpPr/>
          <p:nvPr/>
        </p:nvSpPr>
        <p:spPr>
          <a:xfrm>
            <a:off x="1430614" y="2616429"/>
            <a:ext cx="367817" cy="367817"/>
          </a:xfrm>
          <a:prstGeom prst="diamond">
            <a:avLst/>
          </a:prstGeom>
          <a:solidFill>
            <a:schemeClr val="bg1"/>
          </a:solidFill>
          <a:ln>
            <a:solidFill>
              <a:srgbClr val="232F3E"/>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22" name="Elbow Connector 21">
            <a:extLst>
              <a:ext uri="{FF2B5EF4-FFF2-40B4-BE49-F238E27FC236}">
                <a16:creationId xmlns:a16="http://schemas.microsoft.com/office/drawing/2014/main" id="{73848CB3-F7C1-B04D-A0C7-6D89A8044653}"/>
              </a:ext>
            </a:extLst>
          </p:cNvPr>
          <p:cNvCxnSpPr>
            <a:cxnSpLocks/>
            <a:stCxn id="115" idx="3"/>
            <a:endCxn id="8" idx="1"/>
          </p:cNvCxnSpPr>
          <p:nvPr/>
        </p:nvCxnSpPr>
        <p:spPr>
          <a:xfrm flipV="1">
            <a:off x="3211554" y="2462660"/>
            <a:ext cx="1283565" cy="329677"/>
          </a:xfrm>
          <a:prstGeom prst="bentConnector3">
            <a:avLst/>
          </a:prstGeom>
          <a:ln w="12700">
            <a:solidFill>
              <a:srgbClr val="232F3E"/>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5" name="Elbow Connector 24">
            <a:extLst>
              <a:ext uri="{FF2B5EF4-FFF2-40B4-BE49-F238E27FC236}">
                <a16:creationId xmlns:a16="http://schemas.microsoft.com/office/drawing/2014/main" id="{EE070C59-ABBC-C847-A635-1551E79E5E0E}"/>
              </a:ext>
            </a:extLst>
          </p:cNvPr>
          <p:cNvCxnSpPr>
            <a:cxnSpLocks/>
            <a:stCxn id="115" idx="3"/>
            <a:endCxn id="9" idx="1"/>
          </p:cNvCxnSpPr>
          <p:nvPr/>
        </p:nvCxnSpPr>
        <p:spPr>
          <a:xfrm>
            <a:off x="3211554" y="2792337"/>
            <a:ext cx="1283565" cy="442807"/>
          </a:xfrm>
          <a:prstGeom prst="bentConnector3">
            <a:avLst>
              <a:gd name="adj1" fmla="val 50000"/>
            </a:avLst>
          </a:prstGeom>
          <a:ln w="12700">
            <a:solidFill>
              <a:srgbClr val="232F3E"/>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6" name="Elbow Connector 35">
            <a:extLst>
              <a:ext uri="{FF2B5EF4-FFF2-40B4-BE49-F238E27FC236}">
                <a16:creationId xmlns:a16="http://schemas.microsoft.com/office/drawing/2014/main" id="{F63AECC9-5F3C-4B41-B314-FC8625AF5245}"/>
              </a:ext>
            </a:extLst>
          </p:cNvPr>
          <p:cNvCxnSpPr>
            <a:cxnSpLocks/>
            <a:stCxn id="199" idx="2"/>
            <a:endCxn id="11" idx="3"/>
          </p:cNvCxnSpPr>
          <p:nvPr/>
        </p:nvCxnSpPr>
        <p:spPr>
          <a:xfrm rot="5400000">
            <a:off x="1025603" y="3253521"/>
            <a:ext cx="623269" cy="567081"/>
          </a:xfrm>
          <a:prstGeom prst="bentConnector2">
            <a:avLst/>
          </a:prstGeom>
          <a:ln w="12700">
            <a:solidFill>
              <a:srgbClr val="232F3E"/>
            </a:solidFill>
            <a:prstDash val="sysDot"/>
            <a:tailEnd type="triangle"/>
          </a:ln>
          <a:effectLst/>
        </p:spPr>
        <p:style>
          <a:lnRef idx="2">
            <a:schemeClr val="accent1"/>
          </a:lnRef>
          <a:fillRef idx="0">
            <a:schemeClr val="accent1"/>
          </a:fillRef>
          <a:effectRef idx="1">
            <a:schemeClr val="accent1"/>
          </a:effectRef>
          <a:fontRef idx="minor">
            <a:schemeClr val="tx1"/>
          </a:fontRef>
        </p:style>
      </p:cxnSp>
      <p:sp>
        <p:nvSpPr>
          <p:cNvPr id="39" name="Diamond 38">
            <a:extLst>
              <a:ext uri="{FF2B5EF4-FFF2-40B4-BE49-F238E27FC236}">
                <a16:creationId xmlns:a16="http://schemas.microsoft.com/office/drawing/2014/main" id="{30F35C21-79DE-B147-A623-E64423C8C5FE}"/>
              </a:ext>
            </a:extLst>
          </p:cNvPr>
          <p:cNvSpPr/>
          <p:nvPr/>
        </p:nvSpPr>
        <p:spPr>
          <a:xfrm>
            <a:off x="4464201" y="1199974"/>
            <a:ext cx="306054" cy="306054"/>
          </a:xfrm>
          <a:prstGeom prst="diamond">
            <a:avLst/>
          </a:prstGeom>
          <a:solidFill>
            <a:schemeClr val="accent4"/>
          </a:solidFill>
          <a:ln>
            <a:solidFill>
              <a:srgbClr val="232F3E"/>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83" name="Oval 82">
            <a:extLst>
              <a:ext uri="{FF2B5EF4-FFF2-40B4-BE49-F238E27FC236}">
                <a16:creationId xmlns:a16="http://schemas.microsoft.com/office/drawing/2014/main" id="{4F3F1503-FDB8-544C-8DB1-AE1A617037CE}"/>
              </a:ext>
            </a:extLst>
          </p:cNvPr>
          <p:cNvSpPr/>
          <p:nvPr/>
        </p:nvSpPr>
        <p:spPr>
          <a:xfrm>
            <a:off x="362567" y="2453843"/>
            <a:ext cx="692988" cy="692988"/>
          </a:xfrm>
          <a:prstGeom prst="ellipse">
            <a:avLst/>
          </a:prstGeom>
          <a:noFill/>
          <a:ln>
            <a:solidFill>
              <a:srgbClr val="232F3E"/>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82" name="Picture 81">
            <a:extLst>
              <a:ext uri="{FF2B5EF4-FFF2-40B4-BE49-F238E27FC236}">
                <a16:creationId xmlns:a16="http://schemas.microsoft.com/office/drawing/2014/main" id="{33366FAA-9A46-264F-BED5-B37D048BCCD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31389" y="2523918"/>
            <a:ext cx="552837" cy="552837"/>
          </a:xfrm>
          <a:prstGeom prst="rect">
            <a:avLst/>
          </a:prstGeom>
        </p:spPr>
      </p:pic>
      <p:cxnSp>
        <p:nvCxnSpPr>
          <p:cNvPr id="84" name="Straight Arrow Connector 83">
            <a:extLst>
              <a:ext uri="{FF2B5EF4-FFF2-40B4-BE49-F238E27FC236}">
                <a16:creationId xmlns:a16="http://schemas.microsoft.com/office/drawing/2014/main" id="{5A496A1E-928C-C74A-B645-A4538AF4B426}"/>
              </a:ext>
            </a:extLst>
          </p:cNvPr>
          <p:cNvCxnSpPr>
            <a:cxnSpLocks/>
            <a:stCxn id="83" idx="6"/>
            <a:endCxn id="4" idx="1"/>
          </p:cNvCxnSpPr>
          <p:nvPr/>
        </p:nvCxnSpPr>
        <p:spPr>
          <a:xfrm>
            <a:off x="1055555" y="2800337"/>
            <a:ext cx="375059" cy="1"/>
          </a:xfrm>
          <a:prstGeom prst="straightConnector1">
            <a:avLst/>
          </a:prstGeom>
          <a:ln w="12700">
            <a:solidFill>
              <a:srgbClr val="232F3E"/>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7" name="Elbow Connector 96">
            <a:extLst>
              <a:ext uri="{FF2B5EF4-FFF2-40B4-BE49-F238E27FC236}">
                <a16:creationId xmlns:a16="http://schemas.microsoft.com/office/drawing/2014/main" id="{5618249B-B4BF-7C4D-A2BD-8AE8F67BCC56}"/>
              </a:ext>
            </a:extLst>
          </p:cNvPr>
          <p:cNvCxnSpPr>
            <a:cxnSpLocks/>
            <a:stCxn id="199" idx="2"/>
            <a:endCxn id="13" idx="3"/>
          </p:cNvCxnSpPr>
          <p:nvPr/>
        </p:nvCxnSpPr>
        <p:spPr>
          <a:xfrm rot="5400000">
            <a:off x="745499" y="3533635"/>
            <a:ext cx="1183486" cy="567071"/>
          </a:xfrm>
          <a:prstGeom prst="bentConnector2">
            <a:avLst/>
          </a:prstGeom>
          <a:ln w="12700">
            <a:solidFill>
              <a:srgbClr val="232F3E"/>
            </a:solidFill>
            <a:prstDash val="sysDot"/>
            <a:tailEnd type="triangle"/>
          </a:ln>
          <a:effectLst/>
        </p:spPr>
        <p:style>
          <a:lnRef idx="2">
            <a:schemeClr val="accent1"/>
          </a:lnRef>
          <a:fillRef idx="0">
            <a:schemeClr val="accent1"/>
          </a:fillRef>
          <a:effectRef idx="1">
            <a:schemeClr val="accent1"/>
          </a:effectRef>
          <a:fontRef idx="minor">
            <a:schemeClr val="tx1"/>
          </a:fontRef>
        </p:style>
      </p:cxnSp>
      <p:sp>
        <p:nvSpPr>
          <p:cNvPr id="146" name="TextBox 145">
            <a:extLst>
              <a:ext uri="{FF2B5EF4-FFF2-40B4-BE49-F238E27FC236}">
                <a16:creationId xmlns:a16="http://schemas.microsoft.com/office/drawing/2014/main" id="{4DAF0771-8676-EB41-99A0-2E6E13A2084B}"/>
              </a:ext>
            </a:extLst>
          </p:cNvPr>
          <p:cNvSpPr txBox="1"/>
          <p:nvPr/>
        </p:nvSpPr>
        <p:spPr>
          <a:xfrm>
            <a:off x="760379" y="4583645"/>
            <a:ext cx="768492" cy="138499"/>
          </a:xfrm>
          <a:prstGeom prst="rect">
            <a:avLst/>
          </a:prstGeom>
          <a:noFill/>
        </p:spPr>
        <p:txBody>
          <a:bodyPr wrap="square" lIns="0" tIns="0" rIns="0" bIns="0" rtlCol="0">
            <a:spAutoFit/>
          </a:bodyPr>
          <a:lstStyle/>
          <a:p>
            <a:r>
              <a:rPr lang="en-US" sz="900" b="1" dirty="0">
                <a:solidFill>
                  <a:srgbClr val="232F3E"/>
                </a:solidFill>
                <a:latin typeface="Amazon Ember" panose="020B0603020204020204" pitchFamily="34" charset="0"/>
                <a:ea typeface="Amazon Ember" panose="020B0603020204020204" pitchFamily="34" charset="0"/>
                <a:cs typeface="Amazon Ember" panose="020B0603020204020204" pitchFamily="34" charset="0"/>
              </a:rPr>
              <a:t>Retire</a:t>
            </a:r>
          </a:p>
        </p:txBody>
      </p:sp>
      <p:sp>
        <p:nvSpPr>
          <p:cNvPr id="147" name="TextBox 146">
            <a:extLst>
              <a:ext uri="{FF2B5EF4-FFF2-40B4-BE49-F238E27FC236}">
                <a16:creationId xmlns:a16="http://schemas.microsoft.com/office/drawing/2014/main" id="{6F39BAF4-16B1-D649-B53A-C345305B0F0B}"/>
              </a:ext>
            </a:extLst>
          </p:cNvPr>
          <p:cNvSpPr txBox="1"/>
          <p:nvPr/>
        </p:nvSpPr>
        <p:spPr>
          <a:xfrm>
            <a:off x="751328" y="4035874"/>
            <a:ext cx="768492" cy="138499"/>
          </a:xfrm>
          <a:prstGeom prst="rect">
            <a:avLst/>
          </a:prstGeom>
          <a:noFill/>
        </p:spPr>
        <p:txBody>
          <a:bodyPr wrap="square" lIns="0" tIns="0" rIns="0" bIns="0" rtlCol="0">
            <a:spAutoFit/>
          </a:bodyPr>
          <a:lstStyle/>
          <a:p>
            <a:r>
              <a:rPr lang="en-US" sz="900" b="1" dirty="0">
                <a:solidFill>
                  <a:srgbClr val="232F3E"/>
                </a:solidFill>
                <a:latin typeface="Amazon Ember" panose="020B0603020204020204" pitchFamily="34" charset="0"/>
                <a:ea typeface="Amazon Ember" panose="020B0603020204020204" pitchFamily="34" charset="0"/>
                <a:cs typeface="Amazon Ember" panose="020B0603020204020204" pitchFamily="34" charset="0"/>
              </a:rPr>
              <a:t>Retain</a:t>
            </a:r>
          </a:p>
        </p:txBody>
      </p:sp>
      <p:sp>
        <p:nvSpPr>
          <p:cNvPr id="148" name="TextBox 147">
            <a:extLst>
              <a:ext uri="{FF2B5EF4-FFF2-40B4-BE49-F238E27FC236}">
                <a16:creationId xmlns:a16="http://schemas.microsoft.com/office/drawing/2014/main" id="{FC5F6CE0-7F87-3845-9DF6-9B03D843008A}"/>
              </a:ext>
            </a:extLst>
          </p:cNvPr>
          <p:cNvSpPr txBox="1"/>
          <p:nvPr/>
        </p:nvSpPr>
        <p:spPr>
          <a:xfrm>
            <a:off x="4230553" y="4215214"/>
            <a:ext cx="768492" cy="138499"/>
          </a:xfrm>
          <a:prstGeom prst="rect">
            <a:avLst/>
          </a:prstGeom>
          <a:noFill/>
        </p:spPr>
        <p:txBody>
          <a:bodyPr wrap="square" lIns="0" tIns="0" rIns="0" bIns="0" rtlCol="0">
            <a:spAutoFit/>
          </a:bodyPr>
          <a:lstStyle/>
          <a:p>
            <a:pPr algn="ctr"/>
            <a:r>
              <a:rPr lang="en-US" sz="900" b="1" dirty="0">
                <a:solidFill>
                  <a:srgbClr val="232F3E"/>
                </a:solidFill>
                <a:latin typeface="Amazon Ember" panose="020B0603020204020204" pitchFamily="34" charset="0"/>
                <a:ea typeface="Amazon Ember" panose="020B0603020204020204" pitchFamily="34" charset="0"/>
                <a:cs typeface="Amazon Ember" panose="020B0603020204020204" pitchFamily="34" charset="0"/>
              </a:rPr>
              <a:t>Refactor</a:t>
            </a:r>
          </a:p>
        </p:txBody>
      </p:sp>
      <p:sp>
        <p:nvSpPr>
          <p:cNvPr id="149" name="TextBox 148">
            <a:extLst>
              <a:ext uri="{FF2B5EF4-FFF2-40B4-BE49-F238E27FC236}">
                <a16:creationId xmlns:a16="http://schemas.microsoft.com/office/drawing/2014/main" id="{9FEDEF5E-6EC4-9941-8856-98ABE4F10AEB}"/>
              </a:ext>
            </a:extLst>
          </p:cNvPr>
          <p:cNvSpPr txBox="1"/>
          <p:nvPr/>
        </p:nvSpPr>
        <p:spPr>
          <a:xfrm>
            <a:off x="4232312" y="3395631"/>
            <a:ext cx="768492" cy="138499"/>
          </a:xfrm>
          <a:prstGeom prst="rect">
            <a:avLst/>
          </a:prstGeom>
          <a:noFill/>
        </p:spPr>
        <p:txBody>
          <a:bodyPr wrap="square" lIns="0" tIns="0" rIns="0" bIns="0" rtlCol="0">
            <a:spAutoFit/>
          </a:bodyPr>
          <a:lstStyle/>
          <a:p>
            <a:pPr algn="ctr"/>
            <a:r>
              <a:rPr lang="en-US" sz="900" b="1" dirty="0">
                <a:solidFill>
                  <a:srgbClr val="232F3E"/>
                </a:solidFill>
                <a:latin typeface="Amazon Ember" panose="020B0603020204020204" pitchFamily="34" charset="0"/>
                <a:ea typeface="Amazon Ember" panose="020B0603020204020204" pitchFamily="34" charset="0"/>
                <a:cs typeface="Amazon Ember" panose="020B0603020204020204" pitchFamily="34" charset="0"/>
              </a:rPr>
              <a:t>Repurchase</a:t>
            </a:r>
          </a:p>
        </p:txBody>
      </p:sp>
      <p:sp>
        <p:nvSpPr>
          <p:cNvPr id="150" name="TextBox 149">
            <a:extLst>
              <a:ext uri="{FF2B5EF4-FFF2-40B4-BE49-F238E27FC236}">
                <a16:creationId xmlns:a16="http://schemas.microsoft.com/office/drawing/2014/main" id="{B0EDF0DE-0B5A-B547-817F-6BBB67E702B0}"/>
              </a:ext>
            </a:extLst>
          </p:cNvPr>
          <p:cNvSpPr txBox="1"/>
          <p:nvPr/>
        </p:nvSpPr>
        <p:spPr>
          <a:xfrm>
            <a:off x="4230553" y="2703234"/>
            <a:ext cx="768492" cy="138499"/>
          </a:xfrm>
          <a:prstGeom prst="rect">
            <a:avLst/>
          </a:prstGeom>
          <a:noFill/>
        </p:spPr>
        <p:txBody>
          <a:bodyPr wrap="square" lIns="0" tIns="0" rIns="0" bIns="0" rtlCol="0">
            <a:spAutoFit/>
          </a:bodyPr>
          <a:lstStyle/>
          <a:p>
            <a:pPr algn="ctr"/>
            <a:r>
              <a:rPr lang="en-US" sz="900" b="1" dirty="0" err="1">
                <a:solidFill>
                  <a:srgbClr val="232F3E"/>
                </a:solidFill>
                <a:latin typeface="Amazon Ember" panose="020B0603020204020204" pitchFamily="34" charset="0"/>
                <a:ea typeface="Amazon Ember" panose="020B0603020204020204" pitchFamily="34" charset="0"/>
                <a:cs typeface="Amazon Ember" panose="020B0603020204020204" pitchFamily="34" charset="0"/>
              </a:rPr>
              <a:t>Replatform</a:t>
            </a:r>
            <a:endParaRPr lang="en-US" sz="900" b="1" dirty="0">
              <a:solidFill>
                <a:srgbClr val="232F3E"/>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51" name="TextBox 150">
            <a:extLst>
              <a:ext uri="{FF2B5EF4-FFF2-40B4-BE49-F238E27FC236}">
                <a16:creationId xmlns:a16="http://schemas.microsoft.com/office/drawing/2014/main" id="{299D397F-BCCE-EB4E-A389-B702F7429F87}"/>
              </a:ext>
            </a:extLst>
          </p:cNvPr>
          <p:cNvSpPr txBox="1"/>
          <p:nvPr/>
        </p:nvSpPr>
        <p:spPr>
          <a:xfrm>
            <a:off x="4232981" y="1513803"/>
            <a:ext cx="768492" cy="138499"/>
          </a:xfrm>
          <a:prstGeom prst="rect">
            <a:avLst/>
          </a:prstGeom>
          <a:noFill/>
        </p:spPr>
        <p:txBody>
          <a:bodyPr wrap="square" lIns="0" tIns="0" rIns="0" bIns="0" rtlCol="0">
            <a:spAutoFit/>
          </a:bodyPr>
          <a:lstStyle/>
          <a:p>
            <a:pPr algn="ctr"/>
            <a:r>
              <a:rPr lang="en-US" sz="900" b="1" dirty="0">
                <a:solidFill>
                  <a:srgbClr val="232F3E"/>
                </a:solidFill>
                <a:latin typeface="Amazon Ember" panose="020B0603020204020204" pitchFamily="34" charset="0"/>
                <a:ea typeface="Amazon Ember" panose="020B0603020204020204" pitchFamily="34" charset="0"/>
                <a:cs typeface="Amazon Ember" panose="020B0603020204020204" pitchFamily="34" charset="0"/>
              </a:rPr>
              <a:t>Rehost</a:t>
            </a:r>
          </a:p>
        </p:txBody>
      </p:sp>
      <p:sp>
        <p:nvSpPr>
          <p:cNvPr id="199" name="TextBox 198">
            <a:extLst>
              <a:ext uri="{FF2B5EF4-FFF2-40B4-BE49-F238E27FC236}">
                <a16:creationId xmlns:a16="http://schemas.microsoft.com/office/drawing/2014/main" id="{B892C560-D3B4-E343-88D6-A7154CAC29D0}"/>
              </a:ext>
            </a:extLst>
          </p:cNvPr>
          <p:cNvSpPr txBox="1"/>
          <p:nvPr/>
        </p:nvSpPr>
        <p:spPr>
          <a:xfrm>
            <a:off x="1350911" y="3102316"/>
            <a:ext cx="539731" cy="123111"/>
          </a:xfrm>
          <a:prstGeom prst="rect">
            <a:avLst/>
          </a:prstGeom>
          <a:noFill/>
        </p:spPr>
        <p:txBody>
          <a:bodyPr wrap="square" lIns="0" tIns="0" rIns="0" bIns="0" rtlCol="0">
            <a:spAutoFit/>
          </a:bodyPr>
          <a:lstStyle/>
          <a:p>
            <a:pPr algn="ctr"/>
            <a:r>
              <a:rPr lang="en-US" sz="800" b="1" dirty="0">
                <a:solidFill>
                  <a:srgbClr val="232F3E"/>
                </a:solidFill>
                <a:latin typeface="Amazon Ember" panose="020B0603020204020204" pitchFamily="34" charset="0"/>
                <a:ea typeface="Amazon Ember" panose="020B0603020204020204" pitchFamily="34" charset="0"/>
                <a:cs typeface="Amazon Ember" panose="020B0603020204020204" pitchFamily="34" charset="0"/>
              </a:rPr>
              <a:t>Determine</a:t>
            </a:r>
          </a:p>
        </p:txBody>
      </p:sp>
      <p:sp>
        <p:nvSpPr>
          <p:cNvPr id="200" name="TextBox 199">
            <a:extLst>
              <a:ext uri="{FF2B5EF4-FFF2-40B4-BE49-F238E27FC236}">
                <a16:creationId xmlns:a16="http://schemas.microsoft.com/office/drawing/2014/main" id="{97CCE3CD-71D4-CA4B-9AC9-3057517043B7}"/>
              </a:ext>
            </a:extLst>
          </p:cNvPr>
          <p:cNvSpPr txBox="1"/>
          <p:nvPr/>
        </p:nvSpPr>
        <p:spPr>
          <a:xfrm>
            <a:off x="460823" y="3277875"/>
            <a:ext cx="493968" cy="123111"/>
          </a:xfrm>
          <a:prstGeom prst="rect">
            <a:avLst/>
          </a:prstGeom>
          <a:noFill/>
        </p:spPr>
        <p:txBody>
          <a:bodyPr wrap="square" lIns="0" tIns="0" rIns="0" bIns="0" rtlCol="0">
            <a:spAutoFit/>
          </a:bodyPr>
          <a:lstStyle/>
          <a:p>
            <a:pPr algn="ctr"/>
            <a:r>
              <a:rPr lang="en-US" sz="800" b="1" dirty="0">
                <a:solidFill>
                  <a:srgbClr val="232F3E"/>
                </a:solidFill>
                <a:latin typeface="Amazon Ember" panose="020B0603020204020204" pitchFamily="34" charset="0"/>
                <a:ea typeface="Amazon Ember" panose="020B0603020204020204" pitchFamily="34" charset="0"/>
                <a:cs typeface="Amazon Ember" panose="020B0603020204020204" pitchFamily="34" charset="0"/>
              </a:rPr>
              <a:t>Discover</a:t>
            </a:r>
          </a:p>
        </p:txBody>
      </p:sp>
      <p:grpSp>
        <p:nvGrpSpPr>
          <p:cNvPr id="89" name="Group 88">
            <a:extLst>
              <a:ext uri="{FF2B5EF4-FFF2-40B4-BE49-F238E27FC236}">
                <a16:creationId xmlns:a16="http://schemas.microsoft.com/office/drawing/2014/main" id="{8B1A02EA-19C9-F24F-8FA4-61A71735C556}"/>
              </a:ext>
            </a:extLst>
          </p:cNvPr>
          <p:cNvGrpSpPr/>
          <p:nvPr/>
        </p:nvGrpSpPr>
        <p:grpSpPr>
          <a:xfrm>
            <a:off x="3982518" y="4554205"/>
            <a:ext cx="2110454" cy="394620"/>
            <a:chOff x="1579902" y="6091317"/>
            <a:chExt cx="2529230" cy="409115"/>
          </a:xfrm>
        </p:grpSpPr>
        <p:sp>
          <p:nvSpPr>
            <p:cNvPr id="206" name="Rectangle 205">
              <a:extLst>
                <a:ext uri="{FF2B5EF4-FFF2-40B4-BE49-F238E27FC236}">
                  <a16:creationId xmlns:a16="http://schemas.microsoft.com/office/drawing/2014/main" id="{B62844D7-65D5-8549-A438-3820B95A9802}"/>
                </a:ext>
              </a:extLst>
            </p:cNvPr>
            <p:cNvSpPr>
              <a:spLocks noChangeAspect="1"/>
            </p:cNvSpPr>
            <p:nvPr/>
          </p:nvSpPr>
          <p:spPr>
            <a:xfrm>
              <a:off x="3352159" y="6091317"/>
              <a:ext cx="137160" cy="137160"/>
            </a:xfrm>
            <a:prstGeom prst="rect">
              <a:avLst/>
            </a:prstGeom>
            <a:solidFill>
              <a:schemeClr val="accent3"/>
            </a:solidFill>
            <a:ln>
              <a:solidFill>
                <a:srgbClr val="232F3E"/>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9" name="TextBox 208">
              <a:extLst>
                <a:ext uri="{FF2B5EF4-FFF2-40B4-BE49-F238E27FC236}">
                  <a16:creationId xmlns:a16="http://schemas.microsoft.com/office/drawing/2014/main" id="{D8C3DEC5-F9E7-104E-88F2-72D77030666A}"/>
                </a:ext>
              </a:extLst>
            </p:cNvPr>
            <p:cNvSpPr txBox="1"/>
            <p:nvPr/>
          </p:nvSpPr>
          <p:spPr>
            <a:xfrm>
              <a:off x="3340640" y="6264089"/>
              <a:ext cx="768492" cy="123111"/>
            </a:xfrm>
            <a:prstGeom prst="rect">
              <a:avLst/>
            </a:prstGeom>
            <a:noFill/>
          </p:spPr>
          <p:txBody>
            <a:bodyPr wrap="square" lIns="0" tIns="0" rIns="0" bIns="0" rtlCol="0">
              <a:spAutoFit/>
            </a:bodyPr>
            <a:lstStyle/>
            <a:p>
              <a:r>
                <a:rPr lang="en-US" sz="800" dirty="0">
                  <a:solidFill>
                    <a:srgbClr val="232F3E"/>
                  </a:solidFill>
                  <a:latin typeface="Amazon Ember Light" panose="020B0403020204020204" pitchFamily="34" charset="0"/>
                  <a:ea typeface="Amazon Ember Light" panose="020B0403020204020204" pitchFamily="34" charset="0"/>
                  <a:cs typeface="Amazon Ember Light" panose="020B0403020204020204" pitchFamily="34" charset="0"/>
                </a:rPr>
                <a:t>Rearchitect</a:t>
              </a:r>
            </a:p>
          </p:txBody>
        </p:sp>
        <p:sp>
          <p:nvSpPr>
            <p:cNvPr id="204" name="Rectangle 203">
              <a:extLst>
                <a:ext uri="{FF2B5EF4-FFF2-40B4-BE49-F238E27FC236}">
                  <a16:creationId xmlns:a16="http://schemas.microsoft.com/office/drawing/2014/main" id="{B8A8F5FE-E6C5-6542-95A5-2ABE579C5693}"/>
                </a:ext>
              </a:extLst>
            </p:cNvPr>
            <p:cNvSpPr>
              <a:spLocks noChangeAspect="1"/>
            </p:cNvSpPr>
            <p:nvPr/>
          </p:nvSpPr>
          <p:spPr>
            <a:xfrm>
              <a:off x="1579902" y="6092947"/>
              <a:ext cx="137160" cy="137160"/>
            </a:xfrm>
            <a:prstGeom prst="rect">
              <a:avLst/>
            </a:prstGeom>
            <a:solidFill>
              <a:schemeClr val="accent4"/>
            </a:solidFill>
            <a:ln>
              <a:solidFill>
                <a:srgbClr val="232F3E"/>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10" name="TextBox 209">
              <a:extLst>
                <a:ext uri="{FF2B5EF4-FFF2-40B4-BE49-F238E27FC236}">
                  <a16:creationId xmlns:a16="http://schemas.microsoft.com/office/drawing/2014/main" id="{ED584912-145E-254B-9D30-C24B33AC8D5C}"/>
                </a:ext>
              </a:extLst>
            </p:cNvPr>
            <p:cNvSpPr txBox="1"/>
            <p:nvPr/>
          </p:nvSpPr>
          <p:spPr>
            <a:xfrm>
              <a:off x="1579902" y="6249714"/>
              <a:ext cx="948765" cy="246221"/>
            </a:xfrm>
            <a:prstGeom prst="rect">
              <a:avLst/>
            </a:prstGeom>
            <a:solidFill>
              <a:schemeClr val="bg1"/>
            </a:solidFill>
          </p:spPr>
          <p:txBody>
            <a:bodyPr wrap="square" lIns="0" tIns="0" rIns="0" bIns="0" rtlCol="0">
              <a:spAutoFit/>
            </a:bodyPr>
            <a:lstStyle/>
            <a:p>
              <a:r>
                <a:rPr lang="en-US" sz="800" dirty="0">
                  <a:solidFill>
                    <a:srgbClr val="232F3E"/>
                  </a:solidFill>
                  <a:latin typeface="Amazon Ember Light" panose="020B0403020204020204" pitchFamily="34" charset="0"/>
                  <a:ea typeface="Amazon Ember Light" panose="020B0403020204020204" pitchFamily="34" charset="0"/>
                  <a:cs typeface="Amazon Ember Light" panose="020B0403020204020204" pitchFamily="34" charset="0"/>
                </a:rPr>
                <a:t>Lift</a:t>
              </a:r>
            </a:p>
            <a:p>
              <a:r>
                <a:rPr lang="en-US" sz="800" dirty="0">
                  <a:solidFill>
                    <a:srgbClr val="232F3E"/>
                  </a:solidFill>
                  <a:latin typeface="Amazon Ember Light" panose="020B0403020204020204" pitchFamily="34" charset="0"/>
                  <a:ea typeface="Amazon Ember Light" panose="020B0403020204020204" pitchFamily="34" charset="0"/>
                  <a:cs typeface="Amazon Ember Light" panose="020B0403020204020204" pitchFamily="34" charset="0"/>
                </a:rPr>
                <a:t>&amp; Shift</a:t>
              </a:r>
            </a:p>
          </p:txBody>
        </p:sp>
        <p:sp>
          <p:nvSpPr>
            <p:cNvPr id="203" name="Rectangle 202">
              <a:extLst>
                <a:ext uri="{FF2B5EF4-FFF2-40B4-BE49-F238E27FC236}">
                  <a16:creationId xmlns:a16="http://schemas.microsoft.com/office/drawing/2014/main" id="{C0B782F3-7791-D347-9426-0EEE39F6021A}"/>
                </a:ext>
              </a:extLst>
            </p:cNvPr>
            <p:cNvSpPr>
              <a:spLocks noChangeAspect="1"/>
            </p:cNvSpPr>
            <p:nvPr/>
          </p:nvSpPr>
          <p:spPr>
            <a:xfrm>
              <a:off x="2178894" y="6091317"/>
              <a:ext cx="137160" cy="137160"/>
            </a:xfrm>
            <a:prstGeom prst="rect">
              <a:avLst/>
            </a:prstGeom>
            <a:solidFill>
              <a:schemeClr val="accent1"/>
            </a:solidFill>
            <a:ln>
              <a:solidFill>
                <a:srgbClr val="232F3E"/>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8" name="TextBox 207">
              <a:extLst>
                <a:ext uri="{FF2B5EF4-FFF2-40B4-BE49-F238E27FC236}">
                  <a16:creationId xmlns:a16="http://schemas.microsoft.com/office/drawing/2014/main" id="{49F56F39-A349-BD4D-B953-FA9816B44F0D}"/>
                </a:ext>
              </a:extLst>
            </p:cNvPr>
            <p:cNvSpPr txBox="1"/>
            <p:nvPr/>
          </p:nvSpPr>
          <p:spPr>
            <a:xfrm>
              <a:off x="2167377" y="6245167"/>
              <a:ext cx="1084318" cy="255265"/>
            </a:xfrm>
            <a:prstGeom prst="rect">
              <a:avLst/>
            </a:prstGeom>
            <a:noFill/>
          </p:spPr>
          <p:txBody>
            <a:bodyPr wrap="square" lIns="0" tIns="0" rIns="0" bIns="0" rtlCol="0">
              <a:spAutoFit/>
            </a:bodyPr>
            <a:lstStyle/>
            <a:p>
              <a:r>
                <a:rPr lang="en-US" sz="800" dirty="0">
                  <a:solidFill>
                    <a:srgbClr val="232F3E"/>
                  </a:solidFill>
                  <a:latin typeface="Amazon Ember Light" panose="020B0403020204020204" pitchFamily="34" charset="0"/>
                  <a:ea typeface="Amazon Ember Light" panose="020B0403020204020204" pitchFamily="34" charset="0"/>
                  <a:cs typeface="Amazon Ember Light" panose="020B0403020204020204" pitchFamily="34" charset="0"/>
                </a:rPr>
                <a:t>Lift</a:t>
              </a:r>
            </a:p>
            <a:p>
              <a:r>
                <a:rPr lang="en-US" sz="800" dirty="0">
                  <a:solidFill>
                    <a:srgbClr val="232F3E"/>
                  </a:solidFill>
                  <a:latin typeface="Amazon Ember Light" panose="020B0403020204020204" pitchFamily="34" charset="0"/>
                  <a:ea typeface="Amazon Ember Light" panose="020B0403020204020204" pitchFamily="34" charset="0"/>
                  <a:cs typeface="Amazon Ember Light" panose="020B0403020204020204" pitchFamily="34" charset="0"/>
                </a:rPr>
                <a:t>&amp; Reshape </a:t>
              </a:r>
            </a:p>
          </p:txBody>
        </p:sp>
        <p:sp>
          <p:nvSpPr>
            <p:cNvPr id="205" name="Rectangle 204">
              <a:extLst>
                <a:ext uri="{FF2B5EF4-FFF2-40B4-BE49-F238E27FC236}">
                  <a16:creationId xmlns:a16="http://schemas.microsoft.com/office/drawing/2014/main" id="{DBC7C03C-59C8-C749-AD58-282896BC1F72}"/>
                </a:ext>
              </a:extLst>
            </p:cNvPr>
            <p:cNvSpPr>
              <a:spLocks noChangeAspect="1"/>
            </p:cNvSpPr>
            <p:nvPr/>
          </p:nvSpPr>
          <p:spPr>
            <a:xfrm>
              <a:off x="2784430" y="6091317"/>
              <a:ext cx="137160" cy="137160"/>
            </a:xfrm>
            <a:prstGeom prst="rect">
              <a:avLst/>
            </a:prstGeom>
            <a:solidFill>
              <a:schemeClr val="accent5"/>
            </a:solidFill>
            <a:ln>
              <a:solidFill>
                <a:srgbClr val="232F3E"/>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7" name="TextBox 206">
              <a:extLst>
                <a:ext uri="{FF2B5EF4-FFF2-40B4-BE49-F238E27FC236}">
                  <a16:creationId xmlns:a16="http://schemas.microsoft.com/office/drawing/2014/main" id="{73BC2CBC-8A1F-8547-A488-C28EF841CF1A}"/>
                </a:ext>
              </a:extLst>
            </p:cNvPr>
            <p:cNvSpPr txBox="1"/>
            <p:nvPr/>
          </p:nvSpPr>
          <p:spPr>
            <a:xfrm>
              <a:off x="2777886" y="6250873"/>
              <a:ext cx="768492" cy="246221"/>
            </a:xfrm>
            <a:prstGeom prst="rect">
              <a:avLst/>
            </a:prstGeom>
            <a:noFill/>
          </p:spPr>
          <p:txBody>
            <a:bodyPr wrap="square" lIns="0" tIns="0" rIns="0" bIns="0" rtlCol="0">
              <a:spAutoFit/>
            </a:bodyPr>
            <a:lstStyle/>
            <a:p>
              <a:r>
                <a:rPr lang="en-US" sz="800" dirty="0">
                  <a:solidFill>
                    <a:srgbClr val="232F3E"/>
                  </a:solidFill>
                  <a:latin typeface="Amazon Ember Light" panose="020B0403020204020204" pitchFamily="34" charset="0"/>
                  <a:ea typeface="Amazon Ember Light" panose="020B0403020204020204" pitchFamily="34" charset="0"/>
                  <a:cs typeface="Amazon Ember Light" panose="020B0403020204020204" pitchFamily="34" charset="0"/>
                </a:rPr>
                <a:t>Drop</a:t>
              </a:r>
            </a:p>
            <a:p>
              <a:r>
                <a:rPr lang="en-US" sz="800" dirty="0">
                  <a:solidFill>
                    <a:srgbClr val="232F3E"/>
                  </a:solidFill>
                  <a:latin typeface="Amazon Ember Light" panose="020B0403020204020204" pitchFamily="34" charset="0"/>
                  <a:ea typeface="Amazon Ember Light" panose="020B0403020204020204" pitchFamily="34" charset="0"/>
                  <a:cs typeface="Amazon Ember Light" panose="020B0403020204020204" pitchFamily="34" charset="0"/>
                </a:rPr>
                <a:t>&amp; Shop</a:t>
              </a:r>
            </a:p>
          </p:txBody>
        </p:sp>
      </p:grpSp>
      <p:grpSp>
        <p:nvGrpSpPr>
          <p:cNvPr id="95" name="Group 94">
            <a:extLst>
              <a:ext uri="{FF2B5EF4-FFF2-40B4-BE49-F238E27FC236}">
                <a16:creationId xmlns:a16="http://schemas.microsoft.com/office/drawing/2014/main" id="{002D6AC2-0495-7D48-A1F9-77C59C2F3DF3}"/>
              </a:ext>
            </a:extLst>
          </p:cNvPr>
          <p:cNvGrpSpPr/>
          <p:nvPr/>
        </p:nvGrpSpPr>
        <p:grpSpPr>
          <a:xfrm>
            <a:off x="2268756" y="1018869"/>
            <a:ext cx="1310400" cy="818166"/>
            <a:chOff x="2268756" y="1018869"/>
            <a:chExt cx="1310400" cy="818166"/>
          </a:xfrm>
        </p:grpSpPr>
        <p:sp>
          <p:nvSpPr>
            <p:cNvPr id="103" name="TextBox 102">
              <a:extLst>
                <a:ext uri="{FF2B5EF4-FFF2-40B4-BE49-F238E27FC236}">
                  <a16:creationId xmlns:a16="http://schemas.microsoft.com/office/drawing/2014/main" id="{4806EF03-49BF-A34D-9805-67A34BFE8EE3}"/>
                </a:ext>
              </a:extLst>
            </p:cNvPr>
            <p:cNvSpPr txBox="1"/>
            <p:nvPr/>
          </p:nvSpPr>
          <p:spPr>
            <a:xfrm>
              <a:off x="2268756" y="1529258"/>
              <a:ext cx="1310400" cy="307777"/>
            </a:xfrm>
            <a:prstGeom prst="rect">
              <a:avLst/>
            </a:prstGeom>
            <a:noFill/>
          </p:spPr>
          <p:txBody>
            <a:bodyPr wrap="square" rtlCol="0">
              <a:spAutoFit/>
            </a:bodyPr>
            <a:lstStyle/>
            <a:p>
              <a:pPr algn="ctr">
                <a:spcAft>
                  <a:spcPts val="400"/>
                </a:spcAft>
              </a:pPr>
              <a:r>
                <a:rPr lang="en-US" sz="1400" b="1" dirty="0">
                  <a:latin typeface="Amazon Ember" panose="020B0603020204020204" pitchFamily="34" charset="0"/>
                  <a:ea typeface="Amazon Ember" panose="020B0603020204020204" pitchFamily="34" charset="0"/>
                  <a:cs typeface="Amazon Ember" panose="020B0603020204020204" pitchFamily="34" charset="0"/>
                </a:rPr>
                <a:t>Sustain</a:t>
              </a:r>
              <a:endParaRPr lang="en-US" sz="1000" b="1" dirty="0">
                <a:latin typeface="Amazon Ember" panose="020B0603020204020204" pitchFamily="34" charset="0"/>
                <a:ea typeface="Amazon Ember" panose="020B0603020204020204" pitchFamily="34" charset="0"/>
                <a:cs typeface="Amazon Ember" panose="020B0603020204020204" pitchFamily="34" charset="0"/>
              </a:endParaRPr>
            </a:p>
          </p:txBody>
        </p:sp>
        <p:pic>
          <p:nvPicPr>
            <p:cNvPr id="105" name="Picture 104">
              <a:extLst>
                <a:ext uri="{FF2B5EF4-FFF2-40B4-BE49-F238E27FC236}">
                  <a16:creationId xmlns:a16="http://schemas.microsoft.com/office/drawing/2014/main" id="{26446650-CD13-2B4D-B8DD-13AC60BFB817}"/>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646665" y="1018869"/>
              <a:ext cx="594360" cy="594360"/>
            </a:xfrm>
            <a:prstGeom prst="rect">
              <a:avLst/>
            </a:prstGeom>
          </p:spPr>
        </p:pic>
      </p:grpSp>
      <p:sp>
        <p:nvSpPr>
          <p:cNvPr id="10" name="Rectangle 9">
            <a:extLst>
              <a:ext uri="{FF2B5EF4-FFF2-40B4-BE49-F238E27FC236}">
                <a16:creationId xmlns:a16="http://schemas.microsoft.com/office/drawing/2014/main" id="{8ADF2152-EC0B-9E49-8C73-F7D0A9F88C48}"/>
              </a:ext>
            </a:extLst>
          </p:cNvPr>
          <p:cNvSpPr/>
          <p:nvPr/>
        </p:nvSpPr>
        <p:spPr>
          <a:xfrm>
            <a:off x="4495119" y="3928900"/>
            <a:ext cx="244217" cy="244217"/>
          </a:xfrm>
          <a:prstGeom prst="rect">
            <a:avLst/>
          </a:prstGeom>
          <a:solidFill>
            <a:schemeClr val="accent3"/>
          </a:solidFill>
          <a:ln>
            <a:solidFill>
              <a:srgbClr val="232F3E"/>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33" name="Elbow Connector 32">
            <a:extLst>
              <a:ext uri="{FF2B5EF4-FFF2-40B4-BE49-F238E27FC236}">
                <a16:creationId xmlns:a16="http://schemas.microsoft.com/office/drawing/2014/main" id="{84840965-8DE0-2245-A514-64ADC0E78BEB}"/>
              </a:ext>
            </a:extLst>
          </p:cNvPr>
          <p:cNvCxnSpPr>
            <a:cxnSpLocks/>
            <a:stCxn id="109" idx="3"/>
            <a:endCxn id="10" idx="1"/>
          </p:cNvCxnSpPr>
          <p:nvPr/>
        </p:nvCxnSpPr>
        <p:spPr>
          <a:xfrm>
            <a:off x="3241025" y="4051008"/>
            <a:ext cx="1254094" cy="1"/>
          </a:xfrm>
          <a:prstGeom prst="bentConnector3">
            <a:avLst>
              <a:gd name="adj1" fmla="val 50000"/>
            </a:avLst>
          </a:prstGeom>
          <a:ln w="12700">
            <a:solidFill>
              <a:srgbClr val="232F3E"/>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98" name="Group 97">
            <a:extLst>
              <a:ext uri="{FF2B5EF4-FFF2-40B4-BE49-F238E27FC236}">
                <a16:creationId xmlns:a16="http://schemas.microsoft.com/office/drawing/2014/main" id="{46837EE1-49C8-0346-BA0B-B769EB01A914}"/>
              </a:ext>
            </a:extLst>
          </p:cNvPr>
          <p:cNvGrpSpPr/>
          <p:nvPr/>
        </p:nvGrpSpPr>
        <p:grpSpPr>
          <a:xfrm>
            <a:off x="2460642" y="3753828"/>
            <a:ext cx="960190" cy="833274"/>
            <a:chOff x="2460642" y="3753828"/>
            <a:chExt cx="960190" cy="833274"/>
          </a:xfrm>
        </p:grpSpPr>
        <p:sp>
          <p:nvSpPr>
            <p:cNvPr id="107" name="TextBox 106">
              <a:extLst>
                <a:ext uri="{FF2B5EF4-FFF2-40B4-BE49-F238E27FC236}">
                  <a16:creationId xmlns:a16="http://schemas.microsoft.com/office/drawing/2014/main" id="{0EAD0D38-CB13-B94C-AD24-EAFA9EA2BFD7}"/>
                </a:ext>
              </a:extLst>
            </p:cNvPr>
            <p:cNvSpPr txBox="1"/>
            <p:nvPr/>
          </p:nvSpPr>
          <p:spPr>
            <a:xfrm>
              <a:off x="2460642" y="4279325"/>
              <a:ext cx="960190" cy="307777"/>
            </a:xfrm>
            <a:prstGeom prst="rect">
              <a:avLst/>
            </a:prstGeom>
            <a:noFill/>
          </p:spPr>
          <p:txBody>
            <a:bodyPr wrap="square" rtlCol="0">
              <a:spAutoFit/>
            </a:bodyPr>
            <a:lstStyle/>
            <a:p>
              <a:pPr algn="ctr">
                <a:spcAft>
                  <a:spcPts val="400"/>
                </a:spcAft>
              </a:pPr>
              <a:r>
                <a:rPr lang="en-US" sz="1400" b="1" dirty="0">
                  <a:latin typeface="Amazon Ember" panose="020B0603020204020204" pitchFamily="34" charset="0"/>
                  <a:ea typeface="Amazon Ember" panose="020B0603020204020204" pitchFamily="34" charset="0"/>
                  <a:cs typeface="Amazon Ember" panose="020B0603020204020204" pitchFamily="34" charset="0"/>
                </a:rPr>
                <a:t>Grow</a:t>
              </a:r>
              <a:endParaRPr lang="en-US" sz="1050" b="1" dirty="0">
                <a:latin typeface="Amazon Ember" panose="020B0603020204020204" pitchFamily="34" charset="0"/>
                <a:ea typeface="Amazon Ember" panose="020B0603020204020204" pitchFamily="34" charset="0"/>
                <a:cs typeface="Amazon Ember" panose="020B0603020204020204" pitchFamily="34" charset="0"/>
              </a:endParaRPr>
            </a:p>
          </p:txBody>
        </p:sp>
        <p:pic>
          <p:nvPicPr>
            <p:cNvPr id="109" name="Picture 108">
              <a:extLst>
                <a:ext uri="{FF2B5EF4-FFF2-40B4-BE49-F238E27FC236}">
                  <a16:creationId xmlns:a16="http://schemas.microsoft.com/office/drawing/2014/main" id="{399CF063-02B5-5B4E-AC4E-70B395AF39BB}"/>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646665" y="3753828"/>
              <a:ext cx="594360" cy="594360"/>
            </a:xfrm>
            <a:prstGeom prst="rect">
              <a:avLst/>
            </a:prstGeom>
          </p:spPr>
        </p:pic>
      </p:grpSp>
      <p:grpSp>
        <p:nvGrpSpPr>
          <p:cNvPr id="96" name="Group 95">
            <a:extLst>
              <a:ext uri="{FF2B5EF4-FFF2-40B4-BE49-F238E27FC236}">
                <a16:creationId xmlns:a16="http://schemas.microsoft.com/office/drawing/2014/main" id="{0FAF14CB-F6FF-E84B-A34B-24D3438CF1E3}"/>
              </a:ext>
            </a:extLst>
          </p:cNvPr>
          <p:cNvGrpSpPr/>
          <p:nvPr/>
        </p:nvGrpSpPr>
        <p:grpSpPr>
          <a:xfrm>
            <a:off x="2300678" y="2524628"/>
            <a:ext cx="1292550" cy="793233"/>
            <a:chOff x="2300678" y="2633264"/>
            <a:chExt cx="1292550" cy="793233"/>
          </a:xfrm>
        </p:grpSpPr>
        <p:sp>
          <p:nvSpPr>
            <p:cNvPr id="111" name="TextBox 110">
              <a:extLst>
                <a:ext uri="{FF2B5EF4-FFF2-40B4-BE49-F238E27FC236}">
                  <a16:creationId xmlns:a16="http://schemas.microsoft.com/office/drawing/2014/main" id="{2C66C7F7-CAD5-714F-A72E-E93F3D36B9F3}"/>
                </a:ext>
              </a:extLst>
            </p:cNvPr>
            <p:cNvSpPr txBox="1"/>
            <p:nvPr/>
          </p:nvSpPr>
          <p:spPr>
            <a:xfrm>
              <a:off x="2300678" y="3118720"/>
              <a:ext cx="1292550" cy="307777"/>
            </a:xfrm>
            <a:prstGeom prst="rect">
              <a:avLst/>
            </a:prstGeom>
            <a:noFill/>
          </p:spPr>
          <p:txBody>
            <a:bodyPr wrap="square" rtlCol="0">
              <a:spAutoFit/>
            </a:bodyPr>
            <a:lstStyle/>
            <a:p>
              <a:pPr algn="ctr">
                <a:spcAft>
                  <a:spcPts val="400"/>
                </a:spcAft>
              </a:pPr>
              <a:r>
                <a:rPr lang="en-US" sz="1400" b="1" dirty="0">
                  <a:latin typeface="Amazon Ember" panose="020B0603020204020204" pitchFamily="34" charset="0"/>
                  <a:ea typeface="Amazon Ember" panose="020B0603020204020204" pitchFamily="34" charset="0"/>
                  <a:cs typeface="Amazon Ember" panose="020B0603020204020204" pitchFamily="34" charset="0"/>
                </a:rPr>
                <a:t>Optimize</a:t>
              </a:r>
              <a:endParaRPr lang="en-US" sz="1050" b="1" dirty="0">
                <a:latin typeface="Amazon Ember" panose="020B0603020204020204" pitchFamily="34" charset="0"/>
                <a:ea typeface="Amazon Ember" panose="020B0603020204020204" pitchFamily="34" charset="0"/>
                <a:cs typeface="Amazon Ember" panose="020B0603020204020204" pitchFamily="34" charset="0"/>
              </a:endParaRPr>
            </a:p>
          </p:txBody>
        </p:sp>
        <p:pic>
          <p:nvPicPr>
            <p:cNvPr id="115" name="Picture 114">
              <a:extLst>
                <a:ext uri="{FF2B5EF4-FFF2-40B4-BE49-F238E27FC236}">
                  <a16:creationId xmlns:a16="http://schemas.microsoft.com/office/drawing/2014/main" id="{84CF4F32-B8B7-3945-8A65-67ABD4392E80}"/>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2676136" y="2633264"/>
              <a:ext cx="535418" cy="535418"/>
            </a:xfrm>
            <a:prstGeom prst="rect">
              <a:avLst/>
            </a:prstGeom>
          </p:spPr>
        </p:pic>
      </p:grpSp>
      <p:cxnSp>
        <p:nvCxnSpPr>
          <p:cNvPr id="48" name="Straight Arrow Connector 47">
            <a:extLst>
              <a:ext uri="{FF2B5EF4-FFF2-40B4-BE49-F238E27FC236}">
                <a16:creationId xmlns:a16="http://schemas.microsoft.com/office/drawing/2014/main" id="{76C634A4-4315-784D-91B1-BCE5A68E61BB}"/>
              </a:ext>
            </a:extLst>
          </p:cNvPr>
          <p:cNvCxnSpPr>
            <a:cxnSpLocks/>
          </p:cNvCxnSpPr>
          <p:nvPr/>
        </p:nvCxnSpPr>
        <p:spPr>
          <a:xfrm>
            <a:off x="3279380" y="1362054"/>
            <a:ext cx="1184821" cy="0"/>
          </a:xfrm>
          <a:prstGeom prst="straightConnector1">
            <a:avLst/>
          </a:prstGeom>
          <a:ln w="12700">
            <a:solidFill>
              <a:srgbClr val="232F3E"/>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2" name="Straight Arrow Connector 51">
            <a:extLst>
              <a:ext uri="{FF2B5EF4-FFF2-40B4-BE49-F238E27FC236}">
                <a16:creationId xmlns:a16="http://schemas.microsoft.com/office/drawing/2014/main" id="{7BA52333-0E2C-8B4E-BBBB-45AFCC50DE2A}"/>
              </a:ext>
            </a:extLst>
          </p:cNvPr>
          <p:cNvCxnSpPr>
            <a:stCxn id="4" idx="3"/>
            <a:endCxn id="115" idx="1"/>
          </p:cNvCxnSpPr>
          <p:nvPr/>
        </p:nvCxnSpPr>
        <p:spPr>
          <a:xfrm flipV="1">
            <a:off x="1798431" y="2792337"/>
            <a:ext cx="877705" cy="8001"/>
          </a:xfrm>
          <a:prstGeom prst="straightConnector1">
            <a:avLst/>
          </a:prstGeom>
          <a:ln w="12700">
            <a:solidFill>
              <a:srgbClr val="232F3E"/>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42" name="Elbow Connector 141">
            <a:extLst>
              <a:ext uri="{FF2B5EF4-FFF2-40B4-BE49-F238E27FC236}">
                <a16:creationId xmlns:a16="http://schemas.microsoft.com/office/drawing/2014/main" id="{0F54CDA4-89C2-F848-AF68-4063DEBF0BF9}"/>
              </a:ext>
            </a:extLst>
          </p:cNvPr>
          <p:cNvCxnSpPr>
            <a:cxnSpLocks/>
            <a:stCxn id="4" idx="3"/>
            <a:endCxn id="105" idx="1"/>
          </p:cNvCxnSpPr>
          <p:nvPr/>
        </p:nvCxnSpPr>
        <p:spPr>
          <a:xfrm flipV="1">
            <a:off x="1798431" y="1316049"/>
            <a:ext cx="848234" cy="1484289"/>
          </a:xfrm>
          <a:prstGeom prst="bentConnector3">
            <a:avLst/>
          </a:prstGeom>
          <a:ln w="12700">
            <a:solidFill>
              <a:srgbClr val="232F3E"/>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45" name="Elbow Connector 144">
            <a:extLst>
              <a:ext uri="{FF2B5EF4-FFF2-40B4-BE49-F238E27FC236}">
                <a16:creationId xmlns:a16="http://schemas.microsoft.com/office/drawing/2014/main" id="{94BE7D93-CA04-C944-BFDB-57C580BA319F}"/>
              </a:ext>
            </a:extLst>
          </p:cNvPr>
          <p:cNvCxnSpPr>
            <a:cxnSpLocks/>
            <a:stCxn id="4" idx="3"/>
            <a:endCxn id="109" idx="1"/>
          </p:cNvCxnSpPr>
          <p:nvPr/>
        </p:nvCxnSpPr>
        <p:spPr>
          <a:xfrm>
            <a:off x="1798431" y="2800338"/>
            <a:ext cx="848234" cy="1250670"/>
          </a:xfrm>
          <a:prstGeom prst="bentConnector3">
            <a:avLst>
              <a:gd name="adj1" fmla="val 50000"/>
            </a:avLst>
          </a:prstGeom>
          <a:ln w="12700">
            <a:solidFill>
              <a:srgbClr val="232F3E"/>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25" name="Straight Arrow Connector 224">
            <a:extLst>
              <a:ext uri="{FF2B5EF4-FFF2-40B4-BE49-F238E27FC236}">
                <a16:creationId xmlns:a16="http://schemas.microsoft.com/office/drawing/2014/main" id="{948550EA-A7B3-7E48-9EE1-6EDC55B3BAA9}"/>
              </a:ext>
            </a:extLst>
          </p:cNvPr>
          <p:cNvCxnSpPr>
            <a:cxnSpLocks/>
            <a:stCxn id="39" idx="3"/>
          </p:cNvCxnSpPr>
          <p:nvPr/>
        </p:nvCxnSpPr>
        <p:spPr>
          <a:xfrm>
            <a:off x="4770255" y="1353001"/>
            <a:ext cx="1596367" cy="0"/>
          </a:xfrm>
          <a:prstGeom prst="straightConnector1">
            <a:avLst/>
          </a:prstGeom>
          <a:ln w="12700">
            <a:solidFill>
              <a:srgbClr val="232F3E"/>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26" name="Straight Arrow Connector 225">
            <a:extLst>
              <a:ext uri="{FF2B5EF4-FFF2-40B4-BE49-F238E27FC236}">
                <a16:creationId xmlns:a16="http://schemas.microsoft.com/office/drawing/2014/main" id="{1342778A-07BA-9545-B5A4-ECC45862F596}"/>
              </a:ext>
            </a:extLst>
          </p:cNvPr>
          <p:cNvCxnSpPr>
            <a:cxnSpLocks/>
            <a:stCxn id="8" idx="3"/>
          </p:cNvCxnSpPr>
          <p:nvPr/>
        </p:nvCxnSpPr>
        <p:spPr>
          <a:xfrm>
            <a:off x="4739336" y="2462660"/>
            <a:ext cx="1627286" cy="0"/>
          </a:xfrm>
          <a:prstGeom prst="straightConnector1">
            <a:avLst/>
          </a:prstGeom>
          <a:ln w="12700">
            <a:solidFill>
              <a:srgbClr val="232F3E"/>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27" name="Straight Arrow Connector 226">
            <a:extLst>
              <a:ext uri="{FF2B5EF4-FFF2-40B4-BE49-F238E27FC236}">
                <a16:creationId xmlns:a16="http://schemas.microsoft.com/office/drawing/2014/main" id="{25245024-2892-3F4A-9455-A6757A7B6D6A}"/>
              </a:ext>
            </a:extLst>
          </p:cNvPr>
          <p:cNvCxnSpPr>
            <a:cxnSpLocks/>
            <a:stCxn id="9" idx="3"/>
          </p:cNvCxnSpPr>
          <p:nvPr/>
        </p:nvCxnSpPr>
        <p:spPr>
          <a:xfrm>
            <a:off x="4739336" y="3235144"/>
            <a:ext cx="1617939" cy="0"/>
          </a:xfrm>
          <a:prstGeom prst="straightConnector1">
            <a:avLst/>
          </a:prstGeom>
          <a:ln w="12700">
            <a:solidFill>
              <a:srgbClr val="232F3E"/>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28" name="Straight Arrow Connector 227">
            <a:extLst>
              <a:ext uri="{FF2B5EF4-FFF2-40B4-BE49-F238E27FC236}">
                <a16:creationId xmlns:a16="http://schemas.microsoft.com/office/drawing/2014/main" id="{8B500B23-4BB6-AD4F-89E2-1D94633235B3}"/>
              </a:ext>
            </a:extLst>
          </p:cNvPr>
          <p:cNvCxnSpPr>
            <a:cxnSpLocks/>
            <a:stCxn id="10" idx="3"/>
          </p:cNvCxnSpPr>
          <p:nvPr/>
        </p:nvCxnSpPr>
        <p:spPr>
          <a:xfrm>
            <a:off x="4739336" y="4051009"/>
            <a:ext cx="1627286" cy="0"/>
          </a:xfrm>
          <a:prstGeom prst="straightConnector1">
            <a:avLst/>
          </a:prstGeom>
          <a:ln w="12700">
            <a:solidFill>
              <a:srgbClr val="232F3E"/>
            </a:solidFill>
            <a:tailEnd type="triangle"/>
          </a:ln>
          <a:effectLst/>
        </p:spPr>
        <p:style>
          <a:lnRef idx="2">
            <a:schemeClr val="accent1"/>
          </a:lnRef>
          <a:fillRef idx="0">
            <a:schemeClr val="accent1"/>
          </a:fillRef>
          <a:effectRef idx="1">
            <a:schemeClr val="accent1"/>
          </a:effectRef>
          <a:fontRef idx="minor">
            <a:schemeClr val="tx1"/>
          </a:fontRef>
        </p:style>
      </p:cxnSp>
      <p:sp>
        <p:nvSpPr>
          <p:cNvPr id="94" name="TextBox 93">
            <a:extLst>
              <a:ext uri="{FF2B5EF4-FFF2-40B4-BE49-F238E27FC236}">
                <a16:creationId xmlns:a16="http://schemas.microsoft.com/office/drawing/2014/main" id="{6D221BCB-88F2-6F48-A9A3-3CDE61FF273F}"/>
              </a:ext>
            </a:extLst>
          </p:cNvPr>
          <p:cNvSpPr txBox="1"/>
          <p:nvPr/>
        </p:nvSpPr>
        <p:spPr>
          <a:xfrm>
            <a:off x="7714828" y="1153947"/>
            <a:ext cx="1222595" cy="523220"/>
          </a:xfrm>
          <a:prstGeom prst="rect">
            <a:avLst/>
          </a:prstGeom>
          <a:noFill/>
        </p:spPr>
        <p:txBody>
          <a:bodyPr wrap="square" rtlCol="0">
            <a:spAutoFit/>
          </a:bodyPr>
          <a:lstStyle/>
          <a:p>
            <a:pPr algn="ctr"/>
            <a:r>
              <a:rPr lang="en-US" sz="1400" b="1" dirty="0">
                <a:latin typeface="Amazon Ember" panose="020B0603020204020204" pitchFamily="34" charset="0"/>
                <a:ea typeface="Amazon Ember" panose="020B0603020204020204" pitchFamily="34" charset="0"/>
                <a:cs typeface="Amazon Ember" panose="020B0603020204020204" pitchFamily="34" charset="0"/>
              </a:rPr>
              <a:t>Traditional</a:t>
            </a:r>
          </a:p>
          <a:p>
            <a:pPr algn="ctr"/>
            <a:r>
              <a:rPr lang="en-US" sz="1400" b="1" dirty="0">
                <a:latin typeface="Amazon Ember" panose="020B0603020204020204" pitchFamily="34" charset="0"/>
                <a:ea typeface="Amazon Ember" panose="020B0603020204020204" pitchFamily="34" charset="0"/>
                <a:cs typeface="Amazon Ember" panose="020B0603020204020204" pitchFamily="34" charset="0"/>
              </a:rPr>
              <a:t>Ops</a:t>
            </a:r>
          </a:p>
        </p:txBody>
      </p:sp>
      <p:sp>
        <p:nvSpPr>
          <p:cNvPr id="229" name="TextBox 228">
            <a:extLst>
              <a:ext uri="{FF2B5EF4-FFF2-40B4-BE49-F238E27FC236}">
                <a16:creationId xmlns:a16="http://schemas.microsoft.com/office/drawing/2014/main" id="{2F4089C9-E3E3-6A42-B6FB-8E47C76D6246}"/>
              </a:ext>
            </a:extLst>
          </p:cNvPr>
          <p:cNvSpPr txBox="1"/>
          <p:nvPr/>
        </p:nvSpPr>
        <p:spPr>
          <a:xfrm>
            <a:off x="7714828" y="2677285"/>
            <a:ext cx="1222595" cy="523220"/>
          </a:xfrm>
          <a:prstGeom prst="rect">
            <a:avLst/>
          </a:prstGeom>
          <a:noFill/>
        </p:spPr>
        <p:txBody>
          <a:bodyPr wrap="square" rtlCol="0">
            <a:spAutoFit/>
          </a:bodyPr>
          <a:lstStyle/>
          <a:p>
            <a:pPr algn="ctr"/>
            <a:r>
              <a:rPr lang="en-US" sz="1400" b="1" dirty="0">
                <a:latin typeface="Amazon Ember" panose="020B0603020204020204" pitchFamily="34" charset="0"/>
                <a:ea typeface="Amazon Ember" panose="020B0603020204020204" pitchFamily="34" charset="0"/>
                <a:cs typeface="Amazon Ember" panose="020B0603020204020204" pitchFamily="34" charset="0"/>
              </a:rPr>
              <a:t>Cloud</a:t>
            </a:r>
          </a:p>
          <a:p>
            <a:pPr algn="ctr"/>
            <a:r>
              <a:rPr lang="en-US" sz="1400" b="1" dirty="0">
                <a:latin typeface="Amazon Ember" panose="020B0603020204020204" pitchFamily="34" charset="0"/>
                <a:ea typeface="Amazon Ember" panose="020B0603020204020204" pitchFamily="34" charset="0"/>
                <a:cs typeface="Amazon Ember" panose="020B0603020204020204" pitchFamily="34" charset="0"/>
              </a:rPr>
              <a:t>Ops</a:t>
            </a:r>
          </a:p>
        </p:txBody>
      </p:sp>
      <p:sp>
        <p:nvSpPr>
          <p:cNvPr id="230" name="TextBox 229">
            <a:extLst>
              <a:ext uri="{FF2B5EF4-FFF2-40B4-BE49-F238E27FC236}">
                <a16:creationId xmlns:a16="http://schemas.microsoft.com/office/drawing/2014/main" id="{69976227-A547-BD47-BA08-4EC038CBA3C2}"/>
              </a:ext>
            </a:extLst>
          </p:cNvPr>
          <p:cNvSpPr txBox="1"/>
          <p:nvPr/>
        </p:nvSpPr>
        <p:spPr>
          <a:xfrm>
            <a:off x="7714828" y="4128121"/>
            <a:ext cx="1222595" cy="307777"/>
          </a:xfrm>
          <a:prstGeom prst="rect">
            <a:avLst/>
          </a:prstGeom>
          <a:noFill/>
        </p:spPr>
        <p:txBody>
          <a:bodyPr wrap="square" rtlCol="0">
            <a:spAutoFit/>
          </a:bodyPr>
          <a:lstStyle/>
          <a:p>
            <a:pPr algn="ctr"/>
            <a:r>
              <a:rPr lang="en-US" sz="1400" b="1" dirty="0">
                <a:latin typeface="Amazon Ember" panose="020B0603020204020204" pitchFamily="34" charset="0"/>
                <a:ea typeface="Amazon Ember" panose="020B0603020204020204" pitchFamily="34" charset="0"/>
                <a:cs typeface="Amazon Ember" panose="020B0603020204020204" pitchFamily="34" charset="0"/>
              </a:rPr>
              <a:t>DevOps</a:t>
            </a:r>
          </a:p>
        </p:txBody>
      </p:sp>
      <p:grpSp>
        <p:nvGrpSpPr>
          <p:cNvPr id="6" name="Group 5">
            <a:extLst>
              <a:ext uri="{FF2B5EF4-FFF2-40B4-BE49-F238E27FC236}">
                <a16:creationId xmlns:a16="http://schemas.microsoft.com/office/drawing/2014/main" id="{4E724229-5846-A045-80D6-35FE3876CB6F}"/>
              </a:ext>
            </a:extLst>
          </p:cNvPr>
          <p:cNvGrpSpPr/>
          <p:nvPr/>
        </p:nvGrpSpPr>
        <p:grpSpPr>
          <a:xfrm>
            <a:off x="6461592" y="2213859"/>
            <a:ext cx="1243584" cy="1192149"/>
            <a:chOff x="6461592" y="2213859"/>
            <a:chExt cx="1243584" cy="1192149"/>
          </a:xfrm>
        </p:grpSpPr>
        <p:cxnSp>
          <p:nvCxnSpPr>
            <p:cNvPr id="119" name="Straight Connector 118">
              <a:extLst>
                <a:ext uri="{FF2B5EF4-FFF2-40B4-BE49-F238E27FC236}">
                  <a16:creationId xmlns:a16="http://schemas.microsoft.com/office/drawing/2014/main" id="{B7389281-2BE3-8D43-B863-077092603F5C}"/>
                </a:ext>
              </a:extLst>
            </p:cNvPr>
            <p:cNvCxnSpPr>
              <a:cxnSpLocks/>
            </p:cNvCxnSpPr>
            <p:nvPr/>
          </p:nvCxnSpPr>
          <p:spPr>
            <a:xfrm>
              <a:off x="6461592" y="2876230"/>
              <a:ext cx="1243584" cy="0"/>
            </a:xfrm>
            <a:prstGeom prst="line">
              <a:avLst/>
            </a:prstGeom>
            <a:ln w="28575">
              <a:solidFill>
                <a:srgbClr val="FCB64C"/>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47511C17-A9C2-D04A-AEAF-6F934DB750F5}"/>
                </a:ext>
              </a:extLst>
            </p:cNvPr>
            <p:cNvCxnSpPr>
              <a:cxnSpLocks/>
            </p:cNvCxnSpPr>
            <p:nvPr/>
          </p:nvCxnSpPr>
          <p:spPr>
            <a:xfrm>
              <a:off x="7119886" y="2213859"/>
              <a:ext cx="0" cy="1192149"/>
            </a:xfrm>
            <a:prstGeom prst="line">
              <a:avLst/>
            </a:prstGeom>
            <a:ln w="28575">
              <a:solidFill>
                <a:srgbClr val="FCB64C"/>
              </a:solidFill>
            </a:ln>
          </p:spPr>
          <p:style>
            <a:lnRef idx="1">
              <a:schemeClr val="accent1"/>
            </a:lnRef>
            <a:fillRef idx="0">
              <a:schemeClr val="accent1"/>
            </a:fillRef>
            <a:effectRef idx="0">
              <a:schemeClr val="accent1"/>
            </a:effectRef>
            <a:fontRef idx="minor">
              <a:schemeClr val="tx1"/>
            </a:fontRef>
          </p:style>
        </p:cxnSp>
        <p:sp>
          <p:nvSpPr>
            <p:cNvPr id="121" name="Rectangle 120">
              <a:extLst>
                <a:ext uri="{FF2B5EF4-FFF2-40B4-BE49-F238E27FC236}">
                  <a16:creationId xmlns:a16="http://schemas.microsoft.com/office/drawing/2014/main" id="{AE53DBD3-864F-3D4E-A573-801E293E30FF}"/>
                </a:ext>
              </a:extLst>
            </p:cNvPr>
            <p:cNvSpPr/>
            <p:nvPr/>
          </p:nvSpPr>
          <p:spPr>
            <a:xfrm>
              <a:off x="7155145" y="2225628"/>
              <a:ext cx="483571" cy="96183"/>
            </a:xfrm>
            <a:prstGeom prst="rect">
              <a:avLst/>
            </a:prstGeom>
            <a:solidFill>
              <a:schemeClr val="accent6">
                <a:alpha val="74902"/>
              </a:schemeClr>
            </a:solidFill>
            <a:ln w="1905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lvl="0" algn="ctr"/>
              <a:r>
                <a:rPr lang="en-US" sz="500" b="1" dirty="0">
                  <a:solidFill>
                    <a:prstClr val="white"/>
                  </a:solidFill>
                  <a:latin typeface="Arial" panose="020B0604020202020204" pitchFamily="34" charset="0"/>
                  <a:cs typeface="Arial" panose="020B0604020202020204" pitchFamily="34" charset="0"/>
                </a:rPr>
                <a:t>Operations</a:t>
              </a:r>
            </a:p>
          </p:txBody>
        </p:sp>
        <p:sp>
          <p:nvSpPr>
            <p:cNvPr id="122" name="Rectangle 121">
              <a:extLst>
                <a:ext uri="{FF2B5EF4-FFF2-40B4-BE49-F238E27FC236}">
                  <a16:creationId xmlns:a16="http://schemas.microsoft.com/office/drawing/2014/main" id="{4FF290C2-C581-5241-BDEC-3739EB7B66CF}"/>
                </a:ext>
              </a:extLst>
            </p:cNvPr>
            <p:cNvSpPr/>
            <p:nvPr/>
          </p:nvSpPr>
          <p:spPr>
            <a:xfrm>
              <a:off x="6601056" y="2225628"/>
              <a:ext cx="483571" cy="96183"/>
            </a:xfrm>
            <a:prstGeom prst="rect">
              <a:avLst/>
            </a:prstGeom>
            <a:solidFill>
              <a:schemeClr val="accent6">
                <a:alpha val="74902"/>
              </a:schemeClr>
            </a:solidFill>
            <a:ln w="1905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lvl="0" algn="ctr"/>
              <a:r>
                <a:rPr lang="en-US" sz="500" b="1" dirty="0">
                  <a:solidFill>
                    <a:prstClr val="white"/>
                  </a:solidFill>
                  <a:latin typeface="Arial" panose="020B0604020202020204" pitchFamily="34" charset="0"/>
                  <a:cs typeface="Arial" panose="020B0604020202020204" pitchFamily="34" charset="0"/>
                </a:rPr>
                <a:t>Engineering</a:t>
              </a:r>
            </a:p>
          </p:txBody>
        </p:sp>
        <p:sp>
          <p:nvSpPr>
            <p:cNvPr id="123" name="Rectangle 122">
              <a:extLst>
                <a:ext uri="{FF2B5EF4-FFF2-40B4-BE49-F238E27FC236}">
                  <a16:creationId xmlns:a16="http://schemas.microsoft.com/office/drawing/2014/main" id="{F7E0C59D-9603-0D48-BF2D-9E6FF4B57F03}"/>
                </a:ext>
              </a:extLst>
            </p:cNvPr>
            <p:cNvSpPr/>
            <p:nvPr/>
          </p:nvSpPr>
          <p:spPr>
            <a:xfrm rot="16200000">
              <a:off x="6281474" y="3111097"/>
              <a:ext cx="483571" cy="96183"/>
            </a:xfrm>
            <a:prstGeom prst="rect">
              <a:avLst/>
            </a:prstGeom>
            <a:solidFill>
              <a:schemeClr val="accent6">
                <a:alpha val="74902"/>
              </a:schemeClr>
            </a:solidFill>
            <a:ln w="1905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500" b="1" dirty="0">
                  <a:solidFill>
                    <a:prstClr val="white"/>
                  </a:solidFill>
                  <a:latin typeface="Arial" panose="020B0604020202020204" pitchFamily="34" charset="0"/>
                  <a:cs typeface="Arial" panose="020B0604020202020204" pitchFamily="34" charset="0"/>
                </a:rPr>
                <a:t>Platform</a:t>
              </a:r>
            </a:p>
          </p:txBody>
        </p:sp>
        <p:sp>
          <p:nvSpPr>
            <p:cNvPr id="124" name="Rectangle 123">
              <a:extLst>
                <a:ext uri="{FF2B5EF4-FFF2-40B4-BE49-F238E27FC236}">
                  <a16:creationId xmlns:a16="http://schemas.microsoft.com/office/drawing/2014/main" id="{942D2DFA-4348-8F41-8B88-66CDE9F3A6C6}"/>
                </a:ext>
              </a:extLst>
            </p:cNvPr>
            <p:cNvSpPr/>
            <p:nvPr/>
          </p:nvSpPr>
          <p:spPr>
            <a:xfrm rot="16200000">
              <a:off x="6277363" y="2546451"/>
              <a:ext cx="483571" cy="96183"/>
            </a:xfrm>
            <a:prstGeom prst="rect">
              <a:avLst/>
            </a:prstGeom>
            <a:solidFill>
              <a:schemeClr val="accent6">
                <a:alpha val="74902"/>
              </a:schemeClr>
            </a:solidFill>
            <a:ln w="1905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lvl="0" algn="ctr"/>
              <a:r>
                <a:rPr lang="en-US" sz="500" b="1" dirty="0">
                  <a:solidFill>
                    <a:prstClr val="white"/>
                  </a:solidFill>
                  <a:latin typeface="Arial" panose="020B0604020202020204" pitchFamily="34" charset="0"/>
                  <a:cs typeface="Arial" panose="020B0604020202020204" pitchFamily="34" charset="0"/>
                </a:rPr>
                <a:t>Applications</a:t>
              </a:r>
            </a:p>
          </p:txBody>
        </p:sp>
        <p:sp>
          <p:nvSpPr>
            <p:cNvPr id="125" name="TextBox 124">
              <a:extLst>
                <a:ext uri="{FF2B5EF4-FFF2-40B4-BE49-F238E27FC236}">
                  <a16:creationId xmlns:a16="http://schemas.microsoft.com/office/drawing/2014/main" id="{D113A746-5FF5-854F-B777-CB69F00B7A2D}"/>
                </a:ext>
              </a:extLst>
            </p:cNvPr>
            <p:cNvSpPr txBox="1"/>
            <p:nvPr/>
          </p:nvSpPr>
          <p:spPr>
            <a:xfrm>
              <a:off x="7173011" y="2532137"/>
              <a:ext cx="414511" cy="142081"/>
            </a:xfrm>
            <a:prstGeom prst="rect">
              <a:avLst/>
            </a:prstGeom>
            <a:noFill/>
          </p:spPr>
          <p:txBody>
            <a:bodyPr wrap="square" rtlCol="0">
              <a:spAutoFit/>
            </a:bodyPr>
            <a:lstStyle/>
            <a:p>
              <a:pPr algn="ctr"/>
              <a:r>
                <a:rPr lang="en-US" sz="1000" b="1" dirty="0">
                  <a:solidFill>
                    <a:schemeClr val="bg1"/>
                  </a:solidFill>
                  <a:latin typeface="Arial" panose="020B0604020202020204" pitchFamily="34" charset="0"/>
                  <a:cs typeface="Arial" panose="020B0604020202020204" pitchFamily="34" charset="0"/>
                </a:rPr>
                <a:t>DevOps</a:t>
              </a:r>
              <a:endParaRPr lang="en-US" sz="800" b="1" dirty="0">
                <a:solidFill>
                  <a:schemeClr val="bg1"/>
                </a:solidFill>
                <a:latin typeface="Arial" panose="020B0604020202020204" pitchFamily="34" charset="0"/>
                <a:cs typeface="Arial" panose="020B0604020202020204" pitchFamily="34" charset="0"/>
              </a:endParaRPr>
            </a:p>
          </p:txBody>
        </p:sp>
        <p:sp>
          <p:nvSpPr>
            <p:cNvPr id="126" name="Rectangle 125">
              <a:extLst>
                <a:ext uri="{FF2B5EF4-FFF2-40B4-BE49-F238E27FC236}">
                  <a16:creationId xmlns:a16="http://schemas.microsoft.com/office/drawing/2014/main" id="{7BFE870B-64F7-4C4C-8B9B-3153025C9349}"/>
                </a:ext>
              </a:extLst>
            </p:cNvPr>
            <p:cNvSpPr>
              <a:spLocks noChangeAspect="1"/>
            </p:cNvSpPr>
            <p:nvPr/>
          </p:nvSpPr>
          <p:spPr>
            <a:xfrm>
              <a:off x="6603322" y="2358036"/>
              <a:ext cx="1035394" cy="481446"/>
            </a:xfrm>
            <a:prstGeom prst="rect">
              <a:avLst/>
            </a:prstGeom>
            <a:solidFill>
              <a:schemeClr val="accent1">
                <a:alpha val="74902"/>
              </a:schemeClr>
            </a:solidFill>
            <a:ln w="158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600" b="1" dirty="0">
                  <a:latin typeface="Arial" panose="020B0604020202020204" pitchFamily="34" charset="0"/>
                  <a:cs typeface="Arial" panose="020B0604020202020204" pitchFamily="34" charset="0"/>
                </a:rPr>
                <a:t>Dev Team / </a:t>
              </a:r>
            </a:p>
            <a:p>
              <a:pPr algn="ctr"/>
              <a:r>
                <a:rPr lang="en-US" sz="600" b="1" dirty="0">
                  <a:latin typeface="Arial" panose="020B0604020202020204" pitchFamily="34" charset="0"/>
                  <a:cs typeface="Arial" panose="020B0604020202020204" pitchFamily="34" charset="0"/>
                </a:rPr>
                <a:t>COTS</a:t>
              </a:r>
            </a:p>
          </p:txBody>
        </p:sp>
        <p:sp>
          <p:nvSpPr>
            <p:cNvPr id="127" name="Rectangle 126">
              <a:extLst>
                <a:ext uri="{FF2B5EF4-FFF2-40B4-BE49-F238E27FC236}">
                  <a16:creationId xmlns:a16="http://schemas.microsoft.com/office/drawing/2014/main" id="{DC2FEE96-7B48-C54C-9D90-7179AD50C621}"/>
                </a:ext>
              </a:extLst>
            </p:cNvPr>
            <p:cNvSpPr>
              <a:spLocks noChangeAspect="1"/>
            </p:cNvSpPr>
            <p:nvPr/>
          </p:nvSpPr>
          <p:spPr>
            <a:xfrm>
              <a:off x="6613726" y="2919632"/>
              <a:ext cx="1024991" cy="483259"/>
            </a:xfrm>
            <a:prstGeom prst="rect">
              <a:avLst/>
            </a:prstGeom>
            <a:solidFill>
              <a:srgbClr val="4473C4">
                <a:alpha val="90000"/>
              </a:srgbClr>
            </a:solidFill>
            <a:ln w="1905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lvl="0" algn="ctr"/>
              <a:r>
                <a:rPr lang="en-US" sz="600" b="1" dirty="0">
                  <a:solidFill>
                    <a:prstClr val="white"/>
                  </a:solidFill>
                  <a:latin typeface="Arial" panose="020B0604020202020204" pitchFamily="34" charset="0"/>
                  <a:cs typeface="Arial" panose="020B0604020202020204" pitchFamily="34" charset="0"/>
                </a:rPr>
                <a:t>Cloud Platform</a:t>
              </a:r>
              <a:br>
                <a:rPr lang="en-US" sz="600" b="1" dirty="0">
                  <a:solidFill>
                    <a:prstClr val="white"/>
                  </a:solidFill>
                  <a:latin typeface="Arial" panose="020B0604020202020204" pitchFamily="34" charset="0"/>
                  <a:cs typeface="Arial" panose="020B0604020202020204" pitchFamily="34" charset="0"/>
                </a:rPr>
              </a:br>
              <a:r>
                <a:rPr lang="en-US" sz="600" b="1" dirty="0">
                  <a:solidFill>
                    <a:prstClr val="white"/>
                  </a:solidFill>
                  <a:latin typeface="Arial" panose="020B0604020202020204" pitchFamily="34" charset="0"/>
                  <a:cs typeface="Arial" panose="020B0604020202020204" pitchFamily="34" charset="0"/>
                </a:rPr>
                <a:t>Engineering</a:t>
              </a:r>
            </a:p>
          </p:txBody>
        </p:sp>
        <p:sp>
          <p:nvSpPr>
            <p:cNvPr id="128" name="Oval 127">
              <a:extLst>
                <a:ext uri="{FF2B5EF4-FFF2-40B4-BE49-F238E27FC236}">
                  <a16:creationId xmlns:a16="http://schemas.microsoft.com/office/drawing/2014/main" id="{7268200C-DD07-8D4C-80DE-B60C2060E703}"/>
                </a:ext>
              </a:extLst>
            </p:cNvPr>
            <p:cNvSpPr/>
            <p:nvPr/>
          </p:nvSpPr>
          <p:spPr>
            <a:xfrm>
              <a:off x="7012796" y="2769140"/>
              <a:ext cx="214180" cy="214180"/>
            </a:xfrm>
            <a:prstGeom prst="ellipse">
              <a:avLst/>
            </a:prstGeom>
            <a:solidFill>
              <a:schemeClr val="bg1"/>
            </a:solidFill>
            <a:ln w="28575">
              <a:solidFill>
                <a:srgbClr val="FCB64C"/>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500" b="1" dirty="0">
                  <a:solidFill>
                    <a:srgbClr val="595A5D"/>
                  </a:solidFill>
                  <a:latin typeface="Arial" panose="020B0604020202020204" pitchFamily="34" charset="0"/>
                  <a:cs typeface="Arial" panose="020B0604020202020204" pitchFamily="34" charset="0"/>
                </a:rPr>
                <a:t>ITSM</a:t>
              </a:r>
              <a:endParaRPr lang="en-US" sz="300" b="1" dirty="0">
                <a:solidFill>
                  <a:srgbClr val="595A5D"/>
                </a:solidFill>
                <a:latin typeface="Arial" panose="020B0604020202020204" pitchFamily="34" charset="0"/>
                <a:cs typeface="Arial" panose="020B0604020202020204" pitchFamily="34" charset="0"/>
              </a:endParaRPr>
            </a:p>
          </p:txBody>
        </p:sp>
      </p:grpSp>
      <p:grpSp>
        <p:nvGrpSpPr>
          <p:cNvPr id="5" name="Group 4">
            <a:extLst>
              <a:ext uri="{FF2B5EF4-FFF2-40B4-BE49-F238E27FC236}">
                <a16:creationId xmlns:a16="http://schemas.microsoft.com/office/drawing/2014/main" id="{64949CDF-1ED7-5A4C-A0E3-EB76672CBFB2}"/>
              </a:ext>
            </a:extLst>
          </p:cNvPr>
          <p:cNvGrpSpPr/>
          <p:nvPr/>
        </p:nvGrpSpPr>
        <p:grpSpPr>
          <a:xfrm>
            <a:off x="6424200" y="3621279"/>
            <a:ext cx="1240592" cy="1188720"/>
            <a:chOff x="6595644" y="3163871"/>
            <a:chExt cx="1240592" cy="1188720"/>
          </a:xfrm>
        </p:grpSpPr>
        <p:cxnSp>
          <p:nvCxnSpPr>
            <p:cNvPr id="130" name="Straight Connector 129">
              <a:extLst>
                <a:ext uri="{FF2B5EF4-FFF2-40B4-BE49-F238E27FC236}">
                  <a16:creationId xmlns:a16="http://schemas.microsoft.com/office/drawing/2014/main" id="{006FBB35-8AEB-B248-BE0E-46CA46743FB9}"/>
                </a:ext>
              </a:extLst>
            </p:cNvPr>
            <p:cNvCxnSpPr>
              <a:cxnSpLocks/>
            </p:cNvCxnSpPr>
            <p:nvPr/>
          </p:nvCxnSpPr>
          <p:spPr>
            <a:xfrm>
              <a:off x="7254829" y="3163871"/>
              <a:ext cx="7046" cy="1187656"/>
            </a:xfrm>
            <a:prstGeom prst="line">
              <a:avLst/>
            </a:prstGeom>
            <a:ln w="28575">
              <a:solidFill>
                <a:srgbClr val="FCB64C"/>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808829C7-562D-A74E-B417-167376C77A6B}"/>
                </a:ext>
              </a:extLst>
            </p:cNvPr>
            <p:cNvCxnSpPr>
              <a:cxnSpLocks/>
            </p:cNvCxnSpPr>
            <p:nvPr/>
          </p:nvCxnSpPr>
          <p:spPr>
            <a:xfrm>
              <a:off x="6595644" y="3827138"/>
              <a:ext cx="1240592" cy="0"/>
            </a:xfrm>
            <a:prstGeom prst="line">
              <a:avLst/>
            </a:prstGeom>
            <a:ln w="28575">
              <a:solidFill>
                <a:srgbClr val="FCB64C"/>
              </a:solidFill>
            </a:ln>
          </p:spPr>
          <p:style>
            <a:lnRef idx="1">
              <a:schemeClr val="accent1"/>
            </a:lnRef>
            <a:fillRef idx="0">
              <a:schemeClr val="accent1"/>
            </a:fillRef>
            <a:effectRef idx="0">
              <a:schemeClr val="accent1"/>
            </a:effectRef>
            <a:fontRef idx="minor">
              <a:schemeClr val="tx1"/>
            </a:fontRef>
          </p:style>
        </p:cxnSp>
        <p:sp>
          <p:nvSpPr>
            <p:cNvPr id="132" name="Rectangle 131">
              <a:extLst>
                <a:ext uri="{FF2B5EF4-FFF2-40B4-BE49-F238E27FC236}">
                  <a16:creationId xmlns:a16="http://schemas.microsoft.com/office/drawing/2014/main" id="{1069C796-3AF6-DC48-89B1-A822469831E4}"/>
                </a:ext>
              </a:extLst>
            </p:cNvPr>
            <p:cNvSpPr/>
            <p:nvPr/>
          </p:nvSpPr>
          <p:spPr>
            <a:xfrm>
              <a:off x="7294773" y="3175656"/>
              <a:ext cx="484225" cy="96313"/>
            </a:xfrm>
            <a:prstGeom prst="rect">
              <a:avLst/>
            </a:prstGeom>
            <a:solidFill>
              <a:schemeClr val="accent6">
                <a:alpha val="74902"/>
              </a:schemeClr>
            </a:solidFill>
            <a:ln w="22225">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lvl="0" algn="ctr"/>
              <a:r>
                <a:rPr lang="en-US" sz="500" b="1" dirty="0">
                  <a:solidFill>
                    <a:prstClr val="white"/>
                  </a:solidFill>
                  <a:latin typeface="Arial" panose="020B0604020202020204" pitchFamily="34" charset="0"/>
                  <a:cs typeface="Arial" panose="020B0604020202020204" pitchFamily="34" charset="0"/>
                </a:rPr>
                <a:t>Operations</a:t>
              </a:r>
            </a:p>
          </p:txBody>
        </p:sp>
        <p:sp>
          <p:nvSpPr>
            <p:cNvPr id="133" name="Rectangle 132">
              <a:extLst>
                <a:ext uri="{FF2B5EF4-FFF2-40B4-BE49-F238E27FC236}">
                  <a16:creationId xmlns:a16="http://schemas.microsoft.com/office/drawing/2014/main" id="{12E9A3D0-C606-BB44-B2F1-F7D9DE582770}"/>
                </a:ext>
              </a:extLst>
            </p:cNvPr>
            <p:cNvSpPr/>
            <p:nvPr/>
          </p:nvSpPr>
          <p:spPr>
            <a:xfrm>
              <a:off x="6735298" y="3175656"/>
              <a:ext cx="484225" cy="96313"/>
            </a:xfrm>
            <a:prstGeom prst="rect">
              <a:avLst/>
            </a:prstGeom>
            <a:solidFill>
              <a:schemeClr val="accent6">
                <a:alpha val="74902"/>
              </a:schemeClr>
            </a:solidFill>
            <a:ln w="22225">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lvl="0" algn="ctr"/>
              <a:r>
                <a:rPr lang="en-US" sz="500" b="1" dirty="0">
                  <a:solidFill>
                    <a:prstClr val="white"/>
                  </a:solidFill>
                  <a:latin typeface="Arial" panose="020B0604020202020204" pitchFamily="34" charset="0"/>
                  <a:cs typeface="Arial" panose="020B0604020202020204" pitchFamily="34" charset="0"/>
                </a:rPr>
                <a:t>Engineering</a:t>
              </a:r>
            </a:p>
          </p:txBody>
        </p:sp>
        <p:sp>
          <p:nvSpPr>
            <p:cNvPr id="134" name="Rectangle 133">
              <a:extLst>
                <a:ext uri="{FF2B5EF4-FFF2-40B4-BE49-F238E27FC236}">
                  <a16:creationId xmlns:a16="http://schemas.microsoft.com/office/drawing/2014/main" id="{EE547664-C41B-7145-99F4-F18C0D86D494}"/>
                </a:ext>
              </a:extLst>
            </p:cNvPr>
            <p:cNvSpPr/>
            <p:nvPr/>
          </p:nvSpPr>
          <p:spPr>
            <a:xfrm rot="16200000">
              <a:off x="6415284" y="4062322"/>
              <a:ext cx="484225" cy="96313"/>
            </a:xfrm>
            <a:prstGeom prst="rect">
              <a:avLst/>
            </a:prstGeom>
            <a:solidFill>
              <a:schemeClr val="accent6">
                <a:alpha val="74902"/>
              </a:schemeClr>
            </a:solidFill>
            <a:ln w="22225">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lvl="0" algn="ctr"/>
              <a:r>
                <a:rPr lang="en-US" sz="500" b="1" dirty="0">
                  <a:solidFill>
                    <a:prstClr val="white"/>
                  </a:solidFill>
                  <a:latin typeface="Arial" panose="020B0604020202020204" pitchFamily="34" charset="0"/>
                  <a:cs typeface="Arial" panose="020B0604020202020204" pitchFamily="34" charset="0"/>
                </a:rPr>
                <a:t>Platform</a:t>
              </a:r>
            </a:p>
          </p:txBody>
        </p:sp>
        <p:sp>
          <p:nvSpPr>
            <p:cNvPr id="135" name="Rectangle 134">
              <a:extLst>
                <a:ext uri="{FF2B5EF4-FFF2-40B4-BE49-F238E27FC236}">
                  <a16:creationId xmlns:a16="http://schemas.microsoft.com/office/drawing/2014/main" id="{2EB18663-C60C-7D4E-87E7-6018C349E482}"/>
                </a:ext>
              </a:extLst>
            </p:cNvPr>
            <p:cNvSpPr/>
            <p:nvPr/>
          </p:nvSpPr>
          <p:spPr>
            <a:xfrm rot="16200000">
              <a:off x="6411168" y="3496913"/>
              <a:ext cx="484225" cy="96313"/>
            </a:xfrm>
            <a:prstGeom prst="rect">
              <a:avLst/>
            </a:prstGeom>
            <a:solidFill>
              <a:schemeClr val="accent6">
                <a:alpha val="74902"/>
              </a:schemeClr>
            </a:solidFill>
            <a:ln w="22225">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lvl="0" algn="ctr"/>
              <a:r>
                <a:rPr lang="en-US" sz="500" b="1" dirty="0">
                  <a:solidFill>
                    <a:prstClr val="white"/>
                  </a:solidFill>
                  <a:latin typeface="Arial" panose="020B0604020202020204" pitchFamily="34" charset="0"/>
                  <a:cs typeface="Arial" panose="020B0604020202020204" pitchFamily="34" charset="0"/>
                </a:rPr>
                <a:t>Applications</a:t>
              </a:r>
            </a:p>
          </p:txBody>
        </p:sp>
        <p:sp>
          <p:nvSpPr>
            <p:cNvPr id="136" name="TextBox 135">
              <a:extLst>
                <a:ext uri="{FF2B5EF4-FFF2-40B4-BE49-F238E27FC236}">
                  <a16:creationId xmlns:a16="http://schemas.microsoft.com/office/drawing/2014/main" id="{9AF1987E-F443-B44A-A0B9-D79D1B5A864A}"/>
                </a:ext>
              </a:extLst>
            </p:cNvPr>
            <p:cNvSpPr txBox="1"/>
            <p:nvPr/>
          </p:nvSpPr>
          <p:spPr>
            <a:xfrm>
              <a:off x="7325298" y="3482579"/>
              <a:ext cx="415072" cy="142273"/>
            </a:xfrm>
            <a:prstGeom prst="rect">
              <a:avLst/>
            </a:prstGeom>
            <a:noFill/>
          </p:spPr>
          <p:txBody>
            <a:bodyPr wrap="square" rtlCol="0">
              <a:spAutoFit/>
            </a:bodyPr>
            <a:lstStyle/>
            <a:p>
              <a:pPr algn="ctr"/>
              <a:r>
                <a:rPr lang="en-US" sz="1000" b="1" dirty="0">
                  <a:solidFill>
                    <a:schemeClr val="bg1"/>
                  </a:solidFill>
                  <a:latin typeface="Arial" panose="020B0604020202020204" pitchFamily="34" charset="0"/>
                  <a:cs typeface="Arial" panose="020B0604020202020204" pitchFamily="34" charset="0"/>
                </a:rPr>
                <a:t>DevOps</a:t>
              </a:r>
              <a:endParaRPr lang="en-US" sz="800" b="1" dirty="0">
                <a:solidFill>
                  <a:schemeClr val="bg1"/>
                </a:solidFill>
                <a:latin typeface="Arial" panose="020B0604020202020204" pitchFamily="34" charset="0"/>
                <a:cs typeface="Arial" panose="020B0604020202020204" pitchFamily="34" charset="0"/>
              </a:endParaRPr>
            </a:p>
          </p:txBody>
        </p:sp>
        <p:sp>
          <p:nvSpPr>
            <p:cNvPr id="137" name="Rectangle 136">
              <a:extLst>
                <a:ext uri="{FF2B5EF4-FFF2-40B4-BE49-F238E27FC236}">
                  <a16:creationId xmlns:a16="http://schemas.microsoft.com/office/drawing/2014/main" id="{F3707860-FE61-8A4B-A884-AEDCF6F3D35C}"/>
                </a:ext>
              </a:extLst>
            </p:cNvPr>
            <p:cNvSpPr>
              <a:spLocks noChangeAspect="1"/>
            </p:cNvSpPr>
            <p:nvPr/>
          </p:nvSpPr>
          <p:spPr>
            <a:xfrm>
              <a:off x="6741901" y="3299324"/>
              <a:ext cx="1032903" cy="927829"/>
            </a:xfrm>
            <a:prstGeom prst="rect">
              <a:avLst/>
            </a:prstGeom>
            <a:solidFill>
              <a:schemeClr val="accent1">
                <a:alpha val="74902"/>
              </a:schemeClr>
            </a:solidFill>
            <a:ln w="158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800" b="1" dirty="0">
                  <a:latin typeface="Arial" panose="020B0604020202020204" pitchFamily="34" charset="0"/>
                  <a:cs typeface="Arial" panose="020B0604020202020204" pitchFamily="34" charset="0"/>
                </a:rPr>
                <a:t>DevOps</a:t>
              </a:r>
            </a:p>
            <a:p>
              <a:pPr algn="ctr"/>
              <a:r>
                <a:rPr lang="en-US" sz="800" b="1" dirty="0">
                  <a:latin typeface="Arial" panose="020B0604020202020204" pitchFamily="34" charset="0"/>
                  <a:cs typeface="Arial" panose="020B0604020202020204" pitchFamily="34" charset="0"/>
                </a:rPr>
                <a:t>Teams</a:t>
              </a:r>
            </a:p>
            <a:p>
              <a:pPr algn="ctr"/>
              <a:endParaRPr lang="en-US" sz="600" b="1" dirty="0">
                <a:latin typeface="Arial" panose="020B0604020202020204" pitchFamily="34" charset="0"/>
                <a:cs typeface="Arial" panose="020B0604020202020204" pitchFamily="34" charset="0"/>
              </a:endParaRPr>
            </a:p>
            <a:p>
              <a:pPr algn="ctr"/>
              <a:endParaRPr lang="en-US" sz="600" b="1" dirty="0">
                <a:latin typeface="Arial" panose="020B0604020202020204" pitchFamily="34" charset="0"/>
                <a:cs typeface="Arial" panose="020B0604020202020204" pitchFamily="34" charset="0"/>
              </a:endParaRPr>
            </a:p>
            <a:p>
              <a:pPr algn="ctr"/>
              <a:endParaRPr lang="en-US" sz="600" b="1" dirty="0">
                <a:latin typeface="Arial" panose="020B0604020202020204" pitchFamily="34" charset="0"/>
                <a:cs typeface="Arial" panose="020B0604020202020204" pitchFamily="34" charset="0"/>
              </a:endParaRPr>
            </a:p>
            <a:p>
              <a:pPr algn="ctr"/>
              <a:endParaRPr lang="en-US" sz="600" b="1" dirty="0">
                <a:latin typeface="Arial" panose="020B0604020202020204" pitchFamily="34" charset="0"/>
                <a:cs typeface="Arial" panose="020B0604020202020204" pitchFamily="34" charset="0"/>
              </a:endParaRPr>
            </a:p>
            <a:p>
              <a:pPr algn="ctr"/>
              <a:endParaRPr lang="en-US" sz="600" b="1" dirty="0">
                <a:latin typeface="Arial" panose="020B0604020202020204" pitchFamily="34" charset="0"/>
                <a:cs typeface="Arial" panose="020B0604020202020204" pitchFamily="34" charset="0"/>
              </a:endParaRPr>
            </a:p>
            <a:p>
              <a:pPr algn="ctr"/>
              <a:endParaRPr lang="en-US" sz="600" b="1" dirty="0">
                <a:latin typeface="Arial" panose="020B0604020202020204" pitchFamily="34" charset="0"/>
                <a:cs typeface="Arial" panose="020B0604020202020204" pitchFamily="34" charset="0"/>
              </a:endParaRPr>
            </a:p>
          </p:txBody>
        </p:sp>
        <p:sp>
          <p:nvSpPr>
            <p:cNvPr id="138" name="Oval 137">
              <a:extLst>
                <a:ext uri="{FF2B5EF4-FFF2-40B4-BE49-F238E27FC236}">
                  <a16:creationId xmlns:a16="http://schemas.microsoft.com/office/drawing/2014/main" id="{BDE77608-91A7-734A-8468-769F00611F89}"/>
                </a:ext>
              </a:extLst>
            </p:cNvPr>
            <p:cNvSpPr/>
            <p:nvPr/>
          </p:nvSpPr>
          <p:spPr>
            <a:xfrm>
              <a:off x="7147594" y="3719903"/>
              <a:ext cx="214469" cy="214469"/>
            </a:xfrm>
            <a:prstGeom prst="ellipse">
              <a:avLst/>
            </a:prstGeom>
            <a:solidFill>
              <a:schemeClr val="bg1"/>
            </a:solidFill>
            <a:ln w="28575">
              <a:solidFill>
                <a:srgbClr val="FCB64C"/>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500" b="1" dirty="0">
                  <a:solidFill>
                    <a:srgbClr val="595A5D"/>
                  </a:solidFill>
                  <a:latin typeface="Arial" panose="020B0604020202020204" pitchFamily="34" charset="0"/>
                  <a:cs typeface="Arial" panose="020B0604020202020204" pitchFamily="34" charset="0"/>
                </a:rPr>
                <a:t>ITSM</a:t>
              </a:r>
              <a:endParaRPr lang="en-US" sz="300" b="1" dirty="0">
                <a:solidFill>
                  <a:srgbClr val="595A5D"/>
                </a:solidFill>
                <a:latin typeface="Arial" panose="020B0604020202020204" pitchFamily="34" charset="0"/>
                <a:cs typeface="Arial" panose="020B0604020202020204" pitchFamily="34" charset="0"/>
              </a:endParaRPr>
            </a:p>
          </p:txBody>
        </p:sp>
        <p:sp>
          <p:nvSpPr>
            <p:cNvPr id="139" name="Rectangle 138">
              <a:extLst>
                <a:ext uri="{FF2B5EF4-FFF2-40B4-BE49-F238E27FC236}">
                  <a16:creationId xmlns:a16="http://schemas.microsoft.com/office/drawing/2014/main" id="{9252E4D8-70E4-0E4C-B229-3D2C6FB55CC2}"/>
                </a:ext>
              </a:extLst>
            </p:cNvPr>
            <p:cNvSpPr>
              <a:spLocks noChangeAspect="1"/>
            </p:cNvSpPr>
            <p:nvPr/>
          </p:nvSpPr>
          <p:spPr>
            <a:xfrm>
              <a:off x="6743566" y="4257624"/>
              <a:ext cx="1022525" cy="94966"/>
            </a:xfrm>
            <a:prstGeom prst="rect">
              <a:avLst/>
            </a:prstGeom>
            <a:solidFill>
              <a:srgbClr val="4473C4">
                <a:alpha val="90000"/>
              </a:srgbClr>
            </a:solidFill>
            <a:ln w="22225">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lvl="0" algn="ctr"/>
              <a:r>
                <a:rPr lang="en-US" sz="600" b="1" dirty="0">
                  <a:solidFill>
                    <a:prstClr val="white"/>
                  </a:solidFill>
                  <a:latin typeface="Arial" panose="020B0604020202020204" pitchFamily="34" charset="0"/>
                  <a:cs typeface="Arial" panose="020B0604020202020204" pitchFamily="34" charset="0"/>
                </a:rPr>
                <a:t>Cloud Platform Engineering</a:t>
              </a:r>
            </a:p>
          </p:txBody>
        </p:sp>
      </p:grpSp>
      <p:sp>
        <p:nvSpPr>
          <p:cNvPr id="90" name="Shape 156">
            <a:extLst>
              <a:ext uri="{FF2B5EF4-FFF2-40B4-BE49-F238E27FC236}">
                <a16:creationId xmlns:a16="http://schemas.microsoft.com/office/drawing/2014/main" id="{8035E9F9-B58A-A943-9D42-1F0588ECB534}"/>
              </a:ext>
            </a:extLst>
          </p:cNvPr>
          <p:cNvSpPr txBox="1"/>
          <p:nvPr/>
        </p:nvSpPr>
        <p:spPr>
          <a:xfrm>
            <a:off x="228600" y="182880"/>
            <a:ext cx="8135750" cy="514500"/>
          </a:xfrm>
          <a:prstGeom prst="rect">
            <a:avLst/>
          </a:prstGeom>
          <a:noFill/>
          <a:ln>
            <a:noFill/>
          </a:ln>
        </p:spPr>
        <p:txBody>
          <a:bodyPr wrap="square" lIns="91425" tIns="45700" rIns="91425" bIns="45700" anchor="t" anchorCtr="0">
            <a:noAutofit/>
          </a:bodyPr>
          <a:lstStyle/>
          <a:p>
            <a:pPr lvl="0">
              <a:buClr>
                <a:srgbClr val="000000"/>
              </a:buClr>
              <a:buSzPts val="1100"/>
            </a:pPr>
            <a:r>
              <a:rPr lang="en" sz="2000" b="1" dirty="0">
                <a:latin typeface="Amazon Ember" panose="020B0603020204020204" pitchFamily="34" charset="0"/>
                <a:ea typeface="Amazon Ember" panose="020B0603020204020204" pitchFamily="34" charset="0"/>
                <a:cs typeface="Amazon Ember" panose="020B0603020204020204" pitchFamily="34" charset="0"/>
                <a:sym typeface="Oxygen"/>
              </a:rPr>
              <a:t>How does my Operating Model affect my migration path to AWS?</a:t>
            </a:r>
          </a:p>
        </p:txBody>
      </p:sp>
      <p:sp>
        <p:nvSpPr>
          <p:cNvPr id="92" name="Shape 182">
            <a:extLst>
              <a:ext uri="{FF2B5EF4-FFF2-40B4-BE49-F238E27FC236}">
                <a16:creationId xmlns:a16="http://schemas.microsoft.com/office/drawing/2014/main" id="{4C109C7B-46E3-F749-A813-C2C7EDC40429}"/>
              </a:ext>
            </a:extLst>
          </p:cNvPr>
          <p:cNvSpPr txBox="1"/>
          <p:nvPr/>
        </p:nvSpPr>
        <p:spPr>
          <a:xfrm>
            <a:off x="228600" y="594814"/>
            <a:ext cx="6458142" cy="438600"/>
          </a:xfrm>
          <a:prstGeom prst="rect">
            <a:avLst/>
          </a:prstGeom>
          <a:noFill/>
          <a:ln>
            <a:noFill/>
          </a:ln>
        </p:spPr>
        <p:txBody>
          <a:bodyPr wrap="square" lIns="68550" tIns="34275" rIns="68550" bIns="34275" anchor="t" anchorCtr="0">
            <a:noAutofit/>
          </a:bodyPr>
          <a:lstStyle/>
          <a:p>
            <a:pPr lvl="0"/>
            <a:r>
              <a:rPr lang="en-US" sz="1400" dirty="0">
                <a:latin typeface="Amazon Ember" panose="020B0603020204020204" pitchFamily="34" charset="0"/>
                <a:ea typeface="Amazon Ember" panose="020B0603020204020204" pitchFamily="34" charset="0"/>
                <a:cs typeface="Amazon Ember" panose="020B0603020204020204" pitchFamily="34" charset="0"/>
                <a:sym typeface="Oxygen"/>
              </a:rPr>
              <a:t>Migration paths should be chosen to support desired business outcomes,</a:t>
            </a:r>
          </a:p>
          <a:p>
            <a:pPr lvl="0"/>
            <a:r>
              <a:rPr lang="en-US" sz="1400" dirty="0">
                <a:latin typeface="Amazon Ember" panose="020B0603020204020204" pitchFamily="34" charset="0"/>
                <a:ea typeface="Amazon Ember" panose="020B0603020204020204" pitchFamily="34" charset="0"/>
                <a:cs typeface="Amazon Ember" panose="020B0603020204020204" pitchFamily="34" charset="0"/>
                <a:sym typeface="Oxygen"/>
              </a:rPr>
              <a:t>not to speed up migration.</a:t>
            </a:r>
          </a:p>
        </p:txBody>
      </p:sp>
      <p:grpSp>
        <p:nvGrpSpPr>
          <p:cNvPr id="93" name="Group 92">
            <a:extLst>
              <a:ext uri="{FF2B5EF4-FFF2-40B4-BE49-F238E27FC236}">
                <a16:creationId xmlns:a16="http://schemas.microsoft.com/office/drawing/2014/main" id="{30732CB9-C6AE-FC48-A1D2-7037C6A1C440}"/>
              </a:ext>
            </a:extLst>
          </p:cNvPr>
          <p:cNvGrpSpPr>
            <a:grpSpLocks noChangeAspect="1"/>
          </p:cNvGrpSpPr>
          <p:nvPr/>
        </p:nvGrpSpPr>
        <p:grpSpPr>
          <a:xfrm>
            <a:off x="6467711" y="775238"/>
            <a:ext cx="1243584" cy="1192149"/>
            <a:chOff x="3430363" y="2433150"/>
            <a:chExt cx="2155083" cy="2065948"/>
          </a:xfrm>
        </p:grpSpPr>
        <p:cxnSp>
          <p:nvCxnSpPr>
            <p:cNvPr id="99" name="Straight Connector 98">
              <a:extLst>
                <a:ext uri="{FF2B5EF4-FFF2-40B4-BE49-F238E27FC236}">
                  <a16:creationId xmlns:a16="http://schemas.microsoft.com/office/drawing/2014/main" id="{093275ED-56EE-E645-93A0-0462978B4D98}"/>
                </a:ext>
              </a:extLst>
            </p:cNvPr>
            <p:cNvCxnSpPr>
              <a:cxnSpLocks/>
            </p:cNvCxnSpPr>
            <p:nvPr/>
          </p:nvCxnSpPr>
          <p:spPr>
            <a:xfrm>
              <a:off x="3430363" y="3581013"/>
              <a:ext cx="2155083" cy="0"/>
            </a:xfrm>
            <a:prstGeom prst="line">
              <a:avLst/>
            </a:prstGeom>
            <a:ln w="28575">
              <a:solidFill>
                <a:srgbClr val="FCB64C"/>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CB847B2B-4550-CA4A-A690-0A731F34A001}"/>
                </a:ext>
              </a:extLst>
            </p:cNvPr>
            <p:cNvCxnSpPr>
              <a:cxnSpLocks/>
            </p:cNvCxnSpPr>
            <p:nvPr/>
          </p:nvCxnSpPr>
          <p:spPr>
            <a:xfrm>
              <a:off x="4571161" y="2433150"/>
              <a:ext cx="0" cy="2065948"/>
            </a:xfrm>
            <a:prstGeom prst="line">
              <a:avLst/>
            </a:prstGeom>
            <a:ln w="28575">
              <a:solidFill>
                <a:srgbClr val="FCB64C"/>
              </a:solidFill>
            </a:ln>
          </p:spPr>
          <p:style>
            <a:lnRef idx="1">
              <a:schemeClr val="accent1"/>
            </a:lnRef>
            <a:fillRef idx="0">
              <a:schemeClr val="accent1"/>
            </a:fillRef>
            <a:effectRef idx="0">
              <a:schemeClr val="accent1"/>
            </a:effectRef>
            <a:fontRef idx="minor">
              <a:schemeClr val="tx1"/>
            </a:fontRef>
          </p:style>
        </p:cxnSp>
        <p:sp>
          <p:nvSpPr>
            <p:cNvPr id="118" name="Rectangle 117">
              <a:extLst>
                <a:ext uri="{FF2B5EF4-FFF2-40B4-BE49-F238E27FC236}">
                  <a16:creationId xmlns:a16="http://schemas.microsoft.com/office/drawing/2014/main" id="{32B3BD0C-5D42-3D48-B902-9E3E32262958}"/>
                </a:ext>
              </a:extLst>
            </p:cNvPr>
            <p:cNvSpPr/>
            <p:nvPr/>
          </p:nvSpPr>
          <p:spPr>
            <a:xfrm>
              <a:off x="4632264" y="2453545"/>
              <a:ext cx="838011" cy="166681"/>
            </a:xfrm>
            <a:prstGeom prst="rect">
              <a:avLst/>
            </a:prstGeom>
            <a:solidFill>
              <a:schemeClr val="accent6">
                <a:alpha val="74902"/>
              </a:schemeClr>
            </a:solidFill>
            <a:ln w="1905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lvl="0" algn="ctr"/>
              <a:r>
                <a:rPr lang="en-US" sz="500" b="1" dirty="0">
                  <a:solidFill>
                    <a:prstClr val="white"/>
                  </a:solidFill>
                  <a:latin typeface="Arial" panose="020B0604020202020204" pitchFamily="34" charset="0"/>
                  <a:cs typeface="Arial" panose="020B0604020202020204" pitchFamily="34" charset="0"/>
                </a:rPr>
                <a:t>Operations</a:t>
              </a:r>
            </a:p>
          </p:txBody>
        </p:sp>
        <p:sp>
          <p:nvSpPr>
            <p:cNvPr id="129" name="Rectangle 128">
              <a:extLst>
                <a:ext uri="{FF2B5EF4-FFF2-40B4-BE49-F238E27FC236}">
                  <a16:creationId xmlns:a16="http://schemas.microsoft.com/office/drawing/2014/main" id="{FE5B381A-81EE-FC4E-A337-C11ACEED1A59}"/>
                </a:ext>
              </a:extLst>
            </p:cNvPr>
            <p:cNvSpPr/>
            <p:nvPr/>
          </p:nvSpPr>
          <p:spPr>
            <a:xfrm>
              <a:off x="3672050" y="2453544"/>
              <a:ext cx="838011" cy="166681"/>
            </a:xfrm>
            <a:prstGeom prst="rect">
              <a:avLst/>
            </a:prstGeom>
            <a:solidFill>
              <a:schemeClr val="accent6">
                <a:alpha val="74902"/>
              </a:schemeClr>
            </a:solidFill>
            <a:ln w="1905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lvl="0" algn="ctr"/>
              <a:r>
                <a:rPr lang="en-US" sz="500" b="1" dirty="0">
                  <a:solidFill>
                    <a:prstClr val="white"/>
                  </a:solidFill>
                  <a:latin typeface="Arial" panose="020B0604020202020204" pitchFamily="34" charset="0"/>
                  <a:cs typeface="Arial" panose="020B0604020202020204" pitchFamily="34" charset="0"/>
                </a:rPr>
                <a:t>Engineering</a:t>
              </a:r>
            </a:p>
          </p:txBody>
        </p:sp>
        <p:sp>
          <p:nvSpPr>
            <p:cNvPr id="140" name="Rectangle 139">
              <a:extLst>
                <a:ext uri="{FF2B5EF4-FFF2-40B4-BE49-F238E27FC236}">
                  <a16:creationId xmlns:a16="http://schemas.microsoft.com/office/drawing/2014/main" id="{8B87C5A0-6CFF-4949-B98F-2B82B1ABB77B}"/>
                </a:ext>
              </a:extLst>
            </p:cNvPr>
            <p:cNvSpPr/>
            <p:nvPr/>
          </p:nvSpPr>
          <p:spPr>
            <a:xfrm rot="16200000">
              <a:off x="3118227" y="3988027"/>
              <a:ext cx="838010" cy="166681"/>
            </a:xfrm>
            <a:prstGeom prst="rect">
              <a:avLst/>
            </a:prstGeom>
            <a:solidFill>
              <a:schemeClr val="accent6">
                <a:alpha val="74902"/>
              </a:schemeClr>
            </a:solidFill>
            <a:ln w="1905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lvl="0" algn="ctr"/>
              <a:r>
                <a:rPr lang="en-US" sz="500" b="1" dirty="0">
                  <a:solidFill>
                    <a:prstClr val="white"/>
                  </a:solidFill>
                  <a:latin typeface="Arial" panose="020B0604020202020204" pitchFamily="34" charset="0"/>
                  <a:cs typeface="Arial" panose="020B0604020202020204" pitchFamily="34" charset="0"/>
                </a:rPr>
                <a:t>Platform</a:t>
              </a:r>
            </a:p>
          </p:txBody>
        </p:sp>
        <p:sp>
          <p:nvSpPr>
            <p:cNvPr id="141" name="Rectangle 140">
              <a:extLst>
                <a:ext uri="{FF2B5EF4-FFF2-40B4-BE49-F238E27FC236}">
                  <a16:creationId xmlns:a16="http://schemas.microsoft.com/office/drawing/2014/main" id="{C684C4C9-F5DD-BB4F-AF36-43669DD3CF2E}"/>
                </a:ext>
              </a:extLst>
            </p:cNvPr>
            <p:cNvSpPr/>
            <p:nvPr/>
          </p:nvSpPr>
          <p:spPr>
            <a:xfrm rot="16200000">
              <a:off x="3111102" y="3009519"/>
              <a:ext cx="838010" cy="166681"/>
            </a:xfrm>
            <a:prstGeom prst="rect">
              <a:avLst/>
            </a:prstGeom>
            <a:solidFill>
              <a:schemeClr val="accent6">
                <a:alpha val="74902"/>
              </a:schemeClr>
            </a:solidFill>
            <a:ln w="1905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lvl="0" algn="ctr"/>
              <a:r>
                <a:rPr lang="en-US" sz="500" b="1" dirty="0">
                  <a:solidFill>
                    <a:prstClr val="white"/>
                  </a:solidFill>
                  <a:latin typeface="Arial" panose="020B0604020202020204" pitchFamily="34" charset="0"/>
                  <a:cs typeface="Arial" panose="020B0604020202020204" pitchFamily="34" charset="0"/>
                </a:rPr>
                <a:t>Applications</a:t>
              </a:r>
            </a:p>
          </p:txBody>
        </p:sp>
        <p:sp>
          <p:nvSpPr>
            <p:cNvPr id="143" name="TextBox 142">
              <a:extLst>
                <a:ext uri="{FF2B5EF4-FFF2-40B4-BE49-F238E27FC236}">
                  <a16:creationId xmlns:a16="http://schemas.microsoft.com/office/drawing/2014/main" id="{FD9ACF50-8330-C248-88DD-F3C8E53DF3A9}"/>
                </a:ext>
              </a:extLst>
            </p:cNvPr>
            <p:cNvSpPr txBox="1"/>
            <p:nvPr/>
          </p:nvSpPr>
          <p:spPr>
            <a:xfrm>
              <a:off x="4663225" y="2984713"/>
              <a:ext cx="718332" cy="426691"/>
            </a:xfrm>
            <a:prstGeom prst="rect">
              <a:avLst/>
            </a:prstGeom>
            <a:noFill/>
          </p:spPr>
          <p:txBody>
            <a:bodyPr wrap="square" rtlCol="0">
              <a:spAutoFit/>
            </a:bodyPr>
            <a:lstStyle/>
            <a:p>
              <a:pPr algn="ctr"/>
              <a:r>
                <a:rPr lang="en-US" sz="500" b="1" dirty="0">
                  <a:solidFill>
                    <a:schemeClr val="bg1"/>
                  </a:solidFill>
                  <a:latin typeface="Arial" panose="020B0604020202020204" pitchFamily="34" charset="0"/>
                  <a:cs typeface="Arial" panose="020B0604020202020204" pitchFamily="34" charset="0"/>
                </a:rPr>
                <a:t>DevOps</a:t>
              </a:r>
              <a:endParaRPr lang="en-US" sz="300" b="1" dirty="0">
                <a:solidFill>
                  <a:schemeClr val="bg1"/>
                </a:solidFill>
                <a:latin typeface="Arial" panose="020B0604020202020204" pitchFamily="34" charset="0"/>
                <a:cs typeface="Arial" panose="020B0604020202020204" pitchFamily="34" charset="0"/>
              </a:endParaRPr>
            </a:p>
          </p:txBody>
        </p:sp>
        <p:sp>
          <p:nvSpPr>
            <p:cNvPr id="144" name="Rectangle 143">
              <a:extLst>
                <a:ext uri="{FF2B5EF4-FFF2-40B4-BE49-F238E27FC236}">
                  <a16:creationId xmlns:a16="http://schemas.microsoft.com/office/drawing/2014/main" id="{006A9C88-EA79-8A43-A115-CE762F3765C8}"/>
                </a:ext>
              </a:extLst>
            </p:cNvPr>
            <p:cNvSpPr>
              <a:spLocks noChangeAspect="1"/>
            </p:cNvSpPr>
            <p:nvPr/>
          </p:nvSpPr>
          <p:spPr>
            <a:xfrm>
              <a:off x="3675976" y="2683002"/>
              <a:ext cx="835510" cy="834328"/>
            </a:xfrm>
            <a:prstGeom prst="rect">
              <a:avLst/>
            </a:prstGeom>
            <a:solidFill>
              <a:schemeClr val="accent1">
                <a:alpha val="74902"/>
              </a:schemeClr>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500" b="1" dirty="0">
                  <a:latin typeface="Arial" panose="020B0604020202020204" pitchFamily="34" charset="0"/>
                  <a:cs typeface="Arial" panose="020B0604020202020204" pitchFamily="34" charset="0"/>
                </a:rPr>
                <a:t>Dev Team / </a:t>
              </a:r>
            </a:p>
            <a:p>
              <a:pPr algn="ctr"/>
              <a:r>
                <a:rPr lang="en-US" sz="500" b="1" dirty="0">
                  <a:latin typeface="Arial" panose="020B0604020202020204" pitchFamily="34" charset="0"/>
                  <a:cs typeface="Arial" panose="020B0604020202020204" pitchFamily="34" charset="0"/>
                </a:rPr>
                <a:t>COTS</a:t>
              </a:r>
            </a:p>
          </p:txBody>
        </p:sp>
        <p:sp>
          <p:nvSpPr>
            <p:cNvPr id="152" name="Freeform 151">
              <a:extLst>
                <a:ext uri="{FF2B5EF4-FFF2-40B4-BE49-F238E27FC236}">
                  <a16:creationId xmlns:a16="http://schemas.microsoft.com/office/drawing/2014/main" id="{3AC849DE-A06D-3246-9BD6-5507FF1792D8}"/>
                </a:ext>
              </a:extLst>
            </p:cNvPr>
            <p:cNvSpPr>
              <a:spLocks noChangeAspect="1"/>
            </p:cNvSpPr>
            <p:nvPr/>
          </p:nvSpPr>
          <p:spPr>
            <a:xfrm>
              <a:off x="3675977" y="2683002"/>
              <a:ext cx="1803749" cy="1815039"/>
            </a:xfrm>
            <a:custGeom>
              <a:avLst/>
              <a:gdLst>
                <a:gd name="connsiteX0" fmla="*/ 965739 w 1803748"/>
                <a:gd name="connsiteY0" fmla="*/ 0 h 1815039"/>
                <a:gd name="connsiteX1" fmla="*/ 1803748 w 1803748"/>
                <a:gd name="connsiteY1" fmla="*/ 0 h 1815039"/>
                <a:gd name="connsiteX2" fmla="*/ 1803748 w 1803748"/>
                <a:gd name="connsiteY2" fmla="*/ 1815039 h 1815039"/>
                <a:gd name="connsiteX3" fmla="*/ 965739 w 1803748"/>
                <a:gd name="connsiteY3" fmla="*/ 1815039 h 1815039"/>
                <a:gd name="connsiteX4" fmla="*/ 965739 w 1803748"/>
                <a:gd name="connsiteY4" fmla="*/ 1815037 h 1815039"/>
                <a:gd name="connsiteX5" fmla="*/ 0 w 1803748"/>
                <a:gd name="connsiteY5" fmla="*/ 1815037 h 1815039"/>
                <a:gd name="connsiteX6" fmla="*/ 0 w 1803748"/>
                <a:gd name="connsiteY6" fmla="*/ 980712 h 1815039"/>
                <a:gd name="connsiteX7" fmla="*/ 965739 w 1803748"/>
                <a:gd name="connsiteY7" fmla="*/ 980712 h 1815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03748" h="1815039">
                  <a:moveTo>
                    <a:pt x="965739" y="0"/>
                  </a:moveTo>
                  <a:lnTo>
                    <a:pt x="1803748" y="0"/>
                  </a:lnTo>
                  <a:lnTo>
                    <a:pt x="1803748" y="1815039"/>
                  </a:lnTo>
                  <a:lnTo>
                    <a:pt x="965739" y="1815039"/>
                  </a:lnTo>
                  <a:lnTo>
                    <a:pt x="965739" y="1815037"/>
                  </a:lnTo>
                  <a:lnTo>
                    <a:pt x="0" y="1815037"/>
                  </a:lnTo>
                  <a:lnTo>
                    <a:pt x="0" y="980712"/>
                  </a:lnTo>
                  <a:lnTo>
                    <a:pt x="965739" y="980712"/>
                  </a:lnTo>
                  <a:close/>
                </a:path>
              </a:pathLst>
            </a:custGeom>
            <a:solidFill>
              <a:srgbClr val="4473C4"/>
            </a:solidFill>
            <a:ln w="1905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rIns="0" rtlCol="0" anchor="ctr">
              <a:noAutofit/>
            </a:bodyPr>
            <a:lstStyle/>
            <a:p>
              <a:pPr lvl="0" algn="ctr"/>
              <a:endParaRPr lang="en-US" sz="500" b="1" dirty="0">
                <a:solidFill>
                  <a:prstClr val="white"/>
                </a:solidFill>
                <a:latin typeface="Arial" panose="020B0604020202020204" pitchFamily="34" charset="0"/>
                <a:cs typeface="Arial" panose="020B0604020202020204" pitchFamily="34" charset="0"/>
              </a:endParaRPr>
            </a:p>
          </p:txBody>
        </p:sp>
        <p:sp>
          <p:nvSpPr>
            <p:cNvPr id="153" name="Rectangle 152">
              <a:extLst>
                <a:ext uri="{FF2B5EF4-FFF2-40B4-BE49-F238E27FC236}">
                  <a16:creationId xmlns:a16="http://schemas.microsoft.com/office/drawing/2014/main" id="{C9D24BC6-31F7-5349-8CBB-6F94232ABD5A}"/>
                </a:ext>
              </a:extLst>
            </p:cNvPr>
            <p:cNvSpPr/>
            <p:nvPr/>
          </p:nvSpPr>
          <p:spPr>
            <a:xfrm>
              <a:off x="3640604" y="3825097"/>
              <a:ext cx="976184" cy="560032"/>
            </a:xfrm>
            <a:prstGeom prst="rect">
              <a:avLst/>
            </a:prstGeom>
          </p:spPr>
          <p:txBody>
            <a:bodyPr wrap="square">
              <a:spAutoFit/>
            </a:bodyPr>
            <a:lstStyle/>
            <a:p>
              <a:pPr lvl="0" algn="ctr"/>
              <a:r>
                <a:rPr lang="en-US" sz="500" b="1" dirty="0">
                  <a:solidFill>
                    <a:prstClr val="white"/>
                  </a:solidFill>
                  <a:latin typeface="Arial" panose="020B0604020202020204" pitchFamily="34" charset="0"/>
                  <a:cs typeface="Arial" panose="020B0604020202020204" pitchFamily="34" charset="0"/>
                </a:rPr>
                <a:t>Cloud</a:t>
              </a:r>
            </a:p>
            <a:p>
              <a:pPr lvl="0" algn="ctr"/>
              <a:r>
                <a:rPr lang="en-US" sz="500" b="1" dirty="0">
                  <a:solidFill>
                    <a:prstClr val="white"/>
                  </a:solidFill>
                  <a:latin typeface="Arial" panose="020B0604020202020204" pitchFamily="34" charset="0"/>
                  <a:cs typeface="Arial" panose="020B0604020202020204" pitchFamily="34" charset="0"/>
                </a:rPr>
                <a:t>Platform</a:t>
              </a:r>
            </a:p>
            <a:p>
              <a:pPr lvl="0" algn="ctr"/>
              <a:r>
                <a:rPr lang="en-US" sz="500" b="1" dirty="0">
                  <a:solidFill>
                    <a:prstClr val="white"/>
                  </a:solidFill>
                  <a:latin typeface="Arial" panose="020B0604020202020204" pitchFamily="34" charset="0"/>
                  <a:cs typeface="Arial" panose="020B0604020202020204" pitchFamily="34" charset="0"/>
                </a:rPr>
                <a:t>Engineering</a:t>
              </a:r>
            </a:p>
          </p:txBody>
        </p:sp>
        <p:sp>
          <p:nvSpPr>
            <p:cNvPr id="154" name="Rectangle 153">
              <a:extLst>
                <a:ext uri="{FF2B5EF4-FFF2-40B4-BE49-F238E27FC236}">
                  <a16:creationId xmlns:a16="http://schemas.microsoft.com/office/drawing/2014/main" id="{2BABFB89-EA82-7449-98A3-806A4911E630}"/>
                </a:ext>
              </a:extLst>
            </p:cNvPr>
            <p:cNvSpPr>
              <a:spLocks noChangeAspect="1"/>
            </p:cNvSpPr>
            <p:nvPr/>
          </p:nvSpPr>
          <p:spPr>
            <a:xfrm>
              <a:off x="4683256" y="2728294"/>
              <a:ext cx="752275" cy="1717009"/>
            </a:xfrm>
            <a:prstGeom prst="rect">
              <a:avLst/>
            </a:prstGeom>
            <a:solidFill>
              <a:srgbClr val="A5A5A5">
                <a:alpha val="50196"/>
              </a:srgbClr>
            </a:solidFill>
            <a:ln w="12700">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500" b="1" dirty="0">
                  <a:latin typeface="Arial" panose="020B0604020202020204" pitchFamily="34" charset="0"/>
                  <a:cs typeface="Arial" panose="020B0604020202020204" pitchFamily="34" charset="0"/>
                </a:rPr>
                <a:t>Cloud Operations</a:t>
              </a:r>
            </a:p>
          </p:txBody>
        </p:sp>
        <p:sp>
          <p:nvSpPr>
            <p:cNvPr id="155" name="Rectangle 154">
              <a:extLst>
                <a:ext uri="{FF2B5EF4-FFF2-40B4-BE49-F238E27FC236}">
                  <a16:creationId xmlns:a16="http://schemas.microsoft.com/office/drawing/2014/main" id="{04C98CE2-9A0D-0E43-BB66-354AB2EF9917}"/>
                </a:ext>
              </a:extLst>
            </p:cNvPr>
            <p:cNvSpPr>
              <a:spLocks noChangeAspect="1"/>
            </p:cNvSpPr>
            <p:nvPr/>
          </p:nvSpPr>
          <p:spPr>
            <a:xfrm>
              <a:off x="4742252" y="2795811"/>
              <a:ext cx="639305" cy="535068"/>
            </a:xfrm>
            <a:prstGeom prst="rect">
              <a:avLst/>
            </a:prstGeom>
            <a:solidFill>
              <a:srgbClr val="A5A5A5">
                <a:alpha val="50196"/>
              </a:srgbClr>
            </a:solidFill>
            <a:ln w="12700">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500" b="1" dirty="0">
                  <a:latin typeface="Arial" panose="020B0604020202020204" pitchFamily="34" charset="0"/>
                  <a:cs typeface="Arial" panose="020B0604020202020204" pitchFamily="34" charset="0"/>
                </a:rPr>
                <a:t>App</a:t>
              </a:r>
            </a:p>
            <a:p>
              <a:pPr algn="ctr"/>
              <a:r>
                <a:rPr lang="en-US" sz="500" b="1" dirty="0">
                  <a:latin typeface="Arial" panose="020B0604020202020204" pitchFamily="34" charset="0"/>
                  <a:cs typeface="Arial" panose="020B0604020202020204" pitchFamily="34" charset="0"/>
                </a:rPr>
                <a:t>Ops</a:t>
              </a:r>
            </a:p>
          </p:txBody>
        </p:sp>
        <p:sp>
          <p:nvSpPr>
            <p:cNvPr id="156" name="Rectangle 155">
              <a:extLst>
                <a:ext uri="{FF2B5EF4-FFF2-40B4-BE49-F238E27FC236}">
                  <a16:creationId xmlns:a16="http://schemas.microsoft.com/office/drawing/2014/main" id="{2FC2979F-B747-0745-ACE6-4055724952B3}"/>
                </a:ext>
              </a:extLst>
            </p:cNvPr>
            <p:cNvSpPr>
              <a:spLocks noChangeAspect="1"/>
            </p:cNvSpPr>
            <p:nvPr/>
          </p:nvSpPr>
          <p:spPr>
            <a:xfrm>
              <a:off x="4742253" y="3855549"/>
              <a:ext cx="639305" cy="535068"/>
            </a:xfrm>
            <a:prstGeom prst="rect">
              <a:avLst/>
            </a:prstGeom>
            <a:solidFill>
              <a:srgbClr val="A5A5A5">
                <a:alpha val="50196"/>
              </a:srgbClr>
            </a:solidFill>
            <a:ln w="12700">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500" b="1" dirty="0">
                  <a:latin typeface="Arial" panose="020B0604020202020204" pitchFamily="34" charset="0"/>
                  <a:cs typeface="Arial" panose="020B0604020202020204" pitchFamily="34" charset="0"/>
                </a:rPr>
                <a:t>Platform</a:t>
              </a:r>
            </a:p>
            <a:p>
              <a:pPr algn="ctr"/>
              <a:r>
                <a:rPr lang="en-US" sz="500" b="1" dirty="0">
                  <a:latin typeface="Arial" panose="020B0604020202020204" pitchFamily="34" charset="0"/>
                  <a:cs typeface="Arial" panose="020B0604020202020204" pitchFamily="34" charset="0"/>
                </a:rPr>
                <a:t>Ops</a:t>
              </a:r>
            </a:p>
          </p:txBody>
        </p:sp>
        <p:sp>
          <p:nvSpPr>
            <p:cNvPr id="157" name="Oval 156">
              <a:extLst>
                <a:ext uri="{FF2B5EF4-FFF2-40B4-BE49-F238E27FC236}">
                  <a16:creationId xmlns:a16="http://schemas.microsoft.com/office/drawing/2014/main" id="{128061E4-ACCF-4A4B-A6D0-FAE8AD241711}"/>
                </a:ext>
              </a:extLst>
            </p:cNvPr>
            <p:cNvSpPr/>
            <p:nvPr/>
          </p:nvSpPr>
          <p:spPr>
            <a:xfrm>
              <a:off x="4385576" y="3395431"/>
              <a:ext cx="371165" cy="371165"/>
            </a:xfrm>
            <a:prstGeom prst="ellipse">
              <a:avLst/>
            </a:prstGeom>
            <a:solidFill>
              <a:schemeClr val="bg1"/>
            </a:solidFill>
            <a:ln w="28575">
              <a:solidFill>
                <a:srgbClr val="FCB64C"/>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500" b="1" dirty="0">
                  <a:solidFill>
                    <a:srgbClr val="595A5D"/>
                  </a:solidFill>
                  <a:latin typeface="Arial" panose="020B0604020202020204" pitchFamily="34" charset="0"/>
                  <a:cs typeface="Arial" panose="020B0604020202020204" pitchFamily="34" charset="0"/>
                </a:rPr>
                <a:t>ITSM</a:t>
              </a:r>
              <a:endParaRPr lang="en-US" sz="300" b="1" dirty="0">
                <a:solidFill>
                  <a:srgbClr val="595A5D"/>
                </a:solidFill>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3941151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349A1D-8085-A648-9CF4-64A67D4E3390}"/>
              </a:ext>
            </a:extLst>
          </p:cNvPr>
          <p:cNvSpPr>
            <a:spLocks noGrp="1"/>
          </p:cNvSpPr>
          <p:nvPr>
            <p:ph type="title"/>
          </p:nvPr>
        </p:nvSpPr>
        <p:spPr>
          <a:xfrm>
            <a:off x="745954" y="353068"/>
            <a:ext cx="8229600" cy="937763"/>
          </a:xfrm>
        </p:spPr>
        <p:txBody>
          <a:bodyPr/>
          <a:lstStyle/>
          <a:p>
            <a:r>
              <a:rPr lang="en-US" b="1" dirty="0">
                <a:solidFill>
                  <a:schemeClr val="tx1"/>
                </a:solidFill>
              </a:rPr>
              <a:t>Cloud Operating Model </a:t>
            </a:r>
            <a:br>
              <a:rPr lang="en-US" dirty="0">
                <a:solidFill>
                  <a:schemeClr val="tx1"/>
                </a:solidFill>
              </a:rPr>
            </a:br>
            <a:r>
              <a:rPr lang="en-US" sz="2000" dirty="0">
                <a:solidFill>
                  <a:schemeClr val="tx1"/>
                </a:solidFill>
              </a:rPr>
              <a:t>Target </a:t>
            </a:r>
            <a:r>
              <a:rPr lang="en-US" sz="2000" b="1" dirty="0">
                <a:solidFill>
                  <a:schemeClr val="accent1"/>
                </a:solidFill>
              </a:rPr>
              <a:t>Operating Model </a:t>
            </a:r>
            <a:r>
              <a:rPr lang="en-US" sz="2000" dirty="0">
                <a:solidFill>
                  <a:schemeClr val="tx1"/>
                </a:solidFill>
              </a:rPr>
              <a:t>Perspectives</a:t>
            </a:r>
            <a:endParaRPr lang="en-US" sz="2400" dirty="0">
              <a:solidFill>
                <a:schemeClr val="tx1"/>
              </a:solidFill>
            </a:endParaRPr>
          </a:p>
        </p:txBody>
      </p:sp>
      <p:sp>
        <p:nvSpPr>
          <p:cNvPr id="13" name="Rounded Rectangle 12">
            <a:extLst>
              <a:ext uri="{FF2B5EF4-FFF2-40B4-BE49-F238E27FC236}">
                <a16:creationId xmlns:a16="http://schemas.microsoft.com/office/drawing/2014/main" id="{83C1F192-2FE6-B749-A13D-E57E7E5F2EA3}"/>
              </a:ext>
            </a:extLst>
          </p:cNvPr>
          <p:cNvSpPr/>
          <p:nvPr/>
        </p:nvSpPr>
        <p:spPr>
          <a:xfrm>
            <a:off x="901147" y="1470532"/>
            <a:ext cx="1920565" cy="2314571"/>
          </a:xfrm>
          <a:prstGeom prst="roundRect">
            <a:avLst/>
          </a:prstGeom>
          <a:noFill/>
          <a:ln w="34925">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9" name="TextBox 18">
            <a:extLst>
              <a:ext uri="{FF2B5EF4-FFF2-40B4-BE49-F238E27FC236}">
                <a16:creationId xmlns:a16="http://schemas.microsoft.com/office/drawing/2014/main" id="{9E1E19B0-AAFF-D243-946A-C709DCF415E0}"/>
              </a:ext>
            </a:extLst>
          </p:cNvPr>
          <p:cNvSpPr txBox="1"/>
          <p:nvPr/>
        </p:nvSpPr>
        <p:spPr>
          <a:xfrm>
            <a:off x="990924" y="3264733"/>
            <a:ext cx="1760400" cy="400110"/>
          </a:xfrm>
          <a:prstGeom prst="rect">
            <a:avLst/>
          </a:prstGeom>
          <a:noFill/>
        </p:spPr>
        <p:txBody>
          <a:bodyPr wrap="square" rtlCol="0">
            <a:spAutoFit/>
          </a:bodyPr>
          <a:lstStyle/>
          <a:p>
            <a:pPr algn="ctr"/>
            <a:r>
              <a:rPr lang="en-US" sz="2000" b="1" dirty="0"/>
              <a:t>PEOPLE</a:t>
            </a:r>
          </a:p>
        </p:txBody>
      </p:sp>
      <p:pic>
        <p:nvPicPr>
          <p:cNvPr id="25" name="Picture 24">
            <a:extLst>
              <a:ext uri="{FF2B5EF4-FFF2-40B4-BE49-F238E27FC236}">
                <a16:creationId xmlns:a16="http://schemas.microsoft.com/office/drawing/2014/main" id="{5CACF04C-C9D1-464F-87A9-8028FA4480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44100" y="1750258"/>
            <a:ext cx="1234749" cy="1234749"/>
          </a:xfrm>
          <a:prstGeom prst="rect">
            <a:avLst/>
          </a:prstGeom>
        </p:spPr>
      </p:pic>
      <p:pic>
        <p:nvPicPr>
          <p:cNvPr id="27" name="Picture 26">
            <a:extLst>
              <a:ext uri="{FF2B5EF4-FFF2-40B4-BE49-F238E27FC236}">
                <a16:creationId xmlns:a16="http://schemas.microsoft.com/office/drawing/2014/main" id="{DC409344-B78F-464A-BAFB-151DD5C992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7838" y="1870582"/>
            <a:ext cx="1118480" cy="1114425"/>
          </a:xfrm>
          <a:prstGeom prst="rect">
            <a:avLst/>
          </a:prstGeom>
        </p:spPr>
      </p:pic>
      <p:sp>
        <p:nvSpPr>
          <p:cNvPr id="28" name="Rounded Rectangle 27">
            <a:extLst>
              <a:ext uri="{FF2B5EF4-FFF2-40B4-BE49-F238E27FC236}">
                <a16:creationId xmlns:a16="http://schemas.microsoft.com/office/drawing/2014/main" id="{156F7D4F-642B-C148-901C-06786E476B85}"/>
              </a:ext>
            </a:extLst>
          </p:cNvPr>
          <p:cNvSpPr/>
          <p:nvPr/>
        </p:nvSpPr>
        <p:spPr>
          <a:xfrm>
            <a:off x="3682446" y="1470532"/>
            <a:ext cx="1920565" cy="2314571"/>
          </a:xfrm>
          <a:prstGeom prst="roundRect">
            <a:avLst/>
          </a:prstGeom>
          <a:noFill/>
          <a:ln w="34925">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9" name="TextBox 28">
            <a:extLst>
              <a:ext uri="{FF2B5EF4-FFF2-40B4-BE49-F238E27FC236}">
                <a16:creationId xmlns:a16="http://schemas.microsoft.com/office/drawing/2014/main" id="{CE720410-0090-754D-9B99-6341DCBB274D}"/>
              </a:ext>
            </a:extLst>
          </p:cNvPr>
          <p:cNvSpPr txBox="1"/>
          <p:nvPr/>
        </p:nvSpPr>
        <p:spPr>
          <a:xfrm>
            <a:off x="3800799" y="3264733"/>
            <a:ext cx="1760400" cy="400110"/>
          </a:xfrm>
          <a:prstGeom prst="rect">
            <a:avLst/>
          </a:prstGeom>
          <a:noFill/>
        </p:spPr>
        <p:txBody>
          <a:bodyPr wrap="square" rtlCol="0">
            <a:spAutoFit/>
          </a:bodyPr>
          <a:lstStyle/>
          <a:p>
            <a:pPr algn="ctr"/>
            <a:r>
              <a:rPr lang="en-US" sz="2000" b="1" dirty="0"/>
              <a:t>PROCESS</a:t>
            </a:r>
          </a:p>
        </p:txBody>
      </p:sp>
      <p:graphicFrame>
        <p:nvGraphicFramePr>
          <p:cNvPr id="32" name="Diagram 31">
            <a:extLst>
              <a:ext uri="{FF2B5EF4-FFF2-40B4-BE49-F238E27FC236}">
                <a16:creationId xmlns:a16="http://schemas.microsoft.com/office/drawing/2014/main" id="{A71EA9D0-3648-9A42-BBA7-CDAE74004748}"/>
              </a:ext>
            </a:extLst>
          </p:cNvPr>
          <p:cNvGraphicFramePr/>
          <p:nvPr/>
        </p:nvGraphicFramePr>
        <p:xfrm>
          <a:off x="3486473" y="1584828"/>
          <a:ext cx="2228526" cy="155964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3" name="Rounded Rectangle 32">
            <a:extLst>
              <a:ext uri="{FF2B5EF4-FFF2-40B4-BE49-F238E27FC236}">
                <a16:creationId xmlns:a16="http://schemas.microsoft.com/office/drawing/2014/main" id="{9A02DB55-AA62-854C-9D6C-433D6C0D05CD}"/>
              </a:ext>
            </a:extLst>
          </p:cNvPr>
          <p:cNvSpPr/>
          <p:nvPr/>
        </p:nvSpPr>
        <p:spPr>
          <a:xfrm>
            <a:off x="6532812" y="1451435"/>
            <a:ext cx="1920565" cy="2314571"/>
          </a:xfrm>
          <a:prstGeom prst="roundRect">
            <a:avLst/>
          </a:prstGeom>
          <a:noFill/>
          <a:ln w="34925">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4" name="TextBox 33">
            <a:extLst>
              <a:ext uri="{FF2B5EF4-FFF2-40B4-BE49-F238E27FC236}">
                <a16:creationId xmlns:a16="http://schemas.microsoft.com/office/drawing/2014/main" id="{F8EBD130-6790-C449-95E1-234F7E53E65F}"/>
              </a:ext>
            </a:extLst>
          </p:cNvPr>
          <p:cNvSpPr txBox="1"/>
          <p:nvPr/>
        </p:nvSpPr>
        <p:spPr>
          <a:xfrm>
            <a:off x="6622589" y="3245636"/>
            <a:ext cx="1760400" cy="400110"/>
          </a:xfrm>
          <a:prstGeom prst="rect">
            <a:avLst/>
          </a:prstGeom>
          <a:noFill/>
        </p:spPr>
        <p:txBody>
          <a:bodyPr wrap="square" rtlCol="0">
            <a:spAutoFit/>
          </a:bodyPr>
          <a:lstStyle/>
          <a:p>
            <a:pPr algn="ctr"/>
            <a:r>
              <a:rPr lang="en-US" sz="2000" b="1" dirty="0"/>
              <a:t>TOOLS</a:t>
            </a:r>
          </a:p>
        </p:txBody>
      </p:sp>
      <p:pic>
        <p:nvPicPr>
          <p:cNvPr id="38" name="Picture 37">
            <a:extLst>
              <a:ext uri="{FF2B5EF4-FFF2-40B4-BE49-F238E27FC236}">
                <a16:creationId xmlns:a16="http://schemas.microsoft.com/office/drawing/2014/main" id="{66A1E096-36F1-EE44-AF17-72BDDCC052D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886400" y="1718862"/>
            <a:ext cx="1232777" cy="1232777"/>
          </a:xfrm>
          <a:prstGeom prst="rect">
            <a:avLst/>
          </a:prstGeom>
        </p:spPr>
      </p:pic>
      <p:sp>
        <p:nvSpPr>
          <p:cNvPr id="39" name="Rectangle 38">
            <a:extLst>
              <a:ext uri="{FF2B5EF4-FFF2-40B4-BE49-F238E27FC236}">
                <a16:creationId xmlns:a16="http://schemas.microsoft.com/office/drawing/2014/main" id="{FBAB2772-B6BD-914F-8747-1A78AA4D49B6}"/>
              </a:ext>
            </a:extLst>
          </p:cNvPr>
          <p:cNvSpPr/>
          <p:nvPr/>
        </p:nvSpPr>
        <p:spPr>
          <a:xfrm>
            <a:off x="901147" y="4063621"/>
            <a:ext cx="7481842" cy="319853"/>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b="1" dirty="0">
              <a:latin typeface="Amazon Ember" charset="0"/>
              <a:ea typeface="Amazon Ember" charset="0"/>
              <a:cs typeface="Amazon Ember" charset="0"/>
            </a:endParaRPr>
          </a:p>
        </p:txBody>
      </p:sp>
      <p:pic>
        <p:nvPicPr>
          <p:cNvPr id="40" name="Picture 39">
            <a:extLst>
              <a:ext uri="{FF2B5EF4-FFF2-40B4-BE49-F238E27FC236}">
                <a16:creationId xmlns:a16="http://schemas.microsoft.com/office/drawing/2014/main" id="{BF142CB1-9517-914A-B3A3-FDAEBDA47E5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386263" y="4090364"/>
            <a:ext cx="376155" cy="234552"/>
          </a:xfrm>
          <a:prstGeom prst="rect">
            <a:avLst/>
          </a:prstGeom>
        </p:spPr>
      </p:pic>
    </p:spTree>
    <p:extLst>
      <p:ext uri="{BB962C8B-B14F-4D97-AF65-F5344CB8AC3E}">
        <p14:creationId xmlns:p14="http://schemas.microsoft.com/office/powerpoint/2010/main" val="29697560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FA3830-D028-B74B-A51A-AA560838E31D}"/>
              </a:ext>
            </a:extLst>
          </p:cNvPr>
          <p:cNvSpPr>
            <a:spLocks noGrp="1"/>
          </p:cNvSpPr>
          <p:nvPr>
            <p:ph type="title"/>
          </p:nvPr>
        </p:nvSpPr>
        <p:spPr>
          <a:xfrm>
            <a:off x="348364" y="282570"/>
            <a:ext cx="8205304" cy="545192"/>
          </a:xfrm>
        </p:spPr>
        <p:txBody>
          <a:bodyPr/>
          <a:lstStyle/>
          <a:p>
            <a:r>
              <a:rPr lang="en-US" b="1" dirty="0">
                <a:solidFill>
                  <a:schemeClr val="tx1"/>
                </a:solidFill>
              </a:rPr>
              <a:t>Cloud</a:t>
            </a:r>
            <a:r>
              <a:rPr lang="en-US" dirty="0"/>
              <a:t> </a:t>
            </a:r>
            <a:r>
              <a:rPr lang="en-US" b="1" dirty="0">
                <a:solidFill>
                  <a:schemeClr val="tx1"/>
                </a:solidFill>
              </a:rPr>
              <a:t>Operating Model - </a:t>
            </a:r>
            <a:r>
              <a:rPr lang="en-US" b="1" dirty="0">
                <a:solidFill>
                  <a:schemeClr val="accent1"/>
                </a:solidFill>
              </a:rPr>
              <a:t>People</a:t>
            </a:r>
          </a:p>
        </p:txBody>
      </p:sp>
      <p:sp>
        <p:nvSpPr>
          <p:cNvPr id="3" name="Rounded Rectangle 2">
            <a:extLst>
              <a:ext uri="{FF2B5EF4-FFF2-40B4-BE49-F238E27FC236}">
                <a16:creationId xmlns:a16="http://schemas.microsoft.com/office/drawing/2014/main" id="{FE2080C6-28E0-2741-8EAB-528C3F35B5EE}"/>
              </a:ext>
            </a:extLst>
          </p:cNvPr>
          <p:cNvSpPr/>
          <p:nvPr/>
        </p:nvSpPr>
        <p:spPr>
          <a:xfrm>
            <a:off x="716398" y="1107488"/>
            <a:ext cx="7199868" cy="3555951"/>
          </a:xfrm>
          <a:prstGeom prst="roundRect">
            <a:avLst/>
          </a:prstGeom>
          <a:noFill/>
          <a:ln w="34925">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B41B441A-8ECC-0344-8308-3FF04C4BACA4}"/>
              </a:ext>
            </a:extLst>
          </p:cNvPr>
          <p:cNvSpPr txBox="1"/>
          <p:nvPr/>
        </p:nvSpPr>
        <p:spPr>
          <a:xfrm>
            <a:off x="919484" y="2980067"/>
            <a:ext cx="1760400" cy="400110"/>
          </a:xfrm>
          <a:prstGeom prst="rect">
            <a:avLst/>
          </a:prstGeom>
          <a:noFill/>
        </p:spPr>
        <p:txBody>
          <a:bodyPr wrap="square" rtlCol="0">
            <a:spAutoFit/>
          </a:bodyPr>
          <a:lstStyle/>
          <a:p>
            <a:pPr algn="ctr"/>
            <a:r>
              <a:rPr lang="en-US" sz="2000" b="1" dirty="0">
                <a:latin typeface="Amazon Ember" panose="020B0603020204020204" pitchFamily="34" charset="0"/>
                <a:ea typeface="Amazon Ember" panose="020B0603020204020204" pitchFamily="34" charset="0"/>
                <a:cs typeface="Amazon Ember" panose="020B0603020204020204" pitchFamily="34" charset="0"/>
              </a:rPr>
              <a:t>People</a:t>
            </a:r>
          </a:p>
        </p:txBody>
      </p:sp>
      <p:pic>
        <p:nvPicPr>
          <p:cNvPr id="5" name="Picture 4">
            <a:extLst>
              <a:ext uri="{FF2B5EF4-FFF2-40B4-BE49-F238E27FC236}">
                <a16:creationId xmlns:a16="http://schemas.microsoft.com/office/drawing/2014/main" id="{8431DED4-A891-C64A-91B6-8CCE63D827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2660" y="1465592"/>
            <a:ext cx="1234749" cy="1234749"/>
          </a:xfrm>
          <a:prstGeom prst="rect">
            <a:avLst/>
          </a:prstGeom>
        </p:spPr>
      </p:pic>
      <p:pic>
        <p:nvPicPr>
          <p:cNvPr id="6" name="Picture 5">
            <a:extLst>
              <a:ext uri="{FF2B5EF4-FFF2-40B4-BE49-F238E27FC236}">
                <a16:creationId xmlns:a16="http://schemas.microsoft.com/office/drawing/2014/main" id="{930CBE51-6B76-4A42-9031-EF1881F2FE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6398" y="1585916"/>
            <a:ext cx="1118480" cy="1114425"/>
          </a:xfrm>
          <a:prstGeom prst="rect">
            <a:avLst/>
          </a:prstGeom>
        </p:spPr>
      </p:pic>
      <p:sp>
        <p:nvSpPr>
          <p:cNvPr id="7" name="TextBox 6">
            <a:extLst>
              <a:ext uri="{FF2B5EF4-FFF2-40B4-BE49-F238E27FC236}">
                <a16:creationId xmlns:a16="http://schemas.microsoft.com/office/drawing/2014/main" id="{368B1D62-EB6E-1449-9298-0D4292E9C146}"/>
              </a:ext>
            </a:extLst>
          </p:cNvPr>
          <p:cNvSpPr txBox="1"/>
          <p:nvPr/>
        </p:nvSpPr>
        <p:spPr>
          <a:xfrm>
            <a:off x="3671888" y="1365583"/>
            <a:ext cx="4244378" cy="3323987"/>
          </a:xfrm>
          <a:prstGeom prst="rect">
            <a:avLst/>
          </a:prstGeom>
          <a:noFill/>
        </p:spPr>
        <p:txBody>
          <a:bodyPr wrap="square" rtlCol="0">
            <a:spAutoFit/>
          </a:bodyPr>
          <a:lstStyle/>
          <a:p>
            <a:pPr marL="285750" indent="-285750">
              <a:buFont typeface="Arial" panose="020B0604020202020204" pitchFamily="34" charset="0"/>
              <a:buChar char="•"/>
            </a:pPr>
            <a:r>
              <a:rPr lang="en-US" sz="1600" b="1" dirty="0">
                <a:latin typeface="Amazon Ember" panose="020B0603020204020204" pitchFamily="34" charset="0"/>
                <a:ea typeface="Amazon Ember" panose="020B0603020204020204" pitchFamily="34" charset="0"/>
                <a:cs typeface="Amazon Ember" panose="020B0603020204020204" pitchFamily="34" charset="0"/>
              </a:rPr>
              <a:t>Consumers</a:t>
            </a:r>
          </a:p>
          <a:p>
            <a:pPr marL="628650" lvl="1" indent="-285750">
              <a:buFont typeface="Arial" panose="020B0604020202020204" pitchFamily="34" charset="0"/>
              <a:buChar char="•"/>
            </a:pPr>
            <a:r>
              <a:rPr lang="en-US" sz="1600" dirty="0">
                <a:latin typeface="Amazon Ember" panose="020B0603020204020204" pitchFamily="34" charset="0"/>
                <a:ea typeface="Amazon Ember" panose="020B0603020204020204" pitchFamily="34" charset="0"/>
                <a:cs typeface="Amazon Ember" panose="020B0603020204020204" pitchFamily="34" charset="0"/>
              </a:rPr>
              <a:t>Business</a:t>
            </a:r>
          </a:p>
          <a:p>
            <a:pPr marL="628650" lvl="1" indent="-285750">
              <a:buFont typeface="Arial" panose="020B0604020202020204" pitchFamily="34" charset="0"/>
              <a:buChar char="•"/>
            </a:pPr>
            <a:r>
              <a:rPr lang="en-US" sz="1600" dirty="0">
                <a:latin typeface="Amazon Ember" panose="020B0603020204020204" pitchFamily="34" charset="0"/>
                <a:ea typeface="Amazon Ember" panose="020B0603020204020204" pitchFamily="34" charset="0"/>
                <a:cs typeface="Amazon Ember" panose="020B0603020204020204" pitchFamily="34" charset="0"/>
              </a:rPr>
              <a:t>Product Owners</a:t>
            </a:r>
          </a:p>
          <a:p>
            <a:pPr marL="628650" lvl="1" indent="-285750">
              <a:buFont typeface="Arial" panose="020B0604020202020204" pitchFamily="34" charset="0"/>
              <a:buChar char="•"/>
            </a:pPr>
            <a:r>
              <a:rPr lang="en-US" sz="1600" dirty="0">
                <a:latin typeface="Amazon Ember" panose="020B0603020204020204" pitchFamily="34" charset="0"/>
                <a:ea typeface="Amazon Ember" panose="020B0603020204020204" pitchFamily="34" charset="0"/>
                <a:cs typeface="Amazon Ember" panose="020B0603020204020204" pitchFamily="34" charset="0"/>
              </a:rPr>
              <a:t>End Users</a:t>
            </a:r>
          </a:p>
          <a:p>
            <a:pPr marL="628650" lvl="1" indent="-285750">
              <a:buFont typeface="Arial" panose="020B0604020202020204" pitchFamily="34" charset="0"/>
              <a:buChar char="•"/>
            </a:pPr>
            <a:r>
              <a:rPr lang="en-US" sz="1600" dirty="0">
                <a:latin typeface="Amazon Ember" panose="020B0603020204020204" pitchFamily="34" charset="0"/>
                <a:ea typeface="Amazon Ember" panose="020B0603020204020204" pitchFamily="34" charset="0"/>
                <a:cs typeface="Amazon Ember" panose="020B0603020204020204" pitchFamily="34" charset="0"/>
              </a:rPr>
              <a:t>Compliance, Security, Finance</a:t>
            </a:r>
          </a:p>
          <a:p>
            <a:pPr marL="628650" lvl="1" indent="-285750">
              <a:buFont typeface="Arial" panose="020B0604020202020204" pitchFamily="34" charset="0"/>
              <a:buChar char="•"/>
            </a:pPr>
            <a:endParaRPr lang="en-US" sz="1600" dirty="0">
              <a:latin typeface="Amazon Ember" panose="020B0603020204020204" pitchFamily="34" charset="0"/>
              <a:ea typeface="Amazon Ember" panose="020B0603020204020204" pitchFamily="34" charset="0"/>
              <a:cs typeface="Amazon Ember" panose="020B0603020204020204" pitchFamily="34" charset="0"/>
            </a:endParaRPr>
          </a:p>
          <a:p>
            <a:pPr marL="285750" indent="-285750">
              <a:buFont typeface="Arial" panose="020B0604020202020204" pitchFamily="34" charset="0"/>
              <a:buChar char="•"/>
            </a:pPr>
            <a:r>
              <a:rPr lang="en-US" sz="1600" b="1" dirty="0">
                <a:latin typeface="Amazon Ember" panose="020B0603020204020204" pitchFamily="34" charset="0"/>
                <a:ea typeface="Amazon Ember" panose="020B0603020204020204" pitchFamily="34" charset="0"/>
                <a:cs typeface="Amazon Ember" panose="020B0603020204020204" pitchFamily="34" charset="0"/>
              </a:rPr>
              <a:t>Service Providers</a:t>
            </a:r>
          </a:p>
          <a:p>
            <a:pPr marL="628650" lvl="1" indent="-285750">
              <a:buFont typeface="Arial" panose="020B0604020202020204" pitchFamily="34" charset="0"/>
              <a:buChar char="•"/>
            </a:pPr>
            <a:r>
              <a:rPr lang="en-US" sz="1600" dirty="0">
                <a:latin typeface="Amazon Ember" panose="020B0603020204020204" pitchFamily="34" charset="0"/>
                <a:ea typeface="Amazon Ember" panose="020B0603020204020204" pitchFamily="34" charset="0"/>
                <a:cs typeface="Amazon Ember" panose="020B0603020204020204" pitchFamily="34" charset="0"/>
              </a:rPr>
              <a:t>Application/Infrastructure Developers</a:t>
            </a:r>
          </a:p>
          <a:p>
            <a:pPr marL="628650" lvl="1" indent="-285750">
              <a:buFont typeface="Arial" panose="020B0604020202020204" pitchFamily="34" charset="0"/>
              <a:buChar char="•"/>
            </a:pPr>
            <a:r>
              <a:rPr lang="en-US" sz="1600" dirty="0">
                <a:latin typeface="Amazon Ember" panose="020B0603020204020204" pitchFamily="34" charset="0"/>
                <a:ea typeface="Amazon Ember" panose="020B0603020204020204" pitchFamily="34" charset="0"/>
                <a:cs typeface="Amazon Ember" panose="020B0603020204020204" pitchFamily="34" charset="0"/>
              </a:rPr>
              <a:t>Operations</a:t>
            </a:r>
          </a:p>
          <a:p>
            <a:pPr marL="628650" lvl="1" indent="-285750">
              <a:buFont typeface="Arial" panose="020B0604020202020204" pitchFamily="34" charset="0"/>
              <a:buChar char="•"/>
            </a:pPr>
            <a:r>
              <a:rPr lang="en-US" sz="1600" dirty="0">
                <a:latin typeface="Amazon Ember" panose="020B0603020204020204" pitchFamily="34" charset="0"/>
                <a:ea typeface="Amazon Ember" panose="020B0603020204020204" pitchFamily="34" charset="0"/>
                <a:cs typeface="Amazon Ember" panose="020B0603020204020204" pitchFamily="34" charset="0"/>
              </a:rPr>
              <a:t>Shared Services </a:t>
            </a:r>
          </a:p>
          <a:p>
            <a:pPr marL="628650" lvl="1" indent="-285750">
              <a:buFont typeface="Arial" panose="020B0604020202020204" pitchFamily="34" charset="0"/>
              <a:buChar char="•"/>
            </a:pPr>
            <a:r>
              <a:rPr lang="en-US" sz="1600" dirty="0">
                <a:latin typeface="Amazon Ember" panose="020B0603020204020204" pitchFamily="34" charset="0"/>
                <a:ea typeface="Amazon Ember" panose="020B0603020204020204" pitchFamily="34" charset="0"/>
                <a:cs typeface="Amazon Ember" panose="020B0603020204020204" pitchFamily="34" charset="0"/>
              </a:rPr>
              <a:t>Dependent Services</a:t>
            </a:r>
          </a:p>
          <a:p>
            <a:pPr marL="628650" lvl="1" indent="-285750">
              <a:buFont typeface="Arial" panose="020B0604020202020204" pitchFamily="34" charset="0"/>
              <a:buChar char="•"/>
            </a:pPr>
            <a:endParaRPr lang="en-US" b="1" dirty="0">
              <a:latin typeface="Amazon Ember" panose="020B0603020204020204" pitchFamily="34" charset="0"/>
              <a:ea typeface="Amazon Ember" panose="020B0603020204020204" pitchFamily="34" charset="0"/>
              <a:cs typeface="Amazon Ember" panose="020B0603020204020204" pitchFamily="34" charset="0"/>
            </a:endParaRPr>
          </a:p>
        </p:txBody>
      </p:sp>
      <p:pic>
        <p:nvPicPr>
          <p:cNvPr id="9" name="Picture 8">
            <a:extLst>
              <a:ext uri="{FF2B5EF4-FFF2-40B4-BE49-F238E27FC236}">
                <a16:creationId xmlns:a16="http://schemas.microsoft.com/office/drawing/2014/main" id="{5AB43590-5751-314E-A2AD-DAAAAD82266D}"/>
              </a:ext>
            </a:extLst>
          </p:cNvPr>
          <p:cNvPicPr>
            <a:picLocks noChangeAspect="1"/>
          </p:cNvPicPr>
          <p:nvPr/>
        </p:nvPicPr>
        <p:blipFill>
          <a:blip r:embed="rId4"/>
          <a:stretch>
            <a:fillRect/>
          </a:stretch>
        </p:blipFill>
        <p:spPr>
          <a:xfrm>
            <a:off x="5842000" y="1270166"/>
            <a:ext cx="3213100" cy="812800"/>
          </a:xfrm>
          <a:prstGeom prst="rect">
            <a:avLst/>
          </a:prstGeom>
        </p:spPr>
      </p:pic>
      <p:sp>
        <p:nvSpPr>
          <p:cNvPr id="10" name="TextBox 9">
            <a:extLst>
              <a:ext uri="{FF2B5EF4-FFF2-40B4-BE49-F238E27FC236}">
                <a16:creationId xmlns:a16="http://schemas.microsoft.com/office/drawing/2014/main" id="{2BFB3135-59E0-2D41-BF61-952A366FE15D}"/>
              </a:ext>
            </a:extLst>
          </p:cNvPr>
          <p:cNvSpPr txBox="1"/>
          <p:nvPr/>
        </p:nvSpPr>
        <p:spPr>
          <a:xfrm>
            <a:off x="6669883" y="1401250"/>
            <a:ext cx="2185214" cy="369332"/>
          </a:xfrm>
          <a:prstGeom prst="rect">
            <a:avLst/>
          </a:prstGeom>
          <a:noFill/>
        </p:spPr>
        <p:txBody>
          <a:bodyPr wrap="none" rtlCol="0">
            <a:spAutoFit/>
          </a:bodyPr>
          <a:lstStyle/>
          <a:p>
            <a:r>
              <a:rPr lang="en-US" dirty="0"/>
              <a:t>Align people/CCOE</a:t>
            </a:r>
          </a:p>
        </p:txBody>
      </p:sp>
    </p:spTree>
    <p:extLst>
      <p:ext uri="{BB962C8B-B14F-4D97-AF65-F5344CB8AC3E}">
        <p14:creationId xmlns:p14="http://schemas.microsoft.com/office/powerpoint/2010/main" val="8842905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a:extLst>
              <a:ext uri="{FF2B5EF4-FFF2-40B4-BE49-F238E27FC236}">
                <a16:creationId xmlns:a16="http://schemas.microsoft.com/office/drawing/2014/main" id="{5D5F061B-5B8E-BC41-A45E-1ABF6B3AA6A6}"/>
              </a:ext>
            </a:extLst>
          </p:cNvPr>
          <p:cNvSpPr/>
          <p:nvPr/>
        </p:nvSpPr>
        <p:spPr>
          <a:xfrm>
            <a:off x="457200" y="942974"/>
            <a:ext cx="8229600" cy="3514725"/>
          </a:xfrm>
          <a:prstGeom prst="roundRect">
            <a:avLst/>
          </a:prstGeom>
          <a:noFill/>
          <a:ln w="34925">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14BA52F2-3D69-8B46-8BF8-ED9830F5BA27}"/>
              </a:ext>
            </a:extLst>
          </p:cNvPr>
          <p:cNvSpPr txBox="1"/>
          <p:nvPr/>
        </p:nvSpPr>
        <p:spPr>
          <a:xfrm>
            <a:off x="575553" y="3151514"/>
            <a:ext cx="1760400" cy="400110"/>
          </a:xfrm>
          <a:prstGeom prst="rect">
            <a:avLst/>
          </a:prstGeom>
          <a:noFill/>
        </p:spPr>
        <p:txBody>
          <a:bodyPr wrap="square" rtlCol="0">
            <a:spAutoFit/>
          </a:bodyPr>
          <a:lstStyle/>
          <a:p>
            <a:pPr algn="ctr"/>
            <a:r>
              <a:rPr lang="en-US" sz="2000" b="1" dirty="0"/>
              <a:t>PROCESS</a:t>
            </a:r>
          </a:p>
        </p:txBody>
      </p:sp>
      <p:graphicFrame>
        <p:nvGraphicFramePr>
          <p:cNvPr id="5" name="Diagram 4">
            <a:extLst>
              <a:ext uri="{FF2B5EF4-FFF2-40B4-BE49-F238E27FC236}">
                <a16:creationId xmlns:a16="http://schemas.microsoft.com/office/drawing/2014/main" id="{F4037981-4629-0A41-9E1B-2B0BDC3ACB5D}"/>
              </a:ext>
            </a:extLst>
          </p:cNvPr>
          <p:cNvGraphicFramePr/>
          <p:nvPr/>
        </p:nvGraphicFramePr>
        <p:xfrm>
          <a:off x="261227" y="1471609"/>
          <a:ext cx="2228526" cy="155964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Title 1">
            <a:extLst>
              <a:ext uri="{FF2B5EF4-FFF2-40B4-BE49-F238E27FC236}">
                <a16:creationId xmlns:a16="http://schemas.microsoft.com/office/drawing/2014/main" id="{3AFA3830-D028-B74B-A51A-AA560838E31D}"/>
              </a:ext>
            </a:extLst>
          </p:cNvPr>
          <p:cNvSpPr txBox="1">
            <a:spLocks/>
          </p:cNvSpPr>
          <p:nvPr/>
        </p:nvSpPr>
        <p:spPr>
          <a:xfrm>
            <a:off x="348364" y="282570"/>
            <a:ext cx="8205304" cy="545192"/>
          </a:xfrm>
          <a:prstGeom prst="rect">
            <a:avLst/>
          </a:prstGeom>
        </p:spPr>
        <p:txBody>
          <a:bodyPr vert="horz" lIns="91440" tIns="45720" rIns="91440" bIns="45720" rtlCol="0" anchor="t">
            <a:noAutofit/>
          </a:bodyPr>
          <a:lstStyle>
            <a:lvl1pPr algn="l" defTabSz="457200" rtl="0" eaLnBrk="1" latinLnBrk="0" hangingPunct="1">
              <a:spcBef>
                <a:spcPct val="0"/>
              </a:spcBef>
              <a:buNone/>
              <a:defRPr sz="2800" b="0" i="0" kern="1200">
                <a:solidFill>
                  <a:schemeClr val="accent6">
                    <a:lumMod val="50000"/>
                  </a:schemeClr>
                </a:solidFill>
                <a:latin typeface="Amazon Ember Regular" charset="0"/>
                <a:ea typeface="+mj-ea"/>
                <a:cs typeface="Amazon Ember Regular" charset="0"/>
              </a:defRPr>
            </a:lvl1pPr>
          </a:lstStyle>
          <a:p>
            <a:r>
              <a:rPr lang="en-US" b="1" dirty="0">
                <a:solidFill>
                  <a:schemeClr val="tx1"/>
                </a:solidFill>
              </a:rPr>
              <a:t>Cloud</a:t>
            </a:r>
            <a:r>
              <a:rPr lang="en-US" dirty="0"/>
              <a:t> </a:t>
            </a:r>
            <a:r>
              <a:rPr lang="en-US" b="1" dirty="0">
                <a:solidFill>
                  <a:schemeClr val="tx1"/>
                </a:solidFill>
              </a:rPr>
              <a:t>Operating Model - </a:t>
            </a:r>
            <a:r>
              <a:rPr lang="en-US" b="1" dirty="0">
                <a:solidFill>
                  <a:schemeClr val="accent1"/>
                </a:solidFill>
              </a:rPr>
              <a:t>Process</a:t>
            </a:r>
          </a:p>
        </p:txBody>
      </p:sp>
      <p:sp>
        <p:nvSpPr>
          <p:cNvPr id="12" name="Freeform 11"/>
          <p:cNvSpPr/>
          <p:nvPr/>
        </p:nvSpPr>
        <p:spPr>
          <a:xfrm>
            <a:off x="2337385" y="1305606"/>
            <a:ext cx="1405560" cy="2889876"/>
          </a:xfrm>
          <a:custGeom>
            <a:avLst/>
            <a:gdLst>
              <a:gd name="connsiteX0" fmla="*/ 0 w 1405560"/>
              <a:gd name="connsiteY0" fmla="*/ 140556 h 2889876"/>
              <a:gd name="connsiteX1" fmla="*/ 140556 w 1405560"/>
              <a:gd name="connsiteY1" fmla="*/ 0 h 2889876"/>
              <a:gd name="connsiteX2" fmla="*/ 1265004 w 1405560"/>
              <a:gd name="connsiteY2" fmla="*/ 0 h 2889876"/>
              <a:gd name="connsiteX3" fmla="*/ 1405560 w 1405560"/>
              <a:gd name="connsiteY3" fmla="*/ 140556 h 2889876"/>
              <a:gd name="connsiteX4" fmla="*/ 1405560 w 1405560"/>
              <a:gd name="connsiteY4" fmla="*/ 2749320 h 2889876"/>
              <a:gd name="connsiteX5" fmla="*/ 1265004 w 1405560"/>
              <a:gd name="connsiteY5" fmla="*/ 2889876 h 2889876"/>
              <a:gd name="connsiteX6" fmla="*/ 140556 w 1405560"/>
              <a:gd name="connsiteY6" fmla="*/ 2889876 h 2889876"/>
              <a:gd name="connsiteX7" fmla="*/ 0 w 1405560"/>
              <a:gd name="connsiteY7" fmla="*/ 2749320 h 2889876"/>
              <a:gd name="connsiteX8" fmla="*/ 0 w 1405560"/>
              <a:gd name="connsiteY8" fmla="*/ 140556 h 2889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05560" h="2889876">
                <a:moveTo>
                  <a:pt x="0" y="140556"/>
                </a:moveTo>
                <a:cubicBezTo>
                  <a:pt x="0" y="62929"/>
                  <a:pt x="62929" y="0"/>
                  <a:pt x="140556" y="0"/>
                </a:cubicBezTo>
                <a:lnTo>
                  <a:pt x="1265004" y="0"/>
                </a:lnTo>
                <a:cubicBezTo>
                  <a:pt x="1342631" y="0"/>
                  <a:pt x="1405560" y="62929"/>
                  <a:pt x="1405560" y="140556"/>
                </a:cubicBezTo>
                <a:lnTo>
                  <a:pt x="1405560" y="2749320"/>
                </a:lnTo>
                <a:cubicBezTo>
                  <a:pt x="1405560" y="2826947"/>
                  <a:pt x="1342631" y="2889876"/>
                  <a:pt x="1265004" y="2889876"/>
                </a:cubicBezTo>
                <a:lnTo>
                  <a:pt x="140556" y="2889876"/>
                </a:lnTo>
                <a:cubicBezTo>
                  <a:pt x="62929" y="2889876"/>
                  <a:pt x="0" y="2826947"/>
                  <a:pt x="0" y="2749320"/>
                </a:cubicBezTo>
                <a:lnTo>
                  <a:pt x="0" y="140556"/>
                </a:lnTo>
                <a:close/>
              </a:path>
            </a:pathLst>
          </a:custGeom>
        </p:spPr>
        <p:style>
          <a:lnRef idx="0">
            <a:schemeClr val="accent1">
              <a:hueOff val="0"/>
              <a:satOff val="0"/>
              <a:lumOff val="0"/>
              <a:alphaOff val="0"/>
            </a:schemeClr>
          </a:lnRef>
          <a:fillRef idx="1">
            <a:schemeClr val="accent1">
              <a:tint val="40000"/>
              <a:hueOff val="0"/>
              <a:satOff val="0"/>
              <a:lumOff val="0"/>
              <a:alphaOff val="0"/>
            </a:schemeClr>
          </a:fillRef>
          <a:effectRef idx="2">
            <a:schemeClr val="accent1">
              <a:tint val="40000"/>
              <a:hueOff val="0"/>
              <a:satOff val="0"/>
              <a:lumOff val="0"/>
              <a:alphaOff val="0"/>
            </a:schemeClr>
          </a:effectRef>
          <a:fontRef idx="minor">
            <a:schemeClr val="dk1">
              <a:hueOff val="0"/>
              <a:satOff val="0"/>
              <a:lumOff val="0"/>
              <a:alphaOff val="0"/>
            </a:schemeClr>
          </a:fontRef>
        </p:style>
        <p:txBody>
          <a:bodyPr spcFirstLastPara="0" vert="horz" wrap="square" lIns="64770" tIns="64770" rIns="64770" bIns="2087684" numCol="1" spcCol="1270" anchor="ctr" anchorCtr="0">
            <a:noAutofit/>
          </a:bodyPr>
          <a:lstStyle/>
          <a:p>
            <a:pPr lvl="0" algn="ctr" defTabSz="755650">
              <a:lnSpc>
                <a:spcPct val="90000"/>
              </a:lnSpc>
              <a:spcBef>
                <a:spcPct val="0"/>
              </a:spcBef>
              <a:spcAft>
                <a:spcPct val="35000"/>
              </a:spcAft>
            </a:pPr>
            <a:r>
              <a:rPr lang="en-US" sz="1700" i="0" kern="1200" dirty="0">
                <a:solidFill>
                  <a:srgbClr val="2E3E4F"/>
                </a:solidFill>
                <a:latin typeface="Amazon Ember Light" charset="0"/>
                <a:ea typeface="Amazon Ember Light" charset="0"/>
                <a:cs typeface="Amazon Ember Light" charset="0"/>
              </a:rPr>
              <a:t>Core Operations Functions</a:t>
            </a:r>
          </a:p>
        </p:txBody>
      </p:sp>
      <p:sp>
        <p:nvSpPr>
          <p:cNvPr id="13" name="Freeform 12"/>
          <p:cNvSpPr/>
          <p:nvPr/>
        </p:nvSpPr>
        <p:spPr>
          <a:xfrm>
            <a:off x="2477941" y="2172639"/>
            <a:ext cx="1124448" cy="420993"/>
          </a:xfrm>
          <a:custGeom>
            <a:avLst/>
            <a:gdLst>
              <a:gd name="connsiteX0" fmla="*/ 0 w 1124448"/>
              <a:gd name="connsiteY0" fmla="*/ 42099 h 420993"/>
              <a:gd name="connsiteX1" fmla="*/ 42099 w 1124448"/>
              <a:gd name="connsiteY1" fmla="*/ 0 h 420993"/>
              <a:gd name="connsiteX2" fmla="*/ 1082349 w 1124448"/>
              <a:gd name="connsiteY2" fmla="*/ 0 h 420993"/>
              <a:gd name="connsiteX3" fmla="*/ 1124448 w 1124448"/>
              <a:gd name="connsiteY3" fmla="*/ 42099 h 420993"/>
              <a:gd name="connsiteX4" fmla="*/ 1124448 w 1124448"/>
              <a:gd name="connsiteY4" fmla="*/ 378894 h 420993"/>
              <a:gd name="connsiteX5" fmla="*/ 1082349 w 1124448"/>
              <a:gd name="connsiteY5" fmla="*/ 420993 h 420993"/>
              <a:gd name="connsiteX6" fmla="*/ 42099 w 1124448"/>
              <a:gd name="connsiteY6" fmla="*/ 420993 h 420993"/>
              <a:gd name="connsiteX7" fmla="*/ 0 w 1124448"/>
              <a:gd name="connsiteY7" fmla="*/ 378894 h 420993"/>
              <a:gd name="connsiteX8" fmla="*/ 0 w 1124448"/>
              <a:gd name="connsiteY8" fmla="*/ 42099 h 420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4448" h="420993">
                <a:moveTo>
                  <a:pt x="0" y="42099"/>
                </a:moveTo>
                <a:cubicBezTo>
                  <a:pt x="0" y="18848"/>
                  <a:pt x="18848" y="0"/>
                  <a:pt x="42099" y="0"/>
                </a:cubicBezTo>
                <a:lnTo>
                  <a:pt x="1082349" y="0"/>
                </a:lnTo>
                <a:cubicBezTo>
                  <a:pt x="1105600" y="0"/>
                  <a:pt x="1124448" y="18848"/>
                  <a:pt x="1124448" y="42099"/>
                </a:cubicBezTo>
                <a:lnTo>
                  <a:pt x="1124448" y="378894"/>
                </a:lnTo>
                <a:cubicBezTo>
                  <a:pt x="1124448" y="402145"/>
                  <a:pt x="1105600" y="420993"/>
                  <a:pt x="1082349" y="420993"/>
                </a:cubicBezTo>
                <a:lnTo>
                  <a:pt x="42099" y="420993"/>
                </a:lnTo>
                <a:cubicBezTo>
                  <a:pt x="18848" y="420993"/>
                  <a:pt x="0" y="402145"/>
                  <a:pt x="0" y="378894"/>
                </a:cubicBezTo>
                <a:lnTo>
                  <a:pt x="0" y="42099"/>
                </a:lnTo>
                <a:close/>
              </a:path>
            </a:pathLst>
          </a:custGeom>
          <a:solidFill>
            <a:srgbClr val="4F81BD"/>
          </a:solidFill>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txBody>
          <a:bodyPr spcFirstLastPara="0" vert="horz" wrap="square" lIns="32650" tIns="27570" rIns="32650" bIns="27570" numCol="1" spcCol="1270" anchor="ctr" anchorCtr="0">
            <a:noAutofit/>
          </a:bodyPr>
          <a:lstStyle/>
          <a:p>
            <a:pPr lvl="0" algn="ctr" defTabSz="355600">
              <a:lnSpc>
                <a:spcPct val="90000"/>
              </a:lnSpc>
              <a:spcBef>
                <a:spcPct val="0"/>
              </a:spcBef>
              <a:spcAft>
                <a:spcPct val="35000"/>
              </a:spcAft>
            </a:pPr>
            <a:r>
              <a:rPr lang="en-US" sz="800" b="1" i="0" kern="1200" dirty="0">
                <a:solidFill>
                  <a:schemeClr val="bg1">
                    <a:lumMod val="95000"/>
                  </a:schemeClr>
                </a:solidFill>
                <a:latin typeface="Amazon Ember Light" charset="0"/>
                <a:ea typeface="Amazon Ember Light" charset="0"/>
                <a:cs typeface="Amazon Ember Light" charset="0"/>
              </a:rPr>
              <a:t>Platform Architecture &amp; Governance</a:t>
            </a:r>
          </a:p>
        </p:txBody>
      </p:sp>
      <p:sp>
        <p:nvSpPr>
          <p:cNvPr id="14" name="Freeform 13"/>
          <p:cNvSpPr/>
          <p:nvPr/>
        </p:nvSpPr>
        <p:spPr>
          <a:xfrm>
            <a:off x="2477941" y="2658400"/>
            <a:ext cx="1124448" cy="420993"/>
          </a:xfrm>
          <a:custGeom>
            <a:avLst/>
            <a:gdLst>
              <a:gd name="connsiteX0" fmla="*/ 0 w 1124448"/>
              <a:gd name="connsiteY0" fmla="*/ 42099 h 420993"/>
              <a:gd name="connsiteX1" fmla="*/ 42099 w 1124448"/>
              <a:gd name="connsiteY1" fmla="*/ 0 h 420993"/>
              <a:gd name="connsiteX2" fmla="*/ 1082349 w 1124448"/>
              <a:gd name="connsiteY2" fmla="*/ 0 h 420993"/>
              <a:gd name="connsiteX3" fmla="*/ 1124448 w 1124448"/>
              <a:gd name="connsiteY3" fmla="*/ 42099 h 420993"/>
              <a:gd name="connsiteX4" fmla="*/ 1124448 w 1124448"/>
              <a:gd name="connsiteY4" fmla="*/ 378894 h 420993"/>
              <a:gd name="connsiteX5" fmla="*/ 1082349 w 1124448"/>
              <a:gd name="connsiteY5" fmla="*/ 420993 h 420993"/>
              <a:gd name="connsiteX6" fmla="*/ 42099 w 1124448"/>
              <a:gd name="connsiteY6" fmla="*/ 420993 h 420993"/>
              <a:gd name="connsiteX7" fmla="*/ 0 w 1124448"/>
              <a:gd name="connsiteY7" fmla="*/ 378894 h 420993"/>
              <a:gd name="connsiteX8" fmla="*/ 0 w 1124448"/>
              <a:gd name="connsiteY8" fmla="*/ 42099 h 420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4448" h="420993">
                <a:moveTo>
                  <a:pt x="0" y="42099"/>
                </a:moveTo>
                <a:cubicBezTo>
                  <a:pt x="0" y="18848"/>
                  <a:pt x="18848" y="0"/>
                  <a:pt x="42099" y="0"/>
                </a:cubicBezTo>
                <a:lnTo>
                  <a:pt x="1082349" y="0"/>
                </a:lnTo>
                <a:cubicBezTo>
                  <a:pt x="1105600" y="0"/>
                  <a:pt x="1124448" y="18848"/>
                  <a:pt x="1124448" y="42099"/>
                </a:cubicBezTo>
                <a:lnTo>
                  <a:pt x="1124448" y="378894"/>
                </a:lnTo>
                <a:cubicBezTo>
                  <a:pt x="1124448" y="402145"/>
                  <a:pt x="1105600" y="420993"/>
                  <a:pt x="1082349" y="420993"/>
                </a:cubicBezTo>
                <a:lnTo>
                  <a:pt x="42099" y="420993"/>
                </a:lnTo>
                <a:cubicBezTo>
                  <a:pt x="18848" y="420993"/>
                  <a:pt x="0" y="402145"/>
                  <a:pt x="0" y="378894"/>
                </a:cubicBezTo>
                <a:lnTo>
                  <a:pt x="0" y="42099"/>
                </a:lnTo>
                <a:close/>
              </a:path>
            </a:pathLst>
          </a:custGeom>
          <a:solidFill>
            <a:srgbClr val="4F81BD"/>
          </a:solidFill>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txBody>
          <a:bodyPr spcFirstLastPara="0" vert="horz" wrap="square" lIns="32650" tIns="27570" rIns="32650" bIns="27570" numCol="1" spcCol="1270" anchor="ctr" anchorCtr="0">
            <a:noAutofit/>
          </a:bodyPr>
          <a:lstStyle/>
          <a:p>
            <a:pPr lvl="0" algn="ctr" defTabSz="355600">
              <a:lnSpc>
                <a:spcPct val="90000"/>
              </a:lnSpc>
              <a:spcBef>
                <a:spcPct val="0"/>
              </a:spcBef>
              <a:spcAft>
                <a:spcPct val="35000"/>
              </a:spcAft>
            </a:pPr>
            <a:r>
              <a:rPr lang="en-US" sz="800" b="1" i="0" kern="1200" dirty="0">
                <a:solidFill>
                  <a:schemeClr val="bg1">
                    <a:lumMod val="95000"/>
                  </a:schemeClr>
                </a:solidFill>
                <a:latin typeface="Amazon Ember Light" charset="0"/>
                <a:ea typeface="Amazon Ember Light" charset="0"/>
                <a:cs typeface="Amazon Ember Light" charset="0"/>
              </a:rPr>
              <a:t>Operational Health</a:t>
            </a:r>
          </a:p>
        </p:txBody>
      </p:sp>
      <p:sp>
        <p:nvSpPr>
          <p:cNvPr id="15" name="Freeform 14"/>
          <p:cNvSpPr/>
          <p:nvPr/>
        </p:nvSpPr>
        <p:spPr>
          <a:xfrm>
            <a:off x="2477941" y="3144162"/>
            <a:ext cx="1124448" cy="420993"/>
          </a:xfrm>
          <a:custGeom>
            <a:avLst/>
            <a:gdLst>
              <a:gd name="connsiteX0" fmla="*/ 0 w 1124448"/>
              <a:gd name="connsiteY0" fmla="*/ 42099 h 420993"/>
              <a:gd name="connsiteX1" fmla="*/ 42099 w 1124448"/>
              <a:gd name="connsiteY1" fmla="*/ 0 h 420993"/>
              <a:gd name="connsiteX2" fmla="*/ 1082349 w 1124448"/>
              <a:gd name="connsiteY2" fmla="*/ 0 h 420993"/>
              <a:gd name="connsiteX3" fmla="*/ 1124448 w 1124448"/>
              <a:gd name="connsiteY3" fmla="*/ 42099 h 420993"/>
              <a:gd name="connsiteX4" fmla="*/ 1124448 w 1124448"/>
              <a:gd name="connsiteY4" fmla="*/ 378894 h 420993"/>
              <a:gd name="connsiteX5" fmla="*/ 1082349 w 1124448"/>
              <a:gd name="connsiteY5" fmla="*/ 420993 h 420993"/>
              <a:gd name="connsiteX6" fmla="*/ 42099 w 1124448"/>
              <a:gd name="connsiteY6" fmla="*/ 420993 h 420993"/>
              <a:gd name="connsiteX7" fmla="*/ 0 w 1124448"/>
              <a:gd name="connsiteY7" fmla="*/ 378894 h 420993"/>
              <a:gd name="connsiteX8" fmla="*/ 0 w 1124448"/>
              <a:gd name="connsiteY8" fmla="*/ 42099 h 420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4448" h="420993">
                <a:moveTo>
                  <a:pt x="0" y="42099"/>
                </a:moveTo>
                <a:cubicBezTo>
                  <a:pt x="0" y="18848"/>
                  <a:pt x="18848" y="0"/>
                  <a:pt x="42099" y="0"/>
                </a:cubicBezTo>
                <a:lnTo>
                  <a:pt x="1082349" y="0"/>
                </a:lnTo>
                <a:cubicBezTo>
                  <a:pt x="1105600" y="0"/>
                  <a:pt x="1124448" y="18848"/>
                  <a:pt x="1124448" y="42099"/>
                </a:cubicBezTo>
                <a:lnTo>
                  <a:pt x="1124448" y="378894"/>
                </a:lnTo>
                <a:cubicBezTo>
                  <a:pt x="1124448" y="402145"/>
                  <a:pt x="1105600" y="420993"/>
                  <a:pt x="1082349" y="420993"/>
                </a:cubicBezTo>
                <a:lnTo>
                  <a:pt x="42099" y="420993"/>
                </a:lnTo>
                <a:cubicBezTo>
                  <a:pt x="18848" y="420993"/>
                  <a:pt x="0" y="402145"/>
                  <a:pt x="0" y="378894"/>
                </a:cubicBezTo>
                <a:lnTo>
                  <a:pt x="0" y="42099"/>
                </a:lnTo>
                <a:close/>
              </a:path>
            </a:pathLst>
          </a:custGeom>
          <a:solidFill>
            <a:srgbClr val="4F81BD"/>
          </a:solidFill>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txBody>
          <a:bodyPr spcFirstLastPara="0" vert="horz" wrap="square" lIns="32650" tIns="27570" rIns="32650" bIns="27570" numCol="1" spcCol="1270" anchor="ctr" anchorCtr="0">
            <a:noAutofit/>
          </a:bodyPr>
          <a:lstStyle/>
          <a:p>
            <a:pPr lvl="0" algn="ctr" defTabSz="355600">
              <a:lnSpc>
                <a:spcPct val="90000"/>
              </a:lnSpc>
              <a:spcBef>
                <a:spcPct val="0"/>
              </a:spcBef>
              <a:spcAft>
                <a:spcPct val="35000"/>
              </a:spcAft>
            </a:pPr>
            <a:r>
              <a:rPr lang="en-US" sz="800" b="1" i="0" kern="1200" dirty="0">
                <a:solidFill>
                  <a:schemeClr val="bg1">
                    <a:lumMod val="95000"/>
                  </a:schemeClr>
                </a:solidFill>
                <a:latin typeface="Amazon Ember Light" charset="0"/>
                <a:ea typeface="Amazon Ember Light" charset="0"/>
                <a:cs typeface="Amazon Ember Light" charset="0"/>
              </a:rPr>
              <a:t>Provisioning &amp; Configuration Management</a:t>
            </a:r>
          </a:p>
        </p:txBody>
      </p:sp>
      <p:sp>
        <p:nvSpPr>
          <p:cNvPr id="16" name="Freeform 15"/>
          <p:cNvSpPr/>
          <p:nvPr/>
        </p:nvSpPr>
        <p:spPr>
          <a:xfrm>
            <a:off x="2477941" y="3629924"/>
            <a:ext cx="1124448" cy="420993"/>
          </a:xfrm>
          <a:custGeom>
            <a:avLst/>
            <a:gdLst>
              <a:gd name="connsiteX0" fmla="*/ 0 w 1124448"/>
              <a:gd name="connsiteY0" fmla="*/ 42099 h 420993"/>
              <a:gd name="connsiteX1" fmla="*/ 42099 w 1124448"/>
              <a:gd name="connsiteY1" fmla="*/ 0 h 420993"/>
              <a:gd name="connsiteX2" fmla="*/ 1082349 w 1124448"/>
              <a:gd name="connsiteY2" fmla="*/ 0 h 420993"/>
              <a:gd name="connsiteX3" fmla="*/ 1124448 w 1124448"/>
              <a:gd name="connsiteY3" fmla="*/ 42099 h 420993"/>
              <a:gd name="connsiteX4" fmla="*/ 1124448 w 1124448"/>
              <a:gd name="connsiteY4" fmla="*/ 378894 h 420993"/>
              <a:gd name="connsiteX5" fmla="*/ 1082349 w 1124448"/>
              <a:gd name="connsiteY5" fmla="*/ 420993 h 420993"/>
              <a:gd name="connsiteX6" fmla="*/ 42099 w 1124448"/>
              <a:gd name="connsiteY6" fmla="*/ 420993 h 420993"/>
              <a:gd name="connsiteX7" fmla="*/ 0 w 1124448"/>
              <a:gd name="connsiteY7" fmla="*/ 378894 h 420993"/>
              <a:gd name="connsiteX8" fmla="*/ 0 w 1124448"/>
              <a:gd name="connsiteY8" fmla="*/ 42099 h 420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4448" h="420993">
                <a:moveTo>
                  <a:pt x="0" y="42099"/>
                </a:moveTo>
                <a:cubicBezTo>
                  <a:pt x="0" y="18848"/>
                  <a:pt x="18848" y="0"/>
                  <a:pt x="42099" y="0"/>
                </a:cubicBezTo>
                <a:lnTo>
                  <a:pt x="1082349" y="0"/>
                </a:lnTo>
                <a:cubicBezTo>
                  <a:pt x="1105600" y="0"/>
                  <a:pt x="1124448" y="18848"/>
                  <a:pt x="1124448" y="42099"/>
                </a:cubicBezTo>
                <a:lnTo>
                  <a:pt x="1124448" y="378894"/>
                </a:lnTo>
                <a:cubicBezTo>
                  <a:pt x="1124448" y="402145"/>
                  <a:pt x="1105600" y="420993"/>
                  <a:pt x="1082349" y="420993"/>
                </a:cubicBezTo>
                <a:lnTo>
                  <a:pt x="42099" y="420993"/>
                </a:lnTo>
                <a:cubicBezTo>
                  <a:pt x="18848" y="420993"/>
                  <a:pt x="0" y="402145"/>
                  <a:pt x="0" y="378894"/>
                </a:cubicBezTo>
                <a:lnTo>
                  <a:pt x="0" y="42099"/>
                </a:lnTo>
                <a:close/>
              </a:path>
            </a:pathLst>
          </a:custGeom>
          <a:solidFill>
            <a:srgbClr val="4F81BD"/>
          </a:solidFill>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txBody>
          <a:bodyPr spcFirstLastPara="0" vert="horz" wrap="square" lIns="32650" tIns="27570" rIns="32650" bIns="27570" numCol="1" spcCol="1270" anchor="ctr" anchorCtr="0">
            <a:noAutofit/>
          </a:bodyPr>
          <a:lstStyle/>
          <a:p>
            <a:pPr lvl="0" algn="ctr" defTabSz="355600">
              <a:lnSpc>
                <a:spcPct val="90000"/>
              </a:lnSpc>
              <a:spcBef>
                <a:spcPct val="0"/>
              </a:spcBef>
              <a:spcAft>
                <a:spcPct val="35000"/>
              </a:spcAft>
            </a:pPr>
            <a:r>
              <a:rPr lang="en-US" sz="800" b="1" i="0" kern="1200" dirty="0">
                <a:solidFill>
                  <a:schemeClr val="bg1">
                    <a:lumMod val="95000"/>
                  </a:schemeClr>
                </a:solidFill>
                <a:latin typeface="Amazon Ember Light" charset="0"/>
                <a:ea typeface="Amazon Ember Light" charset="0"/>
                <a:cs typeface="Amazon Ember Light" charset="0"/>
              </a:rPr>
              <a:t>Availability &amp; Continuity Management</a:t>
            </a:r>
          </a:p>
        </p:txBody>
      </p:sp>
      <p:sp>
        <p:nvSpPr>
          <p:cNvPr id="17" name="Freeform 16"/>
          <p:cNvSpPr/>
          <p:nvPr/>
        </p:nvSpPr>
        <p:spPr>
          <a:xfrm>
            <a:off x="3848362" y="1305606"/>
            <a:ext cx="1405560" cy="2889876"/>
          </a:xfrm>
          <a:custGeom>
            <a:avLst/>
            <a:gdLst>
              <a:gd name="connsiteX0" fmla="*/ 0 w 1405560"/>
              <a:gd name="connsiteY0" fmla="*/ 140556 h 2889876"/>
              <a:gd name="connsiteX1" fmla="*/ 140556 w 1405560"/>
              <a:gd name="connsiteY1" fmla="*/ 0 h 2889876"/>
              <a:gd name="connsiteX2" fmla="*/ 1265004 w 1405560"/>
              <a:gd name="connsiteY2" fmla="*/ 0 h 2889876"/>
              <a:gd name="connsiteX3" fmla="*/ 1405560 w 1405560"/>
              <a:gd name="connsiteY3" fmla="*/ 140556 h 2889876"/>
              <a:gd name="connsiteX4" fmla="*/ 1405560 w 1405560"/>
              <a:gd name="connsiteY4" fmla="*/ 2749320 h 2889876"/>
              <a:gd name="connsiteX5" fmla="*/ 1265004 w 1405560"/>
              <a:gd name="connsiteY5" fmla="*/ 2889876 h 2889876"/>
              <a:gd name="connsiteX6" fmla="*/ 140556 w 1405560"/>
              <a:gd name="connsiteY6" fmla="*/ 2889876 h 2889876"/>
              <a:gd name="connsiteX7" fmla="*/ 0 w 1405560"/>
              <a:gd name="connsiteY7" fmla="*/ 2749320 h 2889876"/>
              <a:gd name="connsiteX8" fmla="*/ 0 w 1405560"/>
              <a:gd name="connsiteY8" fmla="*/ 140556 h 2889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05560" h="2889876">
                <a:moveTo>
                  <a:pt x="0" y="140556"/>
                </a:moveTo>
                <a:cubicBezTo>
                  <a:pt x="0" y="62929"/>
                  <a:pt x="62929" y="0"/>
                  <a:pt x="140556" y="0"/>
                </a:cubicBezTo>
                <a:lnTo>
                  <a:pt x="1265004" y="0"/>
                </a:lnTo>
                <a:cubicBezTo>
                  <a:pt x="1342631" y="0"/>
                  <a:pt x="1405560" y="62929"/>
                  <a:pt x="1405560" y="140556"/>
                </a:cubicBezTo>
                <a:lnTo>
                  <a:pt x="1405560" y="2749320"/>
                </a:lnTo>
                <a:cubicBezTo>
                  <a:pt x="1405560" y="2826947"/>
                  <a:pt x="1342631" y="2889876"/>
                  <a:pt x="1265004" y="2889876"/>
                </a:cubicBezTo>
                <a:lnTo>
                  <a:pt x="140556" y="2889876"/>
                </a:lnTo>
                <a:cubicBezTo>
                  <a:pt x="62929" y="2889876"/>
                  <a:pt x="0" y="2826947"/>
                  <a:pt x="0" y="2749320"/>
                </a:cubicBezTo>
                <a:lnTo>
                  <a:pt x="0" y="140556"/>
                </a:lnTo>
                <a:close/>
              </a:path>
            </a:pathLst>
          </a:custGeom>
        </p:spPr>
        <p:style>
          <a:lnRef idx="0">
            <a:schemeClr val="accent1">
              <a:hueOff val="0"/>
              <a:satOff val="0"/>
              <a:lumOff val="0"/>
              <a:alphaOff val="0"/>
            </a:schemeClr>
          </a:lnRef>
          <a:fillRef idx="1">
            <a:schemeClr val="accent1">
              <a:tint val="40000"/>
              <a:hueOff val="0"/>
              <a:satOff val="0"/>
              <a:lumOff val="0"/>
              <a:alphaOff val="0"/>
            </a:schemeClr>
          </a:fillRef>
          <a:effectRef idx="2">
            <a:schemeClr val="accent1">
              <a:tint val="40000"/>
              <a:hueOff val="0"/>
              <a:satOff val="0"/>
              <a:lumOff val="0"/>
              <a:alphaOff val="0"/>
            </a:schemeClr>
          </a:effectRef>
          <a:fontRef idx="minor">
            <a:schemeClr val="dk1">
              <a:hueOff val="0"/>
              <a:satOff val="0"/>
              <a:lumOff val="0"/>
              <a:alphaOff val="0"/>
            </a:schemeClr>
          </a:fontRef>
        </p:style>
        <p:txBody>
          <a:bodyPr spcFirstLastPara="0" vert="horz" wrap="square" lIns="64770" tIns="64770" rIns="64770" bIns="2087684" numCol="1" spcCol="1270" anchor="ctr" anchorCtr="0">
            <a:noAutofit/>
          </a:bodyPr>
          <a:lstStyle/>
          <a:p>
            <a:pPr lvl="0" algn="ctr" defTabSz="755650">
              <a:lnSpc>
                <a:spcPct val="90000"/>
              </a:lnSpc>
              <a:spcBef>
                <a:spcPct val="0"/>
              </a:spcBef>
              <a:spcAft>
                <a:spcPct val="35000"/>
              </a:spcAft>
            </a:pPr>
            <a:r>
              <a:rPr lang="en-US" sz="1700" b="0" i="0" kern="1200">
                <a:solidFill>
                  <a:srgbClr val="2E3E4F"/>
                </a:solidFill>
                <a:latin typeface="Amazon Ember Light" charset="0"/>
                <a:ea typeface="Amazon Ember Light" charset="0"/>
                <a:cs typeface="Amazon Ember Light" charset="0"/>
              </a:rPr>
              <a:t>Security &amp; Control Functions</a:t>
            </a:r>
            <a:endParaRPr lang="en-US" sz="1700" b="0" i="0" kern="1200" dirty="0">
              <a:solidFill>
                <a:srgbClr val="2E3E4F"/>
              </a:solidFill>
              <a:latin typeface="Amazon Ember Light" charset="0"/>
              <a:ea typeface="Amazon Ember Light" charset="0"/>
              <a:cs typeface="Amazon Ember Light" charset="0"/>
            </a:endParaRPr>
          </a:p>
        </p:txBody>
      </p:sp>
      <p:sp>
        <p:nvSpPr>
          <p:cNvPr id="18" name="Freeform 17"/>
          <p:cNvSpPr/>
          <p:nvPr/>
        </p:nvSpPr>
        <p:spPr>
          <a:xfrm>
            <a:off x="3988918" y="2172639"/>
            <a:ext cx="1124448" cy="420993"/>
          </a:xfrm>
          <a:custGeom>
            <a:avLst/>
            <a:gdLst>
              <a:gd name="connsiteX0" fmla="*/ 0 w 1124448"/>
              <a:gd name="connsiteY0" fmla="*/ 42099 h 420993"/>
              <a:gd name="connsiteX1" fmla="*/ 42099 w 1124448"/>
              <a:gd name="connsiteY1" fmla="*/ 0 h 420993"/>
              <a:gd name="connsiteX2" fmla="*/ 1082349 w 1124448"/>
              <a:gd name="connsiteY2" fmla="*/ 0 h 420993"/>
              <a:gd name="connsiteX3" fmla="*/ 1124448 w 1124448"/>
              <a:gd name="connsiteY3" fmla="*/ 42099 h 420993"/>
              <a:gd name="connsiteX4" fmla="*/ 1124448 w 1124448"/>
              <a:gd name="connsiteY4" fmla="*/ 378894 h 420993"/>
              <a:gd name="connsiteX5" fmla="*/ 1082349 w 1124448"/>
              <a:gd name="connsiteY5" fmla="*/ 420993 h 420993"/>
              <a:gd name="connsiteX6" fmla="*/ 42099 w 1124448"/>
              <a:gd name="connsiteY6" fmla="*/ 420993 h 420993"/>
              <a:gd name="connsiteX7" fmla="*/ 0 w 1124448"/>
              <a:gd name="connsiteY7" fmla="*/ 378894 h 420993"/>
              <a:gd name="connsiteX8" fmla="*/ 0 w 1124448"/>
              <a:gd name="connsiteY8" fmla="*/ 42099 h 420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4448" h="420993">
                <a:moveTo>
                  <a:pt x="0" y="42099"/>
                </a:moveTo>
                <a:cubicBezTo>
                  <a:pt x="0" y="18848"/>
                  <a:pt x="18848" y="0"/>
                  <a:pt x="42099" y="0"/>
                </a:cubicBezTo>
                <a:lnTo>
                  <a:pt x="1082349" y="0"/>
                </a:lnTo>
                <a:cubicBezTo>
                  <a:pt x="1105600" y="0"/>
                  <a:pt x="1124448" y="18848"/>
                  <a:pt x="1124448" y="42099"/>
                </a:cubicBezTo>
                <a:lnTo>
                  <a:pt x="1124448" y="378894"/>
                </a:lnTo>
                <a:cubicBezTo>
                  <a:pt x="1124448" y="402145"/>
                  <a:pt x="1105600" y="420993"/>
                  <a:pt x="1082349" y="420993"/>
                </a:cubicBezTo>
                <a:lnTo>
                  <a:pt x="42099" y="420993"/>
                </a:lnTo>
                <a:cubicBezTo>
                  <a:pt x="18848" y="420993"/>
                  <a:pt x="0" y="402145"/>
                  <a:pt x="0" y="378894"/>
                </a:cubicBezTo>
                <a:lnTo>
                  <a:pt x="0" y="42099"/>
                </a:lnTo>
                <a:close/>
              </a:path>
            </a:pathLst>
          </a:cu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32650" tIns="27570" rIns="32650" bIns="27570" numCol="1" spcCol="1270" anchor="ctr" anchorCtr="0">
            <a:noAutofit/>
          </a:bodyPr>
          <a:lstStyle/>
          <a:p>
            <a:pPr lvl="0" algn="ctr" defTabSz="355600">
              <a:lnSpc>
                <a:spcPct val="90000"/>
              </a:lnSpc>
              <a:spcBef>
                <a:spcPct val="0"/>
              </a:spcBef>
              <a:spcAft>
                <a:spcPct val="35000"/>
              </a:spcAft>
            </a:pPr>
            <a:r>
              <a:rPr lang="en-US" sz="800" b="1" i="0" kern="1200" dirty="0">
                <a:solidFill>
                  <a:schemeClr val="bg1">
                    <a:lumMod val="95000"/>
                  </a:schemeClr>
                </a:solidFill>
                <a:latin typeface="Amazon Ember Light" charset="0"/>
                <a:ea typeface="Amazon Ember Light" charset="0"/>
                <a:cs typeface="Amazon Ember Light" charset="0"/>
              </a:rPr>
              <a:t>Change Management</a:t>
            </a:r>
          </a:p>
        </p:txBody>
      </p:sp>
      <p:sp>
        <p:nvSpPr>
          <p:cNvPr id="19" name="Freeform 18"/>
          <p:cNvSpPr/>
          <p:nvPr/>
        </p:nvSpPr>
        <p:spPr>
          <a:xfrm>
            <a:off x="3988918" y="2658400"/>
            <a:ext cx="1124448" cy="420993"/>
          </a:xfrm>
          <a:custGeom>
            <a:avLst/>
            <a:gdLst>
              <a:gd name="connsiteX0" fmla="*/ 0 w 1124448"/>
              <a:gd name="connsiteY0" fmla="*/ 42099 h 420993"/>
              <a:gd name="connsiteX1" fmla="*/ 42099 w 1124448"/>
              <a:gd name="connsiteY1" fmla="*/ 0 h 420993"/>
              <a:gd name="connsiteX2" fmla="*/ 1082349 w 1124448"/>
              <a:gd name="connsiteY2" fmla="*/ 0 h 420993"/>
              <a:gd name="connsiteX3" fmla="*/ 1124448 w 1124448"/>
              <a:gd name="connsiteY3" fmla="*/ 42099 h 420993"/>
              <a:gd name="connsiteX4" fmla="*/ 1124448 w 1124448"/>
              <a:gd name="connsiteY4" fmla="*/ 378894 h 420993"/>
              <a:gd name="connsiteX5" fmla="*/ 1082349 w 1124448"/>
              <a:gd name="connsiteY5" fmla="*/ 420993 h 420993"/>
              <a:gd name="connsiteX6" fmla="*/ 42099 w 1124448"/>
              <a:gd name="connsiteY6" fmla="*/ 420993 h 420993"/>
              <a:gd name="connsiteX7" fmla="*/ 0 w 1124448"/>
              <a:gd name="connsiteY7" fmla="*/ 378894 h 420993"/>
              <a:gd name="connsiteX8" fmla="*/ 0 w 1124448"/>
              <a:gd name="connsiteY8" fmla="*/ 42099 h 420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4448" h="420993">
                <a:moveTo>
                  <a:pt x="0" y="42099"/>
                </a:moveTo>
                <a:cubicBezTo>
                  <a:pt x="0" y="18848"/>
                  <a:pt x="18848" y="0"/>
                  <a:pt x="42099" y="0"/>
                </a:cubicBezTo>
                <a:lnTo>
                  <a:pt x="1082349" y="0"/>
                </a:lnTo>
                <a:cubicBezTo>
                  <a:pt x="1105600" y="0"/>
                  <a:pt x="1124448" y="18848"/>
                  <a:pt x="1124448" y="42099"/>
                </a:cubicBezTo>
                <a:lnTo>
                  <a:pt x="1124448" y="378894"/>
                </a:lnTo>
                <a:cubicBezTo>
                  <a:pt x="1124448" y="402145"/>
                  <a:pt x="1105600" y="420993"/>
                  <a:pt x="1082349" y="420993"/>
                </a:cubicBezTo>
                <a:lnTo>
                  <a:pt x="42099" y="420993"/>
                </a:lnTo>
                <a:cubicBezTo>
                  <a:pt x="18848" y="420993"/>
                  <a:pt x="0" y="402145"/>
                  <a:pt x="0" y="378894"/>
                </a:cubicBezTo>
                <a:lnTo>
                  <a:pt x="0" y="42099"/>
                </a:lnTo>
                <a:close/>
              </a:path>
            </a:pathLst>
          </a:cu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32650" tIns="27570" rIns="32650" bIns="27570" numCol="1" spcCol="1270" anchor="ctr" anchorCtr="0">
            <a:noAutofit/>
          </a:bodyPr>
          <a:lstStyle/>
          <a:p>
            <a:pPr lvl="0" algn="ctr" defTabSz="355600">
              <a:lnSpc>
                <a:spcPct val="90000"/>
              </a:lnSpc>
              <a:spcBef>
                <a:spcPct val="0"/>
              </a:spcBef>
              <a:spcAft>
                <a:spcPct val="35000"/>
              </a:spcAft>
            </a:pPr>
            <a:r>
              <a:rPr lang="en-US" sz="800" b="1" i="0" kern="1200" dirty="0">
                <a:solidFill>
                  <a:schemeClr val="bg1">
                    <a:lumMod val="95000"/>
                  </a:schemeClr>
                </a:solidFill>
                <a:latin typeface="Amazon Ember Light" charset="0"/>
                <a:ea typeface="Amazon Ember Light" charset="0"/>
                <a:cs typeface="Amazon Ember Light" charset="0"/>
              </a:rPr>
              <a:t>Resource Inventory Management</a:t>
            </a:r>
          </a:p>
        </p:txBody>
      </p:sp>
      <p:sp>
        <p:nvSpPr>
          <p:cNvPr id="20" name="Freeform 19"/>
          <p:cNvSpPr/>
          <p:nvPr/>
        </p:nvSpPr>
        <p:spPr>
          <a:xfrm>
            <a:off x="3988918" y="3144162"/>
            <a:ext cx="1124448" cy="420993"/>
          </a:xfrm>
          <a:custGeom>
            <a:avLst/>
            <a:gdLst>
              <a:gd name="connsiteX0" fmla="*/ 0 w 1124448"/>
              <a:gd name="connsiteY0" fmla="*/ 42099 h 420993"/>
              <a:gd name="connsiteX1" fmla="*/ 42099 w 1124448"/>
              <a:gd name="connsiteY1" fmla="*/ 0 h 420993"/>
              <a:gd name="connsiteX2" fmla="*/ 1082349 w 1124448"/>
              <a:gd name="connsiteY2" fmla="*/ 0 h 420993"/>
              <a:gd name="connsiteX3" fmla="*/ 1124448 w 1124448"/>
              <a:gd name="connsiteY3" fmla="*/ 42099 h 420993"/>
              <a:gd name="connsiteX4" fmla="*/ 1124448 w 1124448"/>
              <a:gd name="connsiteY4" fmla="*/ 378894 h 420993"/>
              <a:gd name="connsiteX5" fmla="*/ 1082349 w 1124448"/>
              <a:gd name="connsiteY5" fmla="*/ 420993 h 420993"/>
              <a:gd name="connsiteX6" fmla="*/ 42099 w 1124448"/>
              <a:gd name="connsiteY6" fmla="*/ 420993 h 420993"/>
              <a:gd name="connsiteX7" fmla="*/ 0 w 1124448"/>
              <a:gd name="connsiteY7" fmla="*/ 378894 h 420993"/>
              <a:gd name="connsiteX8" fmla="*/ 0 w 1124448"/>
              <a:gd name="connsiteY8" fmla="*/ 42099 h 420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4448" h="420993">
                <a:moveTo>
                  <a:pt x="0" y="42099"/>
                </a:moveTo>
                <a:cubicBezTo>
                  <a:pt x="0" y="18848"/>
                  <a:pt x="18848" y="0"/>
                  <a:pt x="42099" y="0"/>
                </a:cubicBezTo>
                <a:lnTo>
                  <a:pt x="1082349" y="0"/>
                </a:lnTo>
                <a:cubicBezTo>
                  <a:pt x="1105600" y="0"/>
                  <a:pt x="1124448" y="18848"/>
                  <a:pt x="1124448" y="42099"/>
                </a:cubicBezTo>
                <a:lnTo>
                  <a:pt x="1124448" y="378894"/>
                </a:lnTo>
                <a:cubicBezTo>
                  <a:pt x="1124448" y="402145"/>
                  <a:pt x="1105600" y="420993"/>
                  <a:pt x="1082349" y="420993"/>
                </a:cubicBezTo>
                <a:lnTo>
                  <a:pt x="42099" y="420993"/>
                </a:lnTo>
                <a:cubicBezTo>
                  <a:pt x="18848" y="420993"/>
                  <a:pt x="0" y="402145"/>
                  <a:pt x="0" y="378894"/>
                </a:cubicBezTo>
                <a:lnTo>
                  <a:pt x="0" y="42099"/>
                </a:lnTo>
                <a:close/>
              </a:path>
            </a:pathLst>
          </a:cu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32650" tIns="27570" rIns="32650" bIns="27570" numCol="1" spcCol="1270" anchor="ctr" anchorCtr="0">
            <a:noAutofit/>
          </a:bodyPr>
          <a:lstStyle/>
          <a:p>
            <a:pPr lvl="0" algn="ctr" defTabSz="355600">
              <a:lnSpc>
                <a:spcPct val="90000"/>
              </a:lnSpc>
              <a:spcBef>
                <a:spcPct val="0"/>
              </a:spcBef>
              <a:spcAft>
                <a:spcPct val="35000"/>
              </a:spcAft>
            </a:pPr>
            <a:r>
              <a:rPr lang="en-US" sz="800" b="1" i="0" kern="1200" dirty="0">
                <a:solidFill>
                  <a:schemeClr val="bg1">
                    <a:lumMod val="95000"/>
                  </a:schemeClr>
                </a:solidFill>
                <a:latin typeface="Amazon Ember Light" charset="0"/>
                <a:ea typeface="Amazon Ember Light" charset="0"/>
                <a:cs typeface="Amazon Ember Light" charset="0"/>
              </a:rPr>
              <a:t>Identity &amp; Access Management</a:t>
            </a:r>
          </a:p>
        </p:txBody>
      </p:sp>
      <p:sp>
        <p:nvSpPr>
          <p:cNvPr id="21" name="Freeform 20"/>
          <p:cNvSpPr/>
          <p:nvPr/>
        </p:nvSpPr>
        <p:spPr>
          <a:xfrm>
            <a:off x="3988918" y="3629924"/>
            <a:ext cx="1124448" cy="420993"/>
          </a:xfrm>
          <a:custGeom>
            <a:avLst/>
            <a:gdLst>
              <a:gd name="connsiteX0" fmla="*/ 0 w 1124448"/>
              <a:gd name="connsiteY0" fmla="*/ 42099 h 420993"/>
              <a:gd name="connsiteX1" fmla="*/ 42099 w 1124448"/>
              <a:gd name="connsiteY1" fmla="*/ 0 h 420993"/>
              <a:gd name="connsiteX2" fmla="*/ 1082349 w 1124448"/>
              <a:gd name="connsiteY2" fmla="*/ 0 h 420993"/>
              <a:gd name="connsiteX3" fmla="*/ 1124448 w 1124448"/>
              <a:gd name="connsiteY3" fmla="*/ 42099 h 420993"/>
              <a:gd name="connsiteX4" fmla="*/ 1124448 w 1124448"/>
              <a:gd name="connsiteY4" fmla="*/ 378894 h 420993"/>
              <a:gd name="connsiteX5" fmla="*/ 1082349 w 1124448"/>
              <a:gd name="connsiteY5" fmla="*/ 420993 h 420993"/>
              <a:gd name="connsiteX6" fmla="*/ 42099 w 1124448"/>
              <a:gd name="connsiteY6" fmla="*/ 420993 h 420993"/>
              <a:gd name="connsiteX7" fmla="*/ 0 w 1124448"/>
              <a:gd name="connsiteY7" fmla="*/ 378894 h 420993"/>
              <a:gd name="connsiteX8" fmla="*/ 0 w 1124448"/>
              <a:gd name="connsiteY8" fmla="*/ 42099 h 420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4448" h="420993">
                <a:moveTo>
                  <a:pt x="0" y="42099"/>
                </a:moveTo>
                <a:cubicBezTo>
                  <a:pt x="0" y="18848"/>
                  <a:pt x="18848" y="0"/>
                  <a:pt x="42099" y="0"/>
                </a:cubicBezTo>
                <a:lnTo>
                  <a:pt x="1082349" y="0"/>
                </a:lnTo>
                <a:cubicBezTo>
                  <a:pt x="1105600" y="0"/>
                  <a:pt x="1124448" y="18848"/>
                  <a:pt x="1124448" y="42099"/>
                </a:cubicBezTo>
                <a:lnTo>
                  <a:pt x="1124448" y="378894"/>
                </a:lnTo>
                <a:cubicBezTo>
                  <a:pt x="1124448" y="402145"/>
                  <a:pt x="1105600" y="420993"/>
                  <a:pt x="1082349" y="420993"/>
                </a:cubicBezTo>
                <a:lnTo>
                  <a:pt x="42099" y="420993"/>
                </a:lnTo>
                <a:cubicBezTo>
                  <a:pt x="18848" y="420993"/>
                  <a:pt x="0" y="402145"/>
                  <a:pt x="0" y="378894"/>
                </a:cubicBezTo>
                <a:lnTo>
                  <a:pt x="0" y="42099"/>
                </a:lnTo>
                <a:close/>
              </a:path>
            </a:pathLst>
          </a:cu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32650" tIns="27570" rIns="32650" bIns="27570" numCol="1" spcCol="1270" anchor="ctr" anchorCtr="0">
            <a:noAutofit/>
          </a:bodyPr>
          <a:lstStyle/>
          <a:p>
            <a:pPr lvl="0" algn="ctr" defTabSz="355600">
              <a:lnSpc>
                <a:spcPct val="90000"/>
              </a:lnSpc>
              <a:spcBef>
                <a:spcPct val="0"/>
              </a:spcBef>
              <a:spcAft>
                <a:spcPct val="35000"/>
              </a:spcAft>
            </a:pPr>
            <a:r>
              <a:rPr lang="en-US" sz="800" b="1" i="0" kern="1200" dirty="0">
                <a:solidFill>
                  <a:schemeClr val="bg1">
                    <a:lumMod val="95000"/>
                  </a:schemeClr>
                </a:solidFill>
                <a:latin typeface="Amazon Ember Light" charset="0"/>
                <a:ea typeface="Amazon Ember Light" charset="0"/>
                <a:cs typeface="Amazon Ember Light" charset="0"/>
              </a:rPr>
              <a:t>Security Management</a:t>
            </a:r>
          </a:p>
        </p:txBody>
      </p:sp>
      <p:sp>
        <p:nvSpPr>
          <p:cNvPr id="22" name="Freeform 21"/>
          <p:cNvSpPr/>
          <p:nvPr/>
        </p:nvSpPr>
        <p:spPr>
          <a:xfrm>
            <a:off x="5359339" y="1305606"/>
            <a:ext cx="1405560" cy="2889876"/>
          </a:xfrm>
          <a:custGeom>
            <a:avLst/>
            <a:gdLst>
              <a:gd name="connsiteX0" fmla="*/ 0 w 1405560"/>
              <a:gd name="connsiteY0" fmla="*/ 140556 h 2889876"/>
              <a:gd name="connsiteX1" fmla="*/ 140556 w 1405560"/>
              <a:gd name="connsiteY1" fmla="*/ 0 h 2889876"/>
              <a:gd name="connsiteX2" fmla="*/ 1265004 w 1405560"/>
              <a:gd name="connsiteY2" fmla="*/ 0 h 2889876"/>
              <a:gd name="connsiteX3" fmla="*/ 1405560 w 1405560"/>
              <a:gd name="connsiteY3" fmla="*/ 140556 h 2889876"/>
              <a:gd name="connsiteX4" fmla="*/ 1405560 w 1405560"/>
              <a:gd name="connsiteY4" fmla="*/ 2749320 h 2889876"/>
              <a:gd name="connsiteX5" fmla="*/ 1265004 w 1405560"/>
              <a:gd name="connsiteY5" fmla="*/ 2889876 h 2889876"/>
              <a:gd name="connsiteX6" fmla="*/ 140556 w 1405560"/>
              <a:gd name="connsiteY6" fmla="*/ 2889876 h 2889876"/>
              <a:gd name="connsiteX7" fmla="*/ 0 w 1405560"/>
              <a:gd name="connsiteY7" fmla="*/ 2749320 h 2889876"/>
              <a:gd name="connsiteX8" fmla="*/ 0 w 1405560"/>
              <a:gd name="connsiteY8" fmla="*/ 140556 h 2889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05560" h="2889876">
                <a:moveTo>
                  <a:pt x="0" y="140556"/>
                </a:moveTo>
                <a:cubicBezTo>
                  <a:pt x="0" y="62929"/>
                  <a:pt x="62929" y="0"/>
                  <a:pt x="140556" y="0"/>
                </a:cubicBezTo>
                <a:lnTo>
                  <a:pt x="1265004" y="0"/>
                </a:lnTo>
                <a:cubicBezTo>
                  <a:pt x="1342631" y="0"/>
                  <a:pt x="1405560" y="62929"/>
                  <a:pt x="1405560" y="140556"/>
                </a:cubicBezTo>
                <a:lnTo>
                  <a:pt x="1405560" y="2749320"/>
                </a:lnTo>
                <a:cubicBezTo>
                  <a:pt x="1405560" y="2826947"/>
                  <a:pt x="1342631" y="2889876"/>
                  <a:pt x="1265004" y="2889876"/>
                </a:cubicBezTo>
                <a:lnTo>
                  <a:pt x="140556" y="2889876"/>
                </a:lnTo>
                <a:cubicBezTo>
                  <a:pt x="62929" y="2889876"/>
                  <a:pt x="0" y="2826947"/>
                  <a:pt x="0" y="2749320"/>
                </a:cubicBezTo>
                <a:lnTo>
                  <a:pt x="0" y="140556"/>
                </a:lnTo>
                <a:close/>
              </a:path>
            </a:pathLst>
          </a:custGeom>
        </p:spPr>
        <p:style>
          <a:lnRef idx="0">
            <a:schemeClr val="accent1">
              <a:hueOff val="0"/>
              <a:satOff val="0"/>
              <a:lumOff val="0"/>
              <a:alphaOff val="0"/>
            </a:schemeClr>
          </a:lnRef>
          <a:fillRef idx="1">
            <a:schemeClr val="accent1">
              <a:tint val="40000"/>
              <a:hueOff val="0"/>
              <a:satOff val="0"/>
              <a:lumOff val="0"/>
              <a:alphaOff val="0"/>
            </a:schemeClr>
          </a:fillRef>
          <a:effectRef idx="2">
            <a:schemeClr val="accent1">
              <a:tint val="40000"/>
              <a:hueOff val="0"/>
              <a:satOff val="0"/>
              <a:lumOff val="0"/>
              <a:alphaOff val="0"/>
            </a:schemeClr>
          </a:effectRef>
          <a:fontRef idx="minor">
            <a:schemeClr val="dk1">
              <a:hueOff val="0"/>
              <a:satOff val="0"/>
              <a:lumOff val="0"/>
              <a:alphaOff val="0"/>
            </a:schemeClr>
          </a:fontRef>
        </p:style>
        <p:txBody>
          <a:bodyPr spcFirstLastPara="0" vert="horz" wrap="square" lIns="64770" tIns="64770" rIns="64770" bIns="2087684" numCol="1" spcCol="1270" anchor="ctr" anchorCtr="0">
            <a:noAutofit/>
          </a:bodyPr>
          <a:lstStyle/>
          <a:p>
            <a:pPr lvl="0" algn="ctr" defTabSz="755650">
              <a:lnSpc>
                <a:spcPct val="90000"/>
              </a:lnSpc>
              <a:spcBef>
                <a:spcPct val="0"/>
              </a:spcBef>
              <a:spcAft>
                <a:spcPct val="35000"/>
              </a:spcAft>
            </a:pPr>
            <a:r>
              <a:rPr lang="en-US" sz="1700" b="0" i="0" kern="1200">
                <a:solidFill>
                  <a:srgbClr val="2E3E4F"/>
                </a:solidFill>
                <a:latin typeface="Amazon Ember Light" charset="0"/>
                <a:ea typeface="Amazon Ember Light" charset="0"/>
                <a:cs typeface="Amazon Ember Light" charset="0"/>
              </a:rPr>
              <a:t>Business Management Functions</a:t>
            </a:r>
            <a:endParaRPr lang="en-US" sz="1700" b="0" i="0" kern="1200" dirty="0">
              <a:solidFill>
                <a:srgbClr val="2E3E4F"/>
              </a:solidFill>
              <a:latin typeface="Amazon Ember Light" charset="0"/>
              <a:ea typeface="Amazon Ember Light" charset="0"/>
              <a:cs typeface="Amazon Ember Light" charset="0"/>
            </a:endParaRPr>
          </a:p>
        </p:txBody>
      </p:sp>
      <p:sp>
        <p:nvSpPr>
          <p:cNvPr id="23" name="Freeform 22"/>
          <p:cNvSpPr/>
          <p:nvPr/>
        </p:nvSpPr>
        <p:spPr>
          <a:xfrm>
            <a:off x="5499895" y="2172639"/>
            <a:ext cx="1124448" cy="420993"/>
          </a:xfrm>
          <a:custGeom>
            <a:avLst/>
            <a:gdLst>
              <a:gd name="connsiteX0" fmla="*/ 0 w 1124448"/>
              <a:gd name="connsiteY0" fmla="*/ 42099 h 420993"/>
              <a:gd name="connsiteX1" fmla="*/ 42099 w 1124448"/>
              <a:gd name="connsiteY1" fmla="*/ 0 h 420993"/>
              <a:gd name="connsiteX2" fmla="*/ 1082349 w 1124448"/>
              <a:gd name="connsiteY2" fmla="*/ 0 h 420993"/>
              <a:gd name="connsiteX3" fmla="*/ 1124448 w 1124448"/>
              <a:gd name="connsiteY3" fmla="*/ 42099 h 420993"/>
              <a:gd name="connsiteX4" fmla="*/ 1124448 w 1124448"/>
              <a:gd name="connsiteY4" fmla="*/ 378894 h 420993"/>
              <a:gd name="connsiteX5" fmla="*/ 1082349 w 1124448"/>
              <a:gd name="connsiteY5" fmla="*/ 420993 h 420993"/>
              <a:gd name="connsiteX6" fmla="*/ 42099 w 1124448"/>
              <a:gd name="connsiteY6" fmla="*/ 420993 h 420993"/>
              <a:gd name="connsiteX7" fmla="*/ 0 w 1124448"/>
              <a:gd name="connsiteY7" fmla="*/ 378894 h 420993"/>
              <a:gd name="connsiteX8" fmla="*/ 0 w 1124448"/>
              <a:gd name="connsiteY8" fmla="*/ 42099 h 420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4448" h="420993">
                <a:moveTo>
                  <a:pt x="0" y="42099"/>
                </a:moveTo>
                <a:cubicBezTo>
                  <a:pt x="0" y="18848"/>
                  <a:pt x="18848" y="0"/>
                  <a:pt x="42099" y="0"/>
                </a:cubicBezTo>
                <a:lnTo>
                  <a:pt x="1082349" y="0"/>
                </a:lnTo>
                <a:cubicBezTo>
                  <a:pt x="1105600" y="0"/>
                  <a:pt x="1124448" y="18848"/>
                  <a:pt x="1124448" y="42099"/>
                </a:cubicBezTo>
                <a:lnTo>
                  <a:pt x="1124448" y="378894"/>
                </a:lnTo>
                <a:cubicBezTo>
                  <a:pt x="1124448" y="402145"/>
                  <a:pt x="1105600" y="420993"/>
                  <a:pt x="1082349" y="420993"/>
                </a:cubicBezTo>
                <a:lnTo>
                  <a:pt x="42099" y="420993"/>
                </a:lnTo>
                <a:cubicBezTo>
                  <a:pt x="18848" y="420993"/>
                  <a:pt x="0" y="402145"/>
                  <a:pt x="0" y="378894"/>
                </a:cubicBezTo>
                <a:lnTo>
                  <a:pt x="0" y="42099"/>
                </a:lnTo>
                <a:close/>
              </a:path>
            </a:pathLst>
          </a:custGeom>
          <a:solidFill>
            <a:srgbClr val="0C9B2E"/>
          </a:solidFill>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txBody>
          <a:bodyPr spcFirstLastPara="0" vert="horz" wrap="square" lIns="32650" tIns="27570" rIns="32650" bIns="27570" numCol="1" spcCol="1270" anchor="ctr" anchorCtr="0">
            <a:noAutofit/>
          </a:bodyPr>
          <a:lstStyle/>
          <a:p>
            <a:pPr lvl="0" algn="ctr" defTabSz="355600">
              <a:lnSpc>
                <a:spcPct val="90000"/>
              </a:lnSpc>
              <a:spcBef>
                <a:spcPct val="0"/>
              </a:spcBef>
              <a:spcAft>
                <a:spcPct val="35000"/>
              </a:spcAft>
            </a:pPr>
            <a:r>
              <a:rPr lang="en-US" sz="800" b="1" i="0" kern="1200" dirty="0">
                <a:solidFill>
                  <a:schemeClr val="bg1">
                    <a:lumMod val="95000"/>
                  </a:schemeClr>
                </a:solidFill>
                <a:latin typeface="Amazon Ember Light" charset="0"/>
                <a:ea typeface="Amazon Ember Light" charset="0"/>
                <a:cs typeface="Amazon Ember Light" charset="0"/>
              </a:rPr>
              <a:t>Financial Management</a:t>
            </a:r>
          </a:p>
        </p:txBody>
      </p:sp>
      <p:sp>
        <p:nvSpPr>
          <p:cNvPr id="24" name="Freeform 23"/>
          <p:cNvSpPr/>
          <p:nvPr/>
        </p:nvSpPr>
        <p:spPr>
          <a:xfrm>
            <a:off x="5499895" y="2658400"/>
            <a:ext cx="1124448" cy="420993"/>
          </a:xfrm>
          <a:custGeom>
            <a:avLst/>
            <a:gdLst>
              <a:gd name="connsiteX0" fmla="*/ 0 w 1124448"/>
              <a:gd name="connsiteY0" fmla="*/ 42099 h 420993"/>
              <a:gd name="connsiteX1" fmla="*/ 42099 w 1124448"/>
              <a:gd name="connsiteY1" fmla="*/ 0 h 420993"/>
              <a:gd name="connsiteX2" fmla="*/ 1082349 w 1124448"/>
              <a:gd name="connsiteY2" fmla="*/ 0 h 420993"/>
              <a:gd name="connsiteX3" fmla="*/ 1124448 w 1124448"/>
              <a:gd name="connsiteY3" fmla="*/ 42099 h 420993"/>
              <a:gd name="connsiteX4" fmla="*/ 1124448 w 1124448"/>
              <a:gd name="connsiteY4" fmla="*/ 378894 h 420993"/>
              <a:gd name="connsiteX5" fmla="*/ 1082349 w 1124448"/>
              <a:gd name="connsiteY5" fmla="*/ 420993 h 420993"/>
              <a:gd name="connsiteX6" fmla="*/ 42099 w 1124448"/>
              <a:gd name="connsiteY6" fmla="*/ 420993 h 420993"/>
              <a:gd name="connsiteX7" fmla="*/ 0 w 1124448"/>
              <a:gd name="connsiteY7" fmla="*/ 378894 h 420993"/>
              <a:gd name="connsiteX8" fmla="*/ 0 w 1124448"/>
              <a:gd name="connsiteY8" fmla="*/ 42099 h 420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4448" h="420993">
                <a:moveTo>
                  <a:pt x="0" y="42099"/>
                </a:moveTo>
                <a:cubicBezTo>
                  <a:pt x="0" y="18848"/>
                  <a:pt x="18848" y="0"/>
                  <a:pt x="42099" y="0"/>
                </a:cubicBezTo>
                <a:lnTo>
                  <a:pt x="1082349" y="0"/>
                </a:lnTo>
                <a:cubicBezTo>
                  <a:pt x="1105600" y="0"/>
                  <a:pt x="1124448" y="18848"/>
                  <a:pt x="1124448" y="42099"/>
                </a:cubicBezTo>
                <a:lnTo>
                  <a:pt x="1124448" y="378894"/>
                </a:lnTo>
                <a:cubicBezTo>
                  <a:pt x="1124448" y="402145"/>
                  <a:pt x="1105600" y="420993"/>
                  <a:pt x="1082349" y="420993"/>
                </a:cubicBezTo>
                <a:lnTo>
                  <a:pt x="42099" y="420993"/>
                </a:lnTo>
                <a:cubicBezTo>
                  <a:pt x="18848" y="420993"/>
                  <a:pt x="0" y="402145"/>
                  <a:pt x="0" y="378894"/>
                </a:cubicBezTo>
                <a:lnTo>
                  <a:pt x="0" y="42099"/>
                </a:lnTo>
                <a:close/>
              </a:path>
            </a:pathLst>
          </a:custGeom>
          <a:solidFill>
            <a:srgbClr val="0C9B2E"/>
          </a:solidFill>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txBody>
          <a:bodyPr spcFirstLastPara="0" vert="horz" wrap="square" lIns="32650" tIns="27570" rIns="32650" bIns="27570" numCol="1" spcCol="1270" anchor="ctr" anchorCtr="0">
            <a:noAutofit/>
          </a:bodyPr>
          <a:lstStyle/>
          <a:p>
            <a:pPr lvl="0" algn="ctr" defTabSz="355600">
              <a:lnSpc>
                <a:spcPct val="90000"/>
              </a:lnSpc>
              <a:spcBef>
                <a:spcPct val="0"/>
              </a:spcBef>
              <a:spcAft>
                <a:spcPct val="35000"/>
              </a:spcAft>
            </a:pPr>
            <a:r>
              <a:rPr lang="en-US" sz="800" b="1" i="0" kern="1200" dirty="0">
                <a:solidFill>
                  <a:schemeClr val="bg1">
                    <a:lumMod val="95000"/>
                  </a:schemeClr>
                </a:solidFill>
                <a:latin typeface="Amazon Ember Light" charset="0"/>
                <a:ea typeface="Amazon Ember Light" charset="0"/>
                <a:cs typeface="Amazon Ember Light" charset="0"/>
              </a:rPr>
              <a:t>Capacity Planning &amp; Forecasting</a:t>
            </a:r>
          </a:p>
        </p:txBody>
      </p:sp>
      <p:sp>
        <p:nvSpPr>
          <p:cNvPr id="25" name="Freeform 24"/>
          <p:cNvSpPr/>
          <p:nvPr/>
        </p:nvSpPr>
        <p:spPr>
          <a:xfrm>
            <a:off x="5499895" y="3144162"/>
            <a:ext cx="1124448" cy="420993"/>
          </a:xfrm>
          <a:custGeom>
            <a:avLst/>
            <a:gdLst>
              <a:gd name="connsiteX0" fmla="*/ 0 w 1124448"/>
              <a:gd name="connsiteY0" fmla="*/ 42099 h 420993"/>
              <a:gd name="connsiteX1" fmla="*/ 42099 w 1124448"/>
              <a:gd name="connsiteY1" fmla="*/ 0 h 420993"/>
              <a:gd name="connsiteX2" fmla="*/ 1082349 w 1124448"/>
              <a:gd name="connsiteY2" fmla="*/ 0 h 420993"/>
              <a:gd name="connsiteX3" fmla="*/ 1124448 w 1124448"/>
              <a:gd name="connsiteY3" fmla="*/ 42099 h 420993"/>
              <a:gd name="connsiteX4" fmla="*/ 1124448 w 1124448"/>
              <a:gd name="connsiteY4" fmla="*/ 378894 h 420993"/>
              <a:gd name="connsiteX5" fmla="*/ 1082349 w 1124448"/>
              <a:gd name="connsiteY5" fmla="*/ 420993 h 420993"/>
              <a:gd name="connsiteX6" fmla="*/ 42099 w 1124448"/>
              <a:gd name="connsiteY6" fmla="*/ 420993 h 420993"/>
              <a:gd name="connsiteX7" fmla="*/ 0 w 1124448"/>
              <a:gd name="connsiteY7" fmla="*/ 378894 h 420993"/>
              <a:gd name="connsiteX8" fmla="*/ 0 w 1124448"/>
              <a:gd name="connsiteY8" fmla="*/ 42099 h 420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4448" h="420993">
                <a:moveTo>
                  <a:pt x="0" y="42099"/>
                </a:moveTo>
                <a:cubicBezTo>
                  <a:pt x="0" y="18848"/>
                  <a:pt x="18848" y="0"/>
                  <a:pt x="42099" y="0"/>
                </a:cubicBezTo>
                <a:lnTo>
                  <a:pt x="1082349" y="0"/>
                </a:lnTo>
                <a:cubicBezTo>
                  <a:pt x="1105600" y="0"/>
                  <a:pt x="1124448" y="18848"/>
                  <a:pt x="1124448" y="42099"/>
                </a:cubicBezTo>
                <a:lnTo>
                  <a:pt x="1124448" y="378894"/>
                </a:lnTo>
                <a:cubicBezTo>
                  <a:pt x="1124448" y="402145"/>
                  <a:pt x="1105600" y="420993"/>
                  <a:pt x="1082349" y="420993"/>
                </a:cubicBezTo>
                <a:lnTo>
                  <a:pt x="42099" y="420993"/>
                </a:lnTo>
                <a:cubicBezTo>
                  <a:pt x="18848" y="420993"/>
                  <a:pt x="0" y="402145"/>
                  <a:pt x="0" y="378894"/>
                </a:cubicBezTo>
                <a:lnTo>
                  <a:pt x="0" y="42099"/>
                </a:lnTo>
                <a:close/>
              </a:path>
            </a:pathLst>
          </a:custGeom>
          <a:solidFill>
            <a:srgbClr val="0C9B2E"/>
          </a:solidFill>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txBody>
          <a:bodyPr spcFirstLastPara="0" vert="horz" wrap="square" lIns="32650" tIns="27570" rIns="32650" bIns="27570" numCol="1" spcCol="1270" anchor="ctr" anchorCtr="0">
            <a:noAutofit/>
          </a:bodyPr>
          <a:lstStyle/>
          <a:p>
            <a:pPr lvl="0" algn="ctr" defTabSz="355600">
              <a:lnSpc>
                <a:spcPct val="90000"/>
              </a:lnSpc>
              <a:spcBef>
                <a:spcPct val="0"/>
              </a:spcBef>
              <a:spcAft>
                <a:spcPct val="35000"/>
              </a:spcAft>
            </a:pPr>
            <a:r>
              <a:rPr lang="en-US" sz="800" b="1" i="0" kern="1200" dirty="0" err="1">
                <a:solidFill>
                  <a:schemeClr val="bg1">
                    <a:lumMod val="95000"/>
                  </a:schemeClr>
                </a:solidFill>
                <a:latin typeface="Amazon Ember Light" charset="0"/>
                <a:ea typeface="Amazon Ember Light" charset="0"/>
                <a:cs typeface="Amazon Ember Light" charset="0"/>
              </a:rPr>
              <a:t>Organisational</a:t>
            </a:r>
            <a:r>
              <a:rPr lang="en-US" sz="800" b="1" i="0" kern="1200" dirty="0">
                <a:solidFill>
                  <a:schemeClr val="bg1">
                    <a:lumMod val="95000"/>
                  </a:schemeClr>
                </a:solidFill>
                <a:latin typeface="Amazon Ember Light" charset="0"/>
                <a:ea typeface="Amazon Ember Light" charset="0"/>
                <a:cs typeface="Amazon Ember Light" charset="0"/>
              </a:rPr>
              <a:t> Change Management</a:t>
            </a:r>
          </a:p>
        </p:txBody>
      </p:sp>
      <p:sp>
        <p:nvSpPr>
          <p:cNvPr id="26" name="Freeform 25"/>
          <p:cNvSpPr/>
          <p:nvPr/>
        </p:nvSpPr>
        <p:spPr>
          <a:xfrm>
            <a:off x="5499895" y="3629924"/>
            <a:ext cx="1124448" cy="420993"/>
          </a:xfrm>
          <a:custGeom>
            <a:avLst/>
            <a:gdLst>
              <a:gd name="connsiteX0" fmla="*/ 0 w 1124448"/>
              <a:gd name="connsiteY0" fmla="*/ 42099 h 420993"/>
              <a:gd name="connsiteX1" fmla="*/ 42099 w 1124448"/>
              <a:gd name="connsiteY1" fmla="*/ 0 h 420993"/>
              <a:gd name="connsiteX2" fmla="*/ 1082349 w 1124448"/>
              <a:gd name="connsiteY2" fmla="*/ 0 h 420993"/>
              <a:gd name="connsiteX3" fmla="*/ 1124448 w 1124448"/>
              <a:gd name="connsiteY3" fmla="*/ 42099 h 420993"/>
              <a:gd name="connsiteX4" fmla="*/ 1124448 w 1124448"/>
              <a:gd name="connsiteY4" fmla="*/ 378894 h 420993"/>
              <a:gd name="connsiteX5" fmla="*/ 1082349 w 1124448"/>
              <a:gd name="connsiteY5" fmla="*/ 420993 h 420993"/>
              <a:gd name="connsiteX6" fmla="*/ 42099 w 1124448"/>
              <a:gd name="connsiteY6" fmla="*/ 420993 h 420993"/>
              <a:gd name="connsiteX7" fmla="*/ 0 w 1124448"/>
              <a:gd name="connsiteY7" fmla="*/ 378894 h 420993"/>
              <a:gd name="connsiteX8" fmla="*/ 0 w 1124448"/>
              <a:gd name="connsiteY8" fmla="*/ 42099 h 420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4448" h="420993">
                <a:moveTo>
                  <a:pt x="0" y="42099"/>
                </a:moveTo>
                <a:cubicBezTo>
                  <a:pt x="0" y="18848"/>
                  <a:pt x="18848" y="0"/>
                  <a:pt x="42099" y="0"/>
                </a:cubicBezTo>
                <a:lnTo>
                  <a:pt x="1082349" y="0"/>
                </a:lnTo>
                <a:cubicBezTo>
                  <a:pt x="1105600" y="0"/>
                  <a:pt x="1124448" y="18848"/>
                  <a:pt x="1124448" y="42099"/>
                </a:cubicBezTo>
                <a:lnTo>
                  <a:pt x="1124448" y="378894"/>
                </a:lnTo>
                <a:cubicBezTo>
                  <a:pt x="1124448" y="402145"/>
                  <a:pt x="1105600" y="420993"/>
                  <a:pt x="1082349" y="420993"/>
                </a:cubicBezTo>
                <a:lnTo>
                  <a:pt x="42099" y="420993"/>
                </a:lnTo>
                <a:cubicBezTo>
                  <a:pt x="18848" y="420993"/>
                  <a:pt x="0" y="402145"/>
                  <a:pt x="0" y="378894"/>
                </a:cubicBezTo>
                <a:lnTo>
                  <a:pt x="0" y="42099"/>
                </a:lnTo>
                <a:close/>
              </a:path>
            </a:pathLst>
          </a:custGeom>
          <a:solidFill>
            <a:srgbClr val="0C9B2E"/>
          </a:solidFill>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txBody>
          <a:bodyPr spcFirstLastPara="0" vert="horz" wrap="square" lIns="32650" tIns="27570" rIns="32650" bIns="27570" numCol="1" spcCol="1270" anchor="ctr" anchorCtr="0">
            <a:noAutofit/>
          </a:bodyPr>
          <a:lstStyle/>
          <a:p>
            <a:pPr lvl="0" algn="ctr" defTabSz="355600">
              <a:lnSpc>
                <a:spcPct val="90000"/>
              </a:lnSpc>
              <a:spcBef>
                <a:spcPct val="0"/>
              </a:spcBef>
              <a:spcAft>
                <a:spcPct val="35000"/>
              </a:spcAft>
            </a:pPr>
            <a:r>
              <a:rPr lang="en-US" sz="800" b="1" i="0" kern="1200" dirty="0">
                <a:solidFill>
                  <a:schemeClr val="bg1">
                    <a:lumMod val="95000"/>
                  </a:schemeClr>
                </a:solidFill>
                <a:latin typeface="Amazon Ember Light" charset="0"/>
                <a:ea typeface="Amazon Ember Light" charset="0"/>
                <a:cs typeface="Amazon Ember Light" charset="0"/>
              </a:rPr>
              <a:t>Vendor Management</a:t>
            </a:r>
          </a:p>
        </p:txBody>
      </p:sp>
      <p:sp>
        <p:nvSpPr>
          <p:cNvPr id="27" name="Freeform 26"/>
          <p:cNvSpPr/>
          <p:nvPr/>
        </p:nvSpPr>
        <p:spPr>
          <a:xfrm>
            <a:off x="6870316" y="1305606"/>
            <a:ext cx="1405560" cy="2889876"/>
          </a:xfrm>
          <a:custGeom>
            <a:avLst/>
            <a:gdLst>
              <a:gd name="connsiteX0" fmla="*/ 0 w 1405560"/>
              <a:gd name="connsiteY0" fmla="*/ 140556 h 2889876"/>
              <a:gd name="connsiteX1" fmla="*/ 140556 w 1405560"/>
              <a:gd name="connsiteY1" fmla="*/ 0 h 2889876"/>
              <a:gd name="connsiteX2" fmla="*/ 1265004 w 1405560"/>
              <a:gd name="connsiteY2" fmla="*/ 0 h 2889876"/>
              <a:gd name="connsiteX3" fmla="*/ 1405560 w 1405560"/>
              <a:gd name="connsiteY3" fmla="*/ 140556 h 2889876"/>
              <a:gd name="connsiteX4" fmla="*/ 1405560 w 1405560"/>
              <a:gd name="connsiteY4" fmla="*/ 2749320 h 2889876"/>
              <a:gd name="connsiteX5" fmla="*/ 1265004 w 1405560"/>
              <a:gd name="connsiteY5" fmla="*/ 2889876 h 2889876"/>
              <a:gd name="connsiteX6" fmla="*/ 140556 w 1405560"/>
              <a:gd name="connsiteY6" fmla="*/ 2889876 h 2889876"/>
              <a:gd name="connsiteX7" fmla="*/ 0 w 1405560"/>
              <a:gd name="connsiteY7" fmla="*/ 2749320 h 2889876"/>
              <a:gd name="connsiteX8" fmla="*/ 0 w 1405560"/>
              <a:gd name="connsiteY8" fmla="*/ 140556 h 2889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05560" h="2889876">
                <a:moveTo>
                  <a:pt x="0" y="140556"/>
                </a:moveTo>
                <a:cubicBezTo>
                  <a:pt x="0" y="62929"/>
                  <a:pt x="62929" y="0"/>
                  <a:pt x="140556" y="0"/>
                </a:cubicBezTo>
                <a:lnTo>
                  <a:pt x="1265004" y="0"/>
                </a:lnTo>
                <a:cubicBezTo>
                  <a:pt x="1342631" y="0"/>
                  <a:pt x="1405560" y="62929"/>
                  <a:pt x="1405560" y="140556"/>
                </a:cubicBezTo>
                <a:lnTo>
                  <a:pt x="1405560" y="2749320"/>
                </a:lnTo>
                <a:cubicBezTo>
                  <a:pt x="1405560" y="2826947"/>
                  <a:pt x="1342631" y="2889876"/>
                  <a:pt x="1265004" y="2889876"/>
                </a:cubicBezTo>
                <a:lnTo>
                  <a:pt x="140556" y="2889876"/>
                </a:lnTo>
                <a:cubicBezTo>
                  <a:pt x="62929" y="2889876"/>
                  <a:pt x="0" y="2826947"/>
                  <a:pt x="0" y="2749320"/>
                </a:cubicBezTo>
                <a:lnTo>
                  <a:pt x="0" y="140556"/>
                </a:lnTo>
                <a:close/>
              </a:path>
            </a:pathLst>
          </a:custGeom>
        </p:spPr>
        <p:style>
          <a:lnRef idx="0">
            <a:schemeClr val="accent1">
              <a:hueOff val="0"/>
              <a:satOff val="0"/>
              <a:lumOff val="0"/>
              <a:alphaOff val="0"/>
            </a:schemeClr>
          </a:lnRef>
          <a:fillRef idx="1">
            <a:schemeClr val="accent1">
              <a:tint val="40000"/>
              <a:hueOff val="0"/>
              <a:satOff val="0"/>
              <a:lumOff val="0"/>
              <a:alphaOff val="0"/>
            </a:schemeClr>
          </a:fillRef>
          <a:effectRef idx="2">
            <a:schemeClr val="accent1">
              <a:tint val="40000"/>
              <a:hueOff val="0"/>
              <a:satOff val="0"/>
              <a:lumOff val="0"/>
              <a:alphaOff val="0"/>
            </a:schemeClr>
          </a:effectRef>
          <a:fontRef idx="minor">
            <a:schemeClr val="dk1">
              <a:hueOff val="0"/>
              <a:satOff val="0"/>
              <a:lumOff val="0"/>
              <a:alphaOff val="0"/>
            </a:schemeClr>
          </a:fontRef>
        </p:style>
        <p:txBody>
          <a:bodyPr spcFirstLastPara="0" vert="horz" wrap="square" lIns="64770" tIns="64770" rIns="64770" bIns="2087684" numCol="1" spcCol="1270" anchor="ctr" anchorCtr="0">
            <a:noAutofit/>
          </a:bodyPr>
          <a:lstStyle/>
          <a:p>
            <a:pPr lvl="0" algn="ctr" defTabSz="755650">
              <a:lnSpc>
                <a:spcPct val="90000"/>
              </a:lnSpc>
              <a:spcBef>
                <a:spcPct val="0"/>
              </a:spcBef>
              <a:spcAft>
                <a:spcPct val="35000"/>
              </a:spcAft>
            </a:pPr>
            <a:r>
              <a:rPr lang="en-US" sz="1700" b="0" i="0" kern="1200">
                <a:solidFill>
                  <a:srgbClr val="2E3E4F"/>
                </a:solidFill>
                <a:latin typeface="Amazon Ember Light" charset="0"/>
                <a:ea typeface="Amazon Ember Light" charset="0"/>
                <a:cs typeface="Amazon Ember Light" charset="0"/>
              </a:rPr>
              <a:t>Supporting Functions</a:t>
            </a:r>
            <a:endParaRPr lang="en-US" sz="1700" b="0" i="0" kern="1200" dirty="0">
              <a:solidFill>
                <a:srgbClr val="2E3E4F"/>
              </a:solidFill>
              <a:latin typeface="Amazon Ember Light" charset="0"/>
              <a:ea typeface="Amazon Ember Light" charset="0"/>
              <a:cs typeface="Amazon Ember Light" charset="0"/>
            </a:endParaRPr>
          </a:p>
        </p:txBody>
      </p:sp>
      <p:sp>
        <p:nvSpPr>
          <p:cNvPr id="28" name="Freeform 27"/>
          <p:cNvSpPr/>
          <p:nvPr/>
        </p:nvSpPr>
        <p:spPr>
          <a:xfrm>
            <a:off x="7010872" y="2172815"/>
            <a:ext cx="1124448" cy="567744"/>
          </a:xfrm>
          <a:custGeom>
            <a:avLst/>
            <a:gdLst>
              <a:gd name="connsiteX0" fmla="*/ 0 w 1124448"/>
              <a:gd name="connsiteY0" fmla="*/ 56774 h 567744"/>
              <a:gd name="connsiteX1" fmla="*/ 56774 w 1124448"/>
              <a:gd name="connsiteY1" fmla="*/ 0 h 567744"/>
              <a:gd name="connsiteX2" fmla="*/ 1067674 w 1124448"/>
              <a:gd name="connsiteY2" fmla="*/ 0 h 567744"/>
              <a:gd name="connsiteX3" fmla="*/ 1124448 w 1124448"/>
              <a:gd name="connsiteY3" fmla="*/ 56774 h 567744"/>
              <a:gd name="connsiteX4" fmla="*/ 1124448 w 1124448"/>
              <a:gd name="connsiteY4" fmla="*/ 510970 h 567744"/>
              <a:gd name="connsiteX5" fmla="*/ 1067674 w 1124448"/>
              <a:gd name="connsiteY5" fmla="*/ 567744 h 567744"/>
              <a:gd name="connsiteX6" fmla="*/ 56774 w 1124448"/>
              <a:gd name="connsiteY6" fmla="*/ 567744 h 567744"/>
              <a:gd name="connsiteX7" fmla="*/ 0 w 1124448"/>
              <a:gd name="connsiteY7" fmla="*/ 510970 h 567744"/>
              <a:gd name="connsiteX8" fmla="*/ 0 w 1124448"/>
              <a:gd name="connsiteY8" fmla="*/ 56774 h 567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4448" h="567744">
                <a:moveTo>
                  <a:pt x="0" y="56774"/>
                </a:moveTo>
                <a:cubicBezTo>
                  <a:pt x="0" y="25419"/>
                  <a:pt x="25419" y="0"/>
                  <a:pt x="56774" y="0"/>
                </a:cubicBezTo>
                <a:lnTo>
                  <a:pt x="1067674" y="0"/>
                </a:lnTo>
                <a:cubicBezTo>
                  <a:pt x="1099029" y="0"/>
                  <a:pt x="1124448" y="25419"/>
                  <a:pt x="1124448" y="56774"/>
                </a:cubicBezTo>
                <a:lnTo>
                  <a:pt x="1124448" y="510970"/>
                </a:lnTo>
                <a:cubicBezTo>
                  <a:pt x="1124448" y="542325"/>
                  <a:pt x="1099029" y="567744"/>
                  <a:pt x="1067674" y="567744"/>
                </a:cubicBezTo>
                <a:lnTo>
                  <a:pt x="56774" y="567744"/>
                </a:lnTo>
                <a:cubicBezTo>
                  <a:pt x="25419" y="567744"/>
                  <a:pt x="0" y="542325"/>
                  <a:pt x="0" y="510970"/>
                </a:cubicBezTo>
                <a:lnTo>
                  <a:pt x="0" y="56774"/>
                </a:lnTo>
                <a:close/>
              </a:path>
            </a:pathLst>
          </a:custGeom>
          <a:solidFill>
            <a:srgbClr val="595A5D"/>
          </a:solidFill>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txBody>
          <a:bodyPr spcFirstLastPara="0" vert="horz" wrap="square" lIns="36949" tIns="31869" rIns="36949" bIns="31869" numCol="1" spcCol="1270" anchor="ctr" anchorCtr="0">
            <a:noAutofit/>
          </a:bodyPr>
          <a:lstStyle/>
          <a:p>
            <a:pPr lvl="0" algn="ctr" defTabSz="355600">
              <a:lnSpc>
                <a:spcPct val="90000"/>
              </a:lnSpc>
              <a:spcBef>
                <a:spcPct val="0"/>
              </a:spcBef>
              <a:spcAft>
                <a:spcPct val="35000"/>
              </a:spcAft>
            </a:pPr>
            <a:r>
              <a:rPr lang="en-US" sz="800" b="1" i="0" kern="1200" dirty="0">
                <a:solidFill>
                  <a:schemeClr val="bg1">
                    <a:lumMod val="95000"/>
                  </a:schemeClr>
                </a:solidFill>
                <a:latin typeface="Amazon Ember Light" charset="0"/>
                <a:ea typeface="Amazon Ember Light" charset="0"/>
                <a:cs typeface="Amazon Ember Light" charset="0"/>
              </a:rPr>
              <a:t>Reporting &amp; Analytics</a:t>
            </a:r>
          </a:p>
        </p:txBody>
      </p:sp>
      <p:sp>
        <p:nvSpPr>
          <p:cNvPr id="29" name="Freeform 28"/>
          <p:cNvSpPr/>
          <p:nvPr/>
        </p:nvSpPr>
        <p:spPr>
          <a:xfrm>
            <a:off x="7010872" y="2827906"/>
            <a:ext cx="1124448" cy="567744"/>
          </a:xfrm>
          <a:custGeom>
            <a:avLst/>
            <a:gdLst>
              <a:gd name="connsiteX0" fmla="*/ 0 w 1124448"/>
              <a:gd name="connsiteY0" fmla="*/ 56774 h 567744"/>
              <a:gd name="connsiteX1" fmla="*/ 56774 w 1124448"/>
              <a:gd name="connsiteY1" fmla="*/ 0 h 567744"/>
              <a:gd name="connsiteX2" fmla="*/ 1067674 w 1124448"/>
              <a:gd name="connsiteY2" fmla="*/ 0 h 567744"/>
              <a:gd name="connsiteX3" fmla="*/ 1124448 w 1124448"/>
              <a:gd name="connsiteY3" fmla="*/ 56774 h 567744"/>
              <a:gd name="connsiteX4" fmla="*/ 1124448 w 1124448"/>
              <a:gd name="connsiteY4" fmla="*/ 510970 h 567744"/>
              <a:gd name="connsiteX5" fmla="*/ 1067674 w 1124448"/>
              <a:gd name="connsiteY5" fmla="*/ 567744 h 567744"/>
              <a:gd name="connsiteX6" fmla="*/ 56774 w 1124448"/>
              <a:gd name="connsiteY6" fmla="*/ 567744 h 567744"/>
              <a:gd name="connsiteX7" fmla="*/ 0 w 1124448"/>
              <a:gd name="connsiteY7" fmla="*/ 510970 h 567744"/>
              <a:gd name="connsiteX8" fmla="*/ 0 w 1124448"/>
              <a:gd name="connsiteY8" fmla="*/ 56774 h 567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4448" h="567744">
                <a:moveTo>
                  <a:pt x="0" y="56774"/>
                </a:moveTo>
                <a:cubicBezTo>
                  <a:pt x="0" y="25419"/>
                  <a:pt x="25419" y="0"/>
                  <a:pt x="56774" y="0"/>
                </a:cubicBezTo>
                <a:lnTo>
                  <a:pt x="1067674" y="0"/>
                </a:lnTo>
                <a:cubicBezTo>
                  <a:pt x="1099029" y="0"/>
                  <a:pt x="1124448" y="25419"/>
                  <a:pt x="1124448" y="56774"/>
                </a:cubicBezTo>
                <a:lnTo>
                  <a:pt x="1124448" y="510970"/>
                </a:lnTo>
                <a:cubicBezTo>
                  <a:pt x="1124448" y="542325"/>
                  <a:pt x="1099029" y="567744"/>
                  <a:pt x="1067674" y="567744"/>
                </a:cubicBezTo>
                <a:lnTo>
                  <a:pt x="56774" y="567744"/>
                </a:lnTo>
                <a:cubicBezTo>
                  <a:pt x="25419" y="567744"/>
                  <a:pt x="0" y="542325"/>
                  <a:pt x="0" y="510970"/>
                </a:cubicBezTo>
                <a:lnTo>
                  <a:pt x="0" y="56774"/>
                </a:lnTo>
                <a:close/>
              </a:path>
            </a:pathLst>
          </a:custGeom>
          <a:solidFill>
            <a:srgbClr val="595A5D"/>
          </a:solidFill>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txBody>
          <a:bodyPr spcFirstLastPara="0" vert="horz" wrap="square" lIns="36949" tIns="31869" rIns="36949" bIns="31869" numCol="1" spcCol="1270" anchor="ctr" anchorCtr="0">
            <a:noAutofit/>
          </a:bodyPr>
          <a:lstStyle/>
          <a:p>
            <a:pPr lvl="0" algn="ctr" defTabSz="355600">
              <a:lnSpc>
                <a:spcPct val="90000"/>
              </a:lnSpc>
              <a:spcBef>
                <a:spcPct val="0"/>
              </a:spcBef>
              <a:spcAft>
                <a:spcPct val="35000"/>
              </a:spcAft>
            </a:pPr>
            <a:r>
              <a:rPr lang="en-US" sz="800" b="1" i="0" kern="1200" dirty="0">
                <a:solidFill>
                  <a:schemeClr val="bg1">
                    <a:lumMod val="95000"/>
                  </a:schemeClr>
                </a:solidFill>
                <a:latin typeface="Amazon Ember Light" charset="0"/>
                <a:ea typeface="Amazon Ember Light" charset="0"/>
                <a:cs typeface="Amazon Ember Light" charset="0"/>
              </a:rPr>
              <a:t>Continuous Improvement</a:t>
            </a:r>
          </a:p>
        </p:txBody>
      </p:sp>
      <p:sp>
        <p:nvSpPr>
          <p:cNvPr id="30" name="Freeform 29"/>
          <p:cNvSpPr/>
          <p:nvPr/>
        </p:nvSpPr>
        <p:spPr>
          <a:xfrm>
            <a:off x="7010872" y="3482996"/>
            <a:ext cx="1124448" cy="567744"/>
          </a:xfrm>
          <a:custGeom>
            <a:avLst/>
            <a:gdLst>
              <a:gd name="connsiteX0" fmla="*/ 0 w 1124448"/>
              <a:gd name="connsiteY0" fmla="*/ 56774 h 567744"/>
              <a:gd name="connsiteX1" fmla="*/ 56774 w 1124448"/>
              <a:gd name="connsiteY1" fmla="*/ 0 h 567744"/>
              <a:gd name="connsiteX2" fmla="*/ 1067674 w 1124448"/>
              <a:gd name="connsiteY2" fmla="*/ 0 h 567744"/>
              <a:gd name="connsiteX3" fmla="*/ 1124448 w 1124448"/>
              <a:gd name="connsiteY3" fmla="*/ 56774 h 567744"/>
              <a:gd name="connsiteX4" fmla="*/ 1124448 w 1124448"/>
              <a:gd name="connsiteY4" fmla="*/ 510970 h 567744"/>
              <a:gd name="connsiteX5" fmla="*/ 1067674 w 1124448"/>
              <a:gd name="connsiteY5" fmla="*/ 567744 h 567744"/>
              <a:gd name="connsiteX6" fmla="*/ 56774 w 1124448"/>
              <a:gd name="connsiteY6" fmla="*/ 567744 h 567744"/>
              <a:gd name="connsiteX7" fmla="*/ 0 w 1124448"/>
              <a:gd name="connsiteY7" fmla="*/ 510970 h 567744"/>
              <a:gd name="connsiteX8" fmla="*/ 0 w 1124448"/>
              <a:gd name="connsiteY8" fmla="*/ 56774 h 567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4448" h="567744">
                <a:moveTo>
                  <a:pt x="0" y="56774"/>
                </a:moveTo>
                <a:cubicBezTo>
                  <a:pt x="0" y="25419"/>
                  <a:pt x="25419" y="0"/>
                  <a:pt x="56774" y="0"/>
                </a:cubicBezTo>
                <a:lnTo>
                  <a:pt x="1067674" y="0"/>
                </a:lnTo>
                <a:cubicBezTo>
                  <a:pt x="1099029" y="0"/>
                  <a:pt x="1124448" y="25419"/>
                  <a:pt x="1124448" y="56774"/>
                </a:cubicBezTo>
                <a:lnTo>
                  <a:pt x="1124448" y="510970"/>
                </a:lnTo>
                <a:cubicBezTo>
                  <a:pt x="1124448" y="542325"/>
                  <a:pt x="1099029" y="567744"/>
                  <a:pt x="1067674" y="567744"/>
                </a:cubicBezTo>
                <a:lnTo>
                  <a:pt x="56774" y="567744"/>
                </a:lnTo>
                <a:cubicBezTo>
                  <a:pt x="25419" y="567744"/>
                  <a:pt x="0" y="542325"/>
                  <a:pt x="0" y="510970"/>
                </a:cubicBezTo>
                <a:lnTo>
                  <a:pt x="0" y="56774"/>
                </a:lnTo>
                <a:close/>
              </a:path>
            </a:pathLst>
          </a:custGeom>
          <a:solidFill>
            <a:srgbClr val="595A5D"/>
          </a:solidFill>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txBody>
          <a:bodyPr spcFirstLastPara="0" vert="horz" wrap="square" lIns="36949" tIns="31869" rIns="36949" bIns="31869" numCol="1" spcCol="1270" anchor="ctr" anchorCtr="0">
            <a:noAutofit/>
          </a:bodyPr>
          <a:lstStyle/>
          <a:p>
            <a:pPr lvl="0" algn="ctr" defTabSz="355600">
              <a:lnSpc>
                <a:spcPct val="90000"/>
              </a:lnSpc>
              <a:spcBef>
                <a:spcPct val="0"/>
              </a:spcBef>
              <a:spcAft>
                <a:spcPct val="35000"/>
              </a:spcAft>
            </a:pPr>
            <a:r>
              <a:rPr lang="en-US" sz="800" b="1" i="0" kern="1200" dirty="0">
                <a:solidFill>
                  <a:schemeClr val="bg1">
                    <a:lumMod val="95000"/>
                  </a:schemeClr>
                </a:solidFill>
                <a:latin typeface="Amazon Ember Light" charset="0"/>
                <a:ea typeface="Amazon Ember Light" charset="0"/>
                <a:cs typeface="Amazon Ember Light" charset="0"/>
              </a:rPr>
              <a:t>Application Lifecycle Management</a:t>
            </a:r>
          </a:p>
        </p:txBody>
      </p:sp>
      <p:pic>
        <p:nvPicPr>
          <p:cNvPr id="31" name="Picture 30">
            <a:extLst>
              <a:ext uri="{FF2B5EF4-FFF2-40B4-BE49-F238E27FC236}">
                <a16:creationId xmlns:a16="http://schemas.microsoft.com/office/drawing/2014/main" id="{D11C2C42-981B-7149-B4A5-33215C9AE68B}"/>
              </a:ext>
            </a:extLst>
          </p:cNvPr>
          <p:cNvPicPr>
            <a:picLocks noChangeAspect="1"/>
          </p:cNvPicPr>
          <p:nvPr/>
        </p:nvPicPr>
        <p:blipFill>
          <a:blip r:embed="rId8"/>
          <a:stretch>
            <a:fillRect/>
          </a:stretch>
        </p:blipFill>
        <p:spPr>
          <a:xfrm>
            <a:off x="5499895" y="130174"/>
            <a:ext cx="3479005" cy="812800"/>
          </a:xfrm>
          <a:prstGeom prst="rect">
            <a:avLst/>
          </a:prstGeom>
        </p:spPr>
      </p:pic>
      <p:sp>
        <p:nvSpPr>
          <p:cNvPr id="2" name="Rectangle 1">
            <a:extLst>
              <a:ext uri="{FF2B5EF4-FFF2-40B4-BE49-F238E27FC236}">
                <a16:creationId xmlns:a16="http://schemas.microsoft.com/office/drawing/2014/main" id="{BCD2FC38-46AE-4440-AB55-7DFA819346A9}"/>
              </a:ext>
            </a:extLst>
          </p:cNvPr>
          <p:cNvSpPr/>
          <p:nvPr/>
        </p:nvSpPr>
        <p:spPr>
          <a:xfrm>
            <a:off x="6485910" y="352177"/>
            <a:ext cx="2492990" cy="369332"/>
          </a:xfrm>
          <a:prstGeom prst="rect">
            <a:avLst/>
          </a:prstGeom>
        </p:spPr>
        <p:txBody>
          <a:bodyPr wrap="none">
            <a:spAutoFit/>
          </a:bodyPr>
          <a:lstStyle/>
          <a:p>
            <a:r>
              <a:rPr lang="en-US" dirty="0"/>
              <a:t>Cycle 1: Prioritize core</a:t>
            </a:r>
          </a:p>
        </p:txBody>
      </p:sp>
    </p:spTree>
    <p:extLst>
      <p:ext uri="{BB962C8B-B14F-4D97-AF65-F5344CB8AC3E}">
        <p14:creationId xmlns:p14="http://schemas.microsoft.com/office/powerpoint/2010/main" val="27450226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b="1" dirty="0">
                <a:solidFill>
                  <a:schemeClr val="tx1"/>
                </a:solidFill>
                <a:latin typeface="Amazon Ember" charset="0"/>
                <a:ea typeface="Amazon Ember" charset="0"/>
                <a:cs typeface="Amazon Ember" charset="0"/>
              </a:rPr>
              <a:t>Cloud Operating Model – </a:t>
            </a:r>
            <a:r>
              <a:rPr lang="en-US" sz="2400" b="1" dirty="0">
                <a:solidFill>
                  <a:schemeClr val="accent1"/>
                </a:solidFill>
                <a:latin typeface="Amazon Ember" charset="0"/>
                <a:ea typeface="Amazon Ember" charset="0"/>
                <a:cs typeface="Amazon Ember" charset="0"/>
              </a:rPr>
              <a:t>Process</a:t>
            </a:r>
            <a:br>
              <a:rPr lang="en-US" sz="2400" dirty="0">
                <a:solidFill>
                  <a:schemeClr val="tx1"/>
                </a:solidFill>
                <a:latin typeface="Amazon Ember" charset="0"/>
                <a:ea typeface="Amazon Ember" charset="0"/>
                <a:cs typeface="Amazon Ember" charset="0"/>
              </a:rPr>
            </a:br>
            <a:r>
              <a:rPr lang="en-US" sz="2000" dirty="0">
                <a:solidFill>
                  <a:schemeClr val="tx1"/>
                </a:solidFill>
                <a:latin typeface="Amazon Ember" charset="0"/>
                <a:ea typeface="Amazon Ember" charset="0"/>
                <a:cs typeface="Amazon Ember" charset="0"/>
              </a:rPr>
              <a:t>Application Lifecycle Framework</a:t>
            </a:r>
          </a:p>
        </p:txBody>
      </p:sp>
      <p:graphicFrame>
        <p:nvGraphicFramePr>
          <p:cNvPr id="4" name="Table 3"/>
          <p:cNvGraphicFramePr>
            <a:graphicFrameLocks noGrp="1"/>
          </p:cNvGraphicFramePr>
          <p:nvPr/>
        </p:nvGraphicFramePr>
        <p:xfrm>
          <a:off x="2866621" y="1717812"/>
          <a:ext cx="3738068" cy="2450594"/>
        </p:xfrm>
        <a:graphic>
          <a:graphicData uri="http://schemas.openxmlformats.org/drawingml/2006/table">
            <a:tbl>
              <a:tblPr firstRow="1" bandRow="1">
                <a:tableStyleId>{2D5ABB26-0587-4C30-8999-92F81FD0307C}</a:tableStyleId>
              </a:tblPr>
              <a:tblGrid>
                <a:gridCol w="1869034">
                  <a:extLst>
                    <a:ext uri="{9D8B030D-6E8A-4147-A177-3AD203B41FA5}">
                      <a16:colId xmlns:a16="http://schemas.microsoft.com/office/drawing/2014/main" val="2741703095"/>
                    </a:ext>
                  </a:extLst>
                </a:gridCol>
                <a:gridCol w="1869034">
                  <a:extLst>
                    <a:ext uri="{9D8B030D-6E8A-4147-A177-3AD203B41FA5}">
                      <a16:colId xmlns:a16="http://schemas.microsoft.com/office/drawing/2014/main" val="2940409670"/>
                    </a:ext>
                  </a:extLst>
                </a:gridCol>
              </a:tblGrid>
              <a:tr h="1225297">
                <a:tc>
                  <a:txBody>
                    <a:bodyPr/>
                    <a:lstStyle/>
                    <a:p>
                      <a:endParaRPr lang="en-US" dirty="0"/>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86059838"/>
                  </a:ext>
                </a:extLst>
              </a:tr>
              <a:tr h="1225297">
                <a:tc>
                  <a:txBody>
                    <a:bodyPr/>
                    <a:lstStyle/>
                    <a:p>
                      <a:endParaRPr lang="en-US"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endParaRPr lang="en-US"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720618765"/>
                  </a:ext>
                </a:extLst>
              </a:tr>
            </a:tbl>
          </a:graphicData>
        </a:graphic>
      </p:graphicFrame>
      <p:sp>
        <p:nvSpPr>
          <p:cNvPr id="5" name="Oval 4"/>
          <p:cNvSpPr/>
          <p:nvPr/>
        </p:nvSpPr>
        <p:spPr>
          <a:xfrm>
            <a:off x="4255282" y="2683420"/>
            <a:ext cx="956746" cy="519378"/>
          </a:xfrm>
          <a:prstGeom prst="ellipse">
            <a:avLst/>
          </a:prstGeom>
          <a:solidFill>
            <a:schemeClr val="accent1"/>
          </a:solidFill>
          <a:ln>
            <a:solidFill>
              <a:schemeClr val="accent5">
                <a:lumMod val="5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600" b="1" dirty="0">
                <a:solidFill>
                  <a:schemeClr val="bg2">
                    <a:lumMod val="10000"/>
                  </a:schemeClr>
                </a:solidFill>
                <a:latin typeface="Amazon Ember" charset="0"/>
                <a:ea typeface="Amazon Ember" charset="0"/>
                <a:cs typeface="Amazon Ember" charset="0"/>
              </a:rPr>
              <a:t>ITSM</a:t>
            </a:r>
          </a:p>
        </p:txBody>
      </p:sp>
      <p:sp>
        <p:nvSpPr>
          <p:cNvPr id="6" name="TextBox 5"/>
          <p:cNvSpPr txBox="1"/>
          <p:nvPr/>
        </p:nvSpPr>
        <p:spPr>
          <a:xfrm>
            <a:off x="2024987" y="2183073"/>
            <a:ext cx="1391728" cy="338554"/>
          </a:xfrm>
          <a:prstGeom prst="rect">
            <a:avLst/>
          </a:prstGeom>
          <a:noFill/>
        </p:spPr>
        <p:txBody>
          <a:bodyPr wrap="none" rtlCol="0">
            <a:spAutoFit/>
          </a:bodyPr>
          <a:lstStyle/>
          <a:p>
            <a:r>
              <a:rPr lang="en-US" sz="1600" b="1" dirty="0">
                <a:solidFill>
                  <a:schemeClr val="accent6">
                    <a:lumMod val="50000"/>
                  </a:schemeClr>
                </a:solidFill>
                <a:latin typeface="Amazon Ember" charset="0"/>
                <a:ea typeface="Amazon Ember" charset="0"/>
                <a:cs typeface="Amazon Ember" charset="0"/>
              </a:rPr>
              <a:t>Applications</a:t>
            </a:r>
          </a:p>
        </p:txBody>
      </p:sp>
      <p:sp>
        <p:nvSpPr>
          <p:cNvPr id="7" name="TextBox 6"/>
          <p:cNvSpPr txBox="1"/>
          <p:nvPr/>
        </p:nvSpPr>
        <p:spPr>
          <a:xfrm>
            <a:off x="1935957" y="3431918"/>
            <a:ext cx="1524776" cy="338554"/>
          </a:xfrm>
          <a:prstGeom prst="rect">
            <a:avLst/>
          </a:prstGeom>
          <a:noFill/>
        </p:spPr>
        <p:txBody>
          <a:bodyPr wrap="none" rtlCol="0">
            <a:spAutoFit/>
          </a:bodyPr>
          <a:lstStyle/>
          <a:p>
            <a:r>
              <a:rPr lang="en-US" sz="1600" b="1" dirty="0">
                <a:solidFill>
                  <a:schemeClr val="accent6">
                    <a:lumMod val="50000"/>
                  </a:schemeClr>
                </a:solidFill>
                <a:latin typeface="Amazon Ember" charset="0"/>
                <a:ea typeface="Amazon Ember" charset="0"/>
                <a:cs typeface="Amazon Ember" charset="0"/>
              </a:rPr>
              <a:t>Infrastructure</a:t>
            </a:r>
          </a:p>
        </p:txBody>
      </p:sp>
      <p:sp>
        <p:nvSpPr>
          <p:cNvPr id="8" name="TextBox 7"/>
          <p:cNvSpPr txBox="1"/>
          <p:nvPr/>
        </p:nvSpPr>
        <p:spPr>
          <a:xfrm>
            <a:off x="3351922" y="1383658"/>
            <a:ext cx="840295" cy="338554"/>
          </a:xfrm>
          <a:prstGeom prst="rect">
            <a:avLst/>
          </a:prstGeom>
          <a:noFill/>
        </p:spPr>
        <p:txBody>
          <a:bodyPr wrap="none" rtlCol="0">
            <a:spAutoFit/>
          </a:bodyPr>
          <a:lstStyle/>
          <a:p>
            <a:r>
              <a:rPr lang="en-US" sz="1600" b="1" dirty="0">
                <a:solidFill>
                  <a:schemeClr val="accent6">
                    <a:lumMod val="50000"/>
                  </a:schemeClr>
                </a:solidFill>
                <a:latin typeface="Amazon Ember" charset="0"/>
                <a:ea typeface="Amazon Ember" charset="0"/>
                <a:cs typeface="Amazon Ember" charset="0"/>
              </a:rPr>
              <a:t>Design</a:t>
            </a:r>
          </a:p>
        </p:txBody>
      </p:sp>
      <p:sp>
        <p:nvSpPr>
          <p:cNvPr id="9" name="TextBox 8"/>
          <p:cNvSpPr txBox="1"/>
          <p:nvPr/>
        </p:nvSpPr>
        <p:spPr>
          <a:xfrm>
            <a:off x="5308264" y="1379258"/>
            <a:ext cx="1260281" cy="338554"/>
          </a:xfrm>
          <a:prstGeom prst="rect">
            <a:avLst/>
          </a:prstGeom>
          <a:noFill/>
        </p:spPr>
        <p:txBody>
          <a:bodyPr wrap="none" rtlCol="0">
            <a:spAutoFit/>
          </a:bodyPr>
          <a:lstStyle/>
          <a:p>
            <a:r>
              <a:rPr lang="en-US" sz="1600" b="1" dirty="0">
                <a:solidFill>
                  <a:schemeClr val="accent6">
                    <a:lumMod val="50000"/>
                  </a:schemeClr>
                </a:solidFill>
                <a:latin typeface="Amazon Ember" charset="0"/>
                <a:ea typeface="Amazon Ember" charset="0"/>
                <a:cs typeface="Amazon Ember" charset="0"/>
              </a:rPr>
              <a:t>Operations</a:t>
            </a:r>
          </a:p>
        </p:txBody>
      </p:sp>
      <p:sp>
        <p:nvSpPr>
          <p:cNvPr id="10" name="TextBox 9"/>
          <p:cNvSpPr txBox="1"/>
          <p:nvPr/>
        </p:nvSpPr>
        <p:spPr>
          <a:xfrm>
            <a:off x="3351922" y="2173882"/>
            <a:ext cx="1461130" cy="400110"/>
          </a:xfrm>
          <a:prstGeom prst="rect">
            <a:avLst/>
          </a:prstGeom>
          <a:noFill/>
        </p:spPr>
        <p:txBody>
          <a:bodyPr wrap="square" rtlCol="0">
            <a:spAutoFit/>
          </a:bodyPr>
          <a:lstStyle/>
          <a:p>
            <a:r>
              <a:rPr lang="en-US" sz="1000" dirty="0">
                <a:latin typeface="Amazon Ember" charset="0"/>
                <a:ea typeface="Amazon Ember" charset="0"/>
                <a:cs typeface="Amazon Ember" charset="0"/>
              </a:rPr>
              <a:t>Code, Configuration, App Architecture</a:t>
            </a:r>
          </a:p>
        </p:txBody>
      </p:sp>
      <p:sp>
        <p:nvSpPr>
          <p:cNvPr id="11" name="TextBox 10"/>
          <p:cNvSpPr txBox="1"/>
          <p:nvPr/>
        </p:nvSpPr>
        <p:spPr>
          <a:xfrm>
            <a:off x="3351922" y="3401140"/>
            <a:ext cx="1461130" cy="553998"/>
          </a:xfrm>
          <a:prstGeom prst="rect">
            <a:avLst/>
          </a:prstGeom>
          <a:noFill/>
        </p:spPr>
        <p:txBody>
          <a:bodyPr wrap="square" rtlCol="0">
            <a:spAutoFit/>
          </a:bodyPr>
          <a:lstStyle/>
          <a:p>
            <a:r>
              <a:rPr lang="en-US" sz="1000" dirty="0">
                <a:latin typeface="Amazon Ember" charset="0"/>
                <a:ea typeface="Amazon Ember" charset="0"/>
                <a:cs typeface="Amazon Ember" charset="0"/>
              </a:rPr>
              <a:t>Service Config, Infra Architecture, Artefacts</a:t>
            </a:r>
          </a:p>
        </p:txBody>
      </p:sp>
      <p:sp>
        <p:nvSpPr>
          <p:cNvPr id="12" name="TextBox 11"/>
          <p:cNvSpPr txBox="1"/>
          <p:nvPr/>
        </p:nvSpPr>
        <p:spPr>
          <a:xfrm>
            <a:off x="5142116" y="3324196"/>
            <a:ext cx="1461130" cy="553998"/>
          </a:xfrm>
          <a:prstGeom prst="rect">
            <a:avLst/>
          </a:prstGeom>
          <a:noFill/>
        </p:spPr>
        <p:txBody>
          <a:bodyPr wrap="square" rtlCol="0">
            <a:spAutoFit/>
          </a:bodyPr>
          <a:lstStyle/>
          <a:p>
            <a:r>
              <a:rPr lang="en-US" sz="1000" dirty="0">
                <a:latin typeface="Amazon Ember" charset="0"/>
                <a:ea typeface="Amazon Ember" charset="0"/>
                <a:cs typeface="Amazon Ember" charset="0"/>
              </a:rPr>
              <a:t>Service Provisioning, Patching, Monitoring, Support</a:t>
            </a:r>
          </a:p>
        </p:txBody>
      </p:sp>
      <p:sp>
        <p:nvSpPr>
          <p:cNvPr id="13" name="TextBox 12"/>
          <p:cNvSpPr txBox="1"/>
          <p:nvPr/>
        </p:nvSpPr>
        <p:spPr>
          <a:xfrm>
            <a:off x="5148963" y="2169482"/>
            <a:ext cx="1461130" cy="553998"/>
          </a:xfrm>
          <a:prstGeom prst="rect">
            <a:avLst/>
          </a:prstGeom>
          <a:noFill/>
        </p:spPr>
        <p:txBody>
          <a:bodyPr wrap="square" rtlCol="0">
            <a:spAutoFit/>
          </a:bodyPr>
          <a:lstStyle/>
          <a:p>
            <a:r>
              <a:rPr lang="en-US" sz="1000" dirty="0">
                <a:latin typeface="Amazon Ember" charset="0"/>
                <a:ea typeface="Amazon Ember" charset="0"/>
                <a:cs typeface="Amazon Ember" charset="0"/>
              </a:rPr>
              <a:t>Application deployment, monitoring, support</a:t>
            </a:r>
          </a:p>
        </p:txBody>
      </p:sp>
      <p:cxnSp>
        <p:nvCxnSpPr>
          <p:cNvPr id="15" name="Straight Arrow Connector 14"/>
          <p:cNvCxnSpPr/>
          <p:nvPr/>
        </p:nvCxnSpPr>
        <p:spPr>
          <a:xfrm>
            <a:off x="2643938" y="2717083"/>
            <a:ext cx="7315" cy="519378"/>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16" name="TextBox 15"/>
          <p:cNvSpPr txBox="1"/>
          <p:nvPr/>
        </p:nvSpPr>
        <p:spPr>
          <a:xfrm>
            <a:off x="2024987" y="2819998"/>
            <a:ext cx="641535" cy="246221"/>
          </a:xfrm>
          <a:prstGeom prst="rect">
            <a:avLst/>
          </a:prstGeom>
          <a:noFill/>
        </p:spPr>
        <p:txBody>
          <a:bodyPr wrap="square" rtlCol="0">
            <a:spAutoFit/>
          </a:bodyPr>
          <a:lstStyle/>
          <a:p>
            <a:r>
              <a:rPr lang="en-US" sz="1000" dirty="0">
                <a:latin typeface="Amazon Ember" charset="0"/>
                <a:ea typeface="Amazon Ember" charset="0"/>
                <a:cs typeface="Amazon Ember" charset="0"/>
              </a:rPr>
              <a:t>Catalog</a:t>
            </a:r>
          </a:p>
        </p:txBody>
      </p:sp>
      <p:cxnSp>
        <p:nvCxnSpPr>
          <p:cNvPr id="17" name="Straight Arrow Connector 16"/>
          <p:cNvCxnSpPr/>
          <p:nvPr/>
        </p:nvCxnSpPr>
        <p:spPr>
          <a:xfrm rot="-5400000">
            <a:off x="4731997" y="4021802"/>
            <a:ext cx="7315" cy="519378"/>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18" name="TextBox 17"/>
          <p:cNvSpPr txBox="1"/>
          <p:nvPr/>
        </p:nvSpPr>
        <p:spPr>
          <a:xfrm>
            <a:off x="4183357" y="4335758"/>
            <a:ext cx="1082651" cy="246221"/>
          </a:xfrm>
          <a:prstGeom prst="rect">
            <a:avLst/>
          </a:prstGeom>
          <a:noFill/>
        </p:spPr>
        <p:txBody>
          <a:bodyPr wrap="square" rtlCol="0">
            <a:spAutoFit/>
          </a:bodyPr>
          <a:lstStyle/>
          <a:p>
            <a:pPr algn="ctr"/>
            <a:r>
              <a:rPr lang="en-US" sz="1000" dirty="0">
                <a:latin typeface="Amazon Ember" charset="0"/>
                <a:ea typeface="Amazon Ember" charset="0"/>
                <a:cs typeface="Amazon Ember" charset="0"/>
              </a:rPr>
              <a:t>Orchestration</a:t>
            </a:r>
          </a:p>
        </p:txBody>
      </p:sp>
      <p:cxnSp>
        <p:nvCxnSpPr>
          <p:cNvPr id="19" name="Straight Arrow Connector 18"/>
          <p:cNvCxnSpPr/>
          <p:nvPr/>
        </p:nvCxnSpPr>
        <p:spPr>
          <a:xfrm rot="-10800000">
            <a:off x="6831323" y="2717083"/>
            <a:ext cx="7315" cy="519378"/>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20" name="TextBox 19"/>
          <p:cNvSpPr txBox="1"/>
          <p:nvPr/>
        </p:nvSpPr>
        <p:spPr>
          <a:xfrm>
            <a:off x="6677704" y="2743053"/>
            <a:ext cx="1082651" cy="400110"/>
          </a:xfrm>
          <a:prstGeom prst="rect">
            <a:avLst/>
          </a:prstGeom>
          <a:noFill/>
        </p:spPr>
        <p:txBody>
          <a:bodyPr wrap="square" rtlCol="0">
            <a:spAutoFit/>
          </a:bodyPr>
          <a:lstStyle/>
          <a:p>
            <a:pPr algn="ctr"/>
            <a:r>
              <a:rPr lang="en-US" sz="1000" dirty="0">
                <a:latin typeface="Amazon Ember" charset="0"/>
                <a:ea typeface="Amazon Ember" charset="0"/>
                <a:cs typeface="Amazon Ember" charset="0"/>
              </a:rPr>
              <a:t>Service Workflow</a:t>
            </a:r>
          </a:p>
        </p:txBody>
      </p:sp>
      <p:cxnSp>
        <p:nvCxnSpPr>
          <p:cNvPr id="21" name="Straight Arrow Connector 20"/>
          <p:cNvCxnSpPr/>
          <p:nvPr/>
        </p:nvCxnSpPr>
        <p:spPr>
          <a:xfrm rot="-16200000">
            <a:off x="4704904" y="1293246"/>
            <a:ext cx="7315" cy="519378"/>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22" name="TextBox 21"/>
          <p:cNvSpPr txBox="1"/>
          <p:nvPr/>
        </p:nvSpPr>
        <p:spPr>
          <a:xfrm>
            <a:off x="4167235" y="1264947"/>
            <a:ext cx="1082651" cy="246221"/>
          </a:xfrm>
          <a:prstGeom prst="rect">
            <a:avLst/>
          </a:prstGeom>
          <a:noFill/>
        </p:spPr>
        <p:txBody>
          <a:bodyPr wrap="square" rtlCol="0">
            <a:spAutoFit/>
          </a:bodyPr>
          <a:lstStyle/>
          <a:p>
            <a:pPr algn="ctr"/>
            <a:r>
              <a:rPr lang="en-US" sz="1000" dirty="0">
                <a:latin typeface="Amazon Ember" charset="0"/>
                <a:ea typeface="Amazon Ember" charset="0"/>
                <a:cs typeface="Amazon Ember" charset="0"/>
              </a:rPr>
              <a:t>Change</a:t>
            </a:r>
          </a:p>
        </p:txBody>
      </p:sp>
    </p:spTree>
    <p:extLst>
      <p:ext uri="{BB962C8B-B14F-4D97-AF65-F5344CB8AC3E}">
        <p14:creationId xmlns:p14="http://schemas.microsoft.com/office/powerpoint/2010/main" val="35052490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tx2"/>
                </a:solidFill>
                <a:latin typeface="Amazon Ember" panose="020B0603020204020204" pitchFamily="34" charset="0"/>
                <a:ea typeface="Amazon Ember" panose="020B0603020204020204" pitchFamily="34" charset="0"/>
                <a:cs typeface="Amazon Ember" panose="020B0603020204020204" pitchFamily="34" charset="0"/>
              </a:rPr>
              <a:t>Core Operations Functions</a:t>
            </a:r>
          </a:p>
        </p:txBody>
      </p:sp>
      <p:sp>
        <p:nvSpPr>
          <p:cNvPr id="8" name="Rectangle 7"/>
          <p:cNvSpPr/>
          <p:nvPr/>
        </p:nvSpPr>
        <p:spPr>
          <a:xfrm>
            <a:off x="656366" y="1730592"/>
            <a:ext cx="1134567" cy="527811"/>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1050" b="1" i="0" u="none" strike="noStrike" kern="1200" cap="none" spc="0" normalizeH="0" baseline="0" noProof="0" dirty="0">
                <a:ln>
                  <a:noFill/>
                </a:ln>
                <a:solidFill>
                  <a:schemeClr val="tx1"/>
                </a:solidFill>
                <a:effectLst/>
                <a:uLnTx/>
                <a:uFillTx/>
                <a:latin typeface="Amazon Ember" panose="020B0603020204020204" pitchFamily="34" charset="0"/>
                <a:ea typeface="Amazon Ember" panose="020B0603020204020204" pitchFamily="34" charset="0"/>
                <a:cs typeface="Amazon Ember" panose="020B0603020204020204" pitchFamily="34" charset="0"/>
              </a:rPr>
              <a:t>Platform Architecture &amp; Governance</a:t>
            </a:r>
          </a:p>
        </p:txBody>
      </p:sp>
      <p:sp>
        <p:nvSpPr>
          <p:cNvPr id="9" name="Rectangle 8"/>
          <p:cNvSpPr/>
          <p:nvPr/>
        </p:nvSpPr>
        <p:spPr>
          <a:xfrm>
            <a:off x="656366" y="2339253"/>
            <a:ext cx="1134567" cy="527811"/>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1050" b="1" i="0" u="none" strike="noStrike" kern="1200" cap="none" spc="0" normalizeH="0" baseline="0" noProof="0" dirty="0">
                <a:ln>
                  <a:noFill/>
                </a:ln>
                <a:solidFill>
                  <a:schemeClr val="tx1"/>
                </a:solidFill>
                <a:effectLst/>
                <a:uLnTx/>
                <a:uFillTx/>
                <a:latin typeface="Amazon Ember" panose="020B0603020204020204" pitchFamily="34" charset="0"/>
                <a:ea typeface="Amazon Ember" panose="020B0603020204020204" pitchFamily="34" charset="0"/>
                <a:cs typeface="Amazon Ember" panose="020B0603020204020204" pitchFamily="34" charset="0"/>
              </a:rPr>
              <a:t>Operational Health</a:t>
            </a:r>
          </a:p>
        </p:txBody>
      </p:sp>
      <p:sp>
        <p:nvSpPr>
          <p:cNvPr id="10" name="Rectangle 9"/>
          <p:cNvSpPr/>
          <p:nvPr/>
        </p:nvSpPr>
        <p:spPr>
          <a:xfrm>
            <a:off x="656366" y="3556574"/>
            <a:ext cx="1134567" cy="527811"/>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1050" b="1" i="0" u="none" strike="noStrike" kern="1200" cap="none" spc="0" normalizeH="0" baseline="0" noProof="0" dirty="0">
                <a:ln>
                  <a:noFill/>
                </a:ln>
                <a:solidFill>
                  <a:schemeClr val="tx1"/>
                </a:solidFill>
                <a:effectLst/>
                <a:uLnTx/>
                <a:uFillTx/>
                <a:latin typeface="Amazon Ember" panose="020B0603020204020204" pitchFamily="34" charset="0"/>
                <a:ea typeface="Amazon Ember" panose="020B0603020204020204" pitchFamily="34" charset="0"/>
                <a:cs typeface="Amazon Ember" panose="020B0603020204020204" pitchFamily="34" charset="0"/>
              </a:rPr>
              <a:t>Availability &amp; Continuity Management</a:t>
            </a:r>
          </a:p>
        </p:txBody>
      </p:sp>
      <p:sp>
        <p:nvSpPr>
          <p:cNvPr id="11" name="Rectangle 10"/>
          <p:cNvSpPr/>
          <p:nvPr/>
        </p:nvSpPr>
        <p:spPr>
          <a:xfrm>
            <a:off x="656366" y="2947913"/>
            <a:ext cx="1134567" cy="527811"/>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1050" b="1" i="0" u="none" strike="noStrike" kern="1200" cap="none" spc="0" normalizeH="0" baseline="0" noProof="0" dirty="0">
                <a:ln>
                  <a:noFill/>
                </a:ln>
                <a:solidFill>
                  <a:schemeClr val="tx1"/>
                </a:solidFill>
                <a:effectLst/>
                <a:uLnTx/>
                <a:uFillTx/>
                <a:latin typeface="Amazon Ember" panose="020B0603020204020204" pitchFamily="34" charset="0"/>
                <a:ea typeface="Amazon Ember" panose="020B0603020204020204" pitchFamily="34" charset="0"/>
                <a:cs typeface="Amazon Ember" panose="020B0603020204020204" pitchFamily="34" charset="0"/>
              </a:rPr>
              <a:t>Provisioning &amp; Configuration Management</a:t>
            </a:r>
          </a:p>
        </p:txBody>
      </p:sp>
      <p:sp>
        <p:nvSpPr>
          <p:cNvPr id="12" name="Rectangle 11"/>
          <p:cNvSpPr/>
          <p:nvPr/>
        </p:nvSpPr>
        <p:spPr>
          <a:xfrm>
            <a:off x="580166" y="1182598"/>
            <a:ext cx="7543800" cy="3126650"/>
          </a:xfrm>
          <a:prstGeom prst="rect">
            <a:avLst/>
          </a:prstGeom>
          <a:noFill/>
          <a:ln>
            <a:solidFill>
              <a:schemeClr val="accent6"/>
            </a:solidFill>
            <a:prstDash val="dash"/>
          </a:ln>
          <a:effectLst/>
        </p:spPr>
        <p:style>
          <a:lnRef idx="1">
            <a:schemeClr val="accent1"/>
          </a:lnRef>
          <a:fillRef idx="3">
            <a:schemeClr val="accent1"/>
          </a:fillRef>
          <a:effectRef idx="2">
            <a:schemeClr val="accent1"/>
          </a:effectRef>
          <a:fontRef idx="minor">
            <a:schemeClr val="lt1"/>
          </a:fontRef>
        </p:style>
        <p:txBody>
          <a:bodyPr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AU" sz="1600" b="1" i="0" u="none" strike="noStrike" kern="1200" cap="none" spc="0" normalizeH="0" baseline="0" noProof="0" dirty="0">
              <a:ln>
                <a:noFill/>
              </a:ln>
              <a:solidFill>
                <a:schemeClr val="tx1"/>
              </a:solidFill>
              <a:effectLst/>
              <a:uLnTx/>
              <a:uFillTx/>
              <a:latin typeface="Calibri"/>
              <a:ea typeface="+mn-ea"/>
              <a:cs typeface="+mn-cs"/>
            </a:endParaRPr>
          </a:p>
        </p:txBody>
      </p:sp>
      <p:sp>
        <p:nvSpPr>
          <p:cNvPr id="27" name="Rectangle 26"/>
          <p:cNvSpPr/>
          <p:nvPr/>
        </p:nvSpPr>
        <p:spPr>
          <a:xfrm>
            <a:off x="2104166" y="1730591"/>
            <a:ext cx="5638800" cy="527811"/>
          </a:xfrm>
          <a:prstGeom prst="rect">
            <a:avLst/>
          </a:prstGeom>
          <a:ln/>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AU" sz="1050" b="0" i="0" u="none" strike="noStrike" kern="1200" cap="none" spc="0" normalizeH="0" baseline="0" noProof="0" dirty="0">
                <a:ln>
                  <a:noFill/>
                </a:ln>
                <a:solidFill>
                  <a:schemeClr val="tx1"/>
                </a:solidFill>
                <a:effectLst/>
                <a:uLnTx/>
                <a:uFillTx/>
                <a:latin typeface="Amazon Ember" panose="020B0603020204020204" pitchFamily="34" charset="0"/>
                <a:ea typeface="Amazon Ember" panose="020B0603020204020204" pitchFamily="34" charset="0"/>
                <a:cs typeface="Amazon Ember" panose="020B0603020204020204" pitchFamily="34" charset="0"/>
              </a:rPr>
              <a:t>Account Strategy, VPC Strategy, Multi-Region/Multi-AZ Strategy, Tagging Strategy, IP Addressing and Connectivity,  Security Strategy, Audit and Compliance</a:t>
            </a:r>
          </a:p>
        </p:txBody>
      </p:sp>
      <p:sp>
        <p:nvSpPr>
          <p:cNvPr id="31" name="Rectangle 30"/>
          <p:cNvSpPr/>
          <p:nvPr/>
        </p:nvSpPr>
        <p:spPr>
          <a:xfrm>
            <a:off x="2104166" y="2339253"/>
            <a:ext cx="5638800" cy="527811"/>
          </a:xfrm>
          <a:prstGeom prst="rect">
            <a:avLst/>
          </a:prstGeom>
          <a:ln/>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AU" sz="1050" b="0" i="0" u="none" strike="noStrike" kern="1200" cap="none" spc="0" normalizeH="0" baseline="0" noProof="0" dirty="0">
                <a:ln>
                  <a:noFill/>
                </a:ln>
                <a:solidFill>
                  <a:schemeClr val="tx1"/>
                </a:solidFill>
                <a:effectLst/>
                <a:uLnTx/>
                <a:uFillTx/>
                <a:latin typeface="Amazon Ember" panose="020B0603020204020204" pitchFamily="34" charset="0"/>
                <a:ea typeface="Amazon Ember" panose="020B0603020204020204" pitchFamily="34" charset="0"/>
                <a:cs typeface="Amazon Ember" panose="020B0603020204020204" pitchFamily="34" charset="0"/>
              </a:rPr>
              <a:t>Monitoring, Cloud Metrics, Logging, Analytics, Cloud Runbooks, Alerting/Alarming, Incident Management Process, AWS Support Engagement, Service Desk, Toolsets/integrations</a:t>
            </a:r>
          </a:p>
        </p:txBody>
      </p:sp>
      <p:sp>
        <p:nvSpPr>
          <p:cNvPr id="32" name="Rectangle 31"/>
          <p:cNvSpPr/>
          <p:nvPr/>
        </p:nvSpPr>
        <p:spPr>
          <a:xfrm>
            <a:off x="2113310" y="2947913"/>
            <a:ext cx="5638800" cy="527811"/>
          </a:xfrm>
          <a:prstGeom prst="rect">
            <a:avLst/>
          </a:prstGeom>
          <a:ln/>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AU" sz="1050" b="0" i="0" u="none" strike="noStrike" kern="1200" cap="none" spc="0" normalizeH="0" baseline="0" noProof="0" dirty="0">
                <a:ln>
                  <a:noFill/>
                </a:ln>
                <a:solidFill>
                  <a:schemeClr val="tx1"/>
                </a:solidFill>
                <a:effectLst/>
                <a:uLnTx/>
                <a:uFillTx/>
                <a:latin typeface="Amazon Ember" panose="020B0603020204020204" pitchFamily="34" charset="0"/>
                <a:ea typeface="Amazon Ember" panose="020B0603020204020204" pitchFamily="34" charset="0"/>
                <a:cs typeface="Amazon Ember" panose="020B0603020204020204" pitchFamily="34" charset="0"/>
              </a:rPr>
              <a:t>Provisioning, CICD Pipeline and Toolset, Release Management, Testing Framework and Toolset,  Code Repository, Branching Strategy, Blue/Green Deployments, CMDB, Configuration Items</a:t>
            </a:r>
          </a:p>
        </p:txBody>
      </p:sp>
      <p:sp>
        <p:nvSpPr>
          <p:cNvPr id="33" name="Rectangle 32"/>
          <p:cNvSpPr/>
          <p:nvPr/>
        </p:nvSpPr>
        <p:spPr>
          <a:xfrm>
            <a:off x="2104166" y="3556571"/>
            <a:ext cx="5638800" cy="527811"/>
          </a:xfrm>
          <a:prstGeom prst="rect">
            <a:avLst/>
          </a:prstGeom>
          <a:ln/>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AU" sz="1050" b="0" i="0" u="none" strike="noStrike" kern="1200" cap="none" spc="0" normalizeH="0" baseline="0" noProof="0" dirty="0">
                <a:ln>
                  <a:noFill/>
                </a:ln>
                <a:solidFill>
                  <a:schemeClr val="tx1"/>
                </a:solidFill>
                <a:effectLst/>
                <a:uLnTx/>
                <a:uFillTx/>
                <a:latin typeface="Amazon Ember" panose="020B0603020204020204" pitchFamily="34" charset="0"/>
                <a:ea typeface="Amazon Ember" panose="020B0603020204020204" pitchFamily="34" charset="0"/>
                <a:cs typeface="Amazon Ember" panose="020B0603020204020204" pitchFamily="34" charset="0"/>
              </a:rPr>
              <a:t>High Availability Architecture, Auto-Scaling, Backup and Restore, Replication, RTO/RPO, Data Storage and Retention Policy, Disaster Recovery,  Automation and Bots, Hybrid Options </a:t>
            </a:r>
            <a:r>
              <a:rPr kumimoji="0" lang="mr-IN" sz="1050" b="0" i="0" u="none" strike="noStrike" kern="1200" cap="none" spc="0" normalizeH="0" baseline="0" noProof="0" dirty="0">
                <a:ln>
                  <a:noFill/>
                </a:ln>
                <a:solidFill>
                  <a:schemeClr val="tx1"/>
                </a:solidFill>
                <a:effectLst/>
                <a:uLnTx/>
                <a:uFillTx/>
                <a:latin typeface="Amazon Ember" panose="020B0603020204020204" pitchFamily="34" charset="0"/>
                <a:ea typeface="Amazon Ember" panose="020B0603020204020204" pitchFamily="34" charset="0"/>
                <a:cs typeface="Mangal" panose="02040503050203030202" pitchFamily="18" charset="0"/>
              </a:rPr>
              <a:t>–</a:t>
            </a:r>
            <a:r>
              <a:rPr kumimoji="0" lang="en-AU" sz="1050" b="0" i="0" u="none" strike="noStrike" kern="1200" cap="none" spc="0" normalizeH="0" baseline="0" noProof="0" dirty="0">
                <a:ln>
                  <a:noFill/>
                </a:ln>
                <a:solidFill>
                  <a:schemeClr val="tx1"/>
                </a:solidFill>
                <a:effectLst/>
                <a:uLnTx/>
                <a:uFillTx/>
                <a:latin typeface="Amazon Ember" panose="020B0603020204020204" pitchFamily="34" charset="0"/>
                <a:ea typeface="Amazon Ember" panose="020B0603020204020204" pitchFamily="34" charset="0"/>
                <a:cs typeface="Amazon Ember" panose="020B0603020204020204" pitchFamily="34" charset="0"/>
              </a:rPr>
              <a:t> Storage Gateways</a:t>
            </a:r>
          </a:p>
        </p:txBody>
      </p:sp>
      <p:sp>
        <p:nvSpPr>
          <p:cNvPr id="4" name="TextBox 3"/>
          <p:cNvSpPr txBox="1"/>
          <p:nvPr/>
        </p:nvSpPr>
        <p:spPr>
          <a:xfrm>
            <a:off x="696553" y="1237865"/>
            <a:ext cx="1174754" cy="307777"/>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effectLst/>
                <a:uLnTx/>
                <a:uFillTx/>
                <a:latin typeface="Amazon Ember" panose="020B0603020204020204" pitchFamily="34" charset="0"/>
                <a:ea typeface="Amazon Ember" panose="020B0603020204020204" pitchFamily="34" charset="0"/>
                <a:cs typeface="Amazon Ember" panose="020B0603020204020204" pitchFamily="34" charset="0"/>
              </a:rPr>
              <a:t>Functions</a:t>
            </a:r>
          </a:p>
        </p:txBody>
      </p:sp>
      <p:sp>
        <p:nvSpPr>
          <p:cNvPr id="34" name="TextBox 33"/>
          <p:cNvSpPr txBox="1"/>
          <p:nvPr/>
        </p:nvSpPr>
        <p:spPr>
          <a:xfrm>
            <a:off x="2084666" y="1237863"/>
            <a:ext cx="5658299" cy="307777"/>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effectLst/>
                <a:uLnTx/>
                <a:uFillTx/>
                <a:latin typeface="Amazon Ember" panose="020B0603020204020204" pitchFamily="34" charset="0"/>
                <a:ea typeface="Amazon Ember" panose="020B0603020204020204" pitchFamily="34" charset="0"/>
                <a:cs typeface="Amazon Ember" panose="020B0603020204020204" pitchFamily="34" charset="0"/>
              </a:rPr>
              <a:t>Capabilities and Considerations</a:t>
            </a:r>
          </a:p>
        </p:txBody>
      </p:sp>
    </p:spTree>
    <p:extLst>
      <p:ext uri="{BB962C8B-B14F-4D97-AF65-F5344CB8AC3E}">
        <p14:creationId xmlns:p14="http://schemas.microsoft.com/office/powerpoint/2010/main" val="2708653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C31DBE-0A41-4049-A00C-3EEF9BAE7963}"/>
              </a:ext>
            </a:extLst>
          </p:cNvPr>
          <p:cNvSpPr>
            <a:spLocks noGrp="1"/>
          </p:cNvSpPr>
          <p:nvPr>
            <p:ph type="title"/>
          </p:nvPr>
        </p:nvSpPr>
        <p:spPr/>
        <p:txBody>
          <a:bodyPr/>
          <a:lstStyle/>
          <a:p>
            <a:r>
              <a:rPr lang="en-US" dirty="0"/>
              <a:t>Notes to Presenter</a:t>
            </a:r>
          </a:p>
        </p:txBody>
      </p:sp>
      <p:sp>
        <p:nvSpPr>
          <p:cNvPr id="3" name="Content Placeholder 2">
            <a:extLst>
              <a:ext uri="{FF2B5EF4-FFF2-40B4-BE49-F238E27FC236}">
                <a16:creationId xmlns:a16="http://schemas.microsoft.com/office/drawing/2014/main" id="{87469ADE-86CC-6E4B-BA79-95C4188AF337}"/>
              </a:ext>
            </a:extLst>
          </p:cNvPr>
          <p:cNvSpPr>
            <a:spLocks noGrp="1"/>
          </p:cNvSpPr>
          <p:nvPr>
            <p:ph idx="1"/>
          </p:nvPr>
        </p:nvSpPr>
        <p:spPr>
          <a:xfrm>
            <a:off x="340592" y="675861"/>
            <a:ext cx="8205304" cy="3887397"/>
          </a:xfrm>
        </p:spPr>
        <p:txBody>
          <a:bodyPr>
            <a:noAutofit/>
          </a:bodyPr>
          <a:lstStyle/>
          <a:p>
            <a:r>
              <a:rPr lang="en-US" sz="1400" dirty="0"/>
              <a:t>You should use this presentation to introduce OI to customers as a kickoff presentation for the operations workstream during a migration</a:t>
            </a:r>
          </a:p>
          <a:p>
            <a:pPr lvl="1"/>
            <a:r>
              <a:rPr lang="en-US" sz="1200" dirty="0"/>
              <a:t>You should invite all the people that may be involved from the customer side as well as project stakeholders such as sponsors</a:t>
            </a:r>
          </a:p>
          <a:p>
            <a:pPr lvl="1"/>
            <a:r>
              <a:rPr lang="en-US" sz="1200" dirty="0"/>
              <a:t>You should ask for feedback and take note of questions asked during the presentation</a:t>
            </a:r>
          </a:p>
          <a:p>
            <a:r>
              <a:rPr lang="en-US" sz="1400" dirty="0"/>
              <a:t>You should solicit open ended input from the customer regarding their questions about operating on AWS and operations on AWS so you can align this presentation appropriately</a:t>
            </a:r>
          </a:p>
          <a:p>
            <a:r>
              <a:rPr lang="en-US" sz="1400" dirty="0"/>
              <a:t>This presentation is a superset of organized content for introducing Operational integration with AWS and Operations on AWS</a:t>
            </a:r>
          </a:p>
          <a:p>
            <a:pPr lvl="1"/>
            <a:r>
              <a:rPr lang="en-US" sz="1200" dirty="0"/>
              <a:t>You should hide the slides to align with your allocated time and scope</a:t>
            </a:r>
          </a:p>
          <a:p>
            <a:pPr lvl="1"/>
            <a:r>
              <a:rPr lang="en-US" sz="1200" dirty="0"/>
              <a:t>When presenting AWS services covered in this presentation, provide the operations perspective and use case for the service and relate it back to existing tools / services the customer may be using</a:t>
            </a:r>
          </a:p>
          <a:p>
            <a:r>
              <a:rPr lang="en-US" sz="1400" dirty="0"/>
              <a:t>You should record the session and send to the customer as well as make it available on any documentation that you provide as a part of your delivery</a:t>
            </a:r>
          </a:p>
          <a:p>
            <a:pPr marL="0" indent="0" algn="ctr">
              <a:buNone/>
            </a:pPr>
            <a:endParaRPr lang="en-US" sz="1400" dirty="0"/>
          </a:p>
          <a:p>
            <a:pPr marL="0" indent="0" algn="ctr">
              <a:buNone/>
            </a:pPr>
            <a:r>
              <a:rPr lang="en-US" sz="1400" dirty="0">
                <a:solidFill>
                  <a:schemeClr val="accent2"/>
                </a:solidFill>
              </a:rPr>
              <a:t>Please provide feedback on your delivery and contribute back with additional content that you added that was helpful.</a:t>
            </a:r>
          </a:p>
          <a:p>
            <a:pPr marL="0" indent="0" algn="ctr">
              <a:buNone/>
            </a:pPr>
            <a:r>
              <a:rPr lang="en-US" sz="1400" dirty="0">
                <a:solidFill>
                  <a:schemeClr val="accent2"/>
                </a:solidFill>
              </a:rPr>
              <a:t>&lt;Feedback Link&gt;</a:t>
            </a:r>
          </a:p>
        </p:txBody>
      </p:sp>
    </p:spTree>
    <p:extLst>
      <p:ext uri="{BB962C8B-B14F-4D97-AF65-F5344CB8AC3E}">
        <p14:creationId xmlns:p14="http://schemas.microsoft.com/office/powerpoint/2010/main" val="15583599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5C4A3F-7649-BA49-A5F0-FDE72066FF5D}"/>
              </a:ext>
            </a:extLst>
          </p:cNvPr>
          <p:cNvSpPr>
            <a:spLocks noGrp="1"/>
          </p:cNvSpPr>
          <p:nvPr>
            <p:ph type="title"/>
          </p:nvPr>
        </p:nvSpPr>
        <p:spPr>
          <a:xfrm>
            <a:off x="336789" y="187360"/>
            <a:ext cx="8205304" cy="545192"/>
          </a:xfrm>
        </p:spPr>
        <p:txBody>
          <a:bodyPr/>
          <a:lstStyle/>
          <a:p>
            <a:r>
              <a:rPr lang="en-US" b="1" dirty="0">
                <a:solidFill>
                  <a:schemeClr val="tx2"/>
                </a:solidFill>
              </a:rPr>
              <a:t>Cloud Operating Model - </a:t>
            </a:r>
            <a:r>
              <a:rPr lang="en-US" b="1" dirty="0">
                <a:solidFill>
                  <a:schemeClr val="accent1"/>
                </a:solidFill>
              </a:rPr>
              <a:t>Tools</a:t>
            </a:r>
          </a:p>
        </p:txBody>
      </p:sp>
      <p:sp>
        <p:nvSpPr>
          <p:cNvPr id="3" name="Rounded Rectangle 2">
            <a:extLst>
              <a:ext uri="{FF2B5EF4-FFF2-40B4-BE49-F238E27FC236}">
                <a16:creationId xmlns:a16="http://schemas.microsoft.com/office/drawing/2014/main" id="{5F8F5AFA-32D9-2946-986C-3FCD5A59E527}"/>
              </a:ext>
            </a:extLst>
          </p:cNvPr>
          <p:cNvSpPr/>
          <p:nvPr/>
        </p:nvSpPr>
        <p:spPr>
          <a:xfrm>
            <a:off x="457200" y="1028701"/>
            <a:ext cx="8386763" cy="3000374"/>
          </a:xfrm>
          <a:prstGeom prst="roundRect">
            <a:avLst/>
          </a:prstGeom>
          <a:noFill/>
          <a:ln w="34925">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F7F4DFD2-ECC4-8A47-9EFB-7ABC92005D6A}"/>
              </a:ext>
            </a:extLst>
          </p:cNvPr>
          <p:cNvSpPr txBox="1"/>
          <p:nvPr/>
        </p:nvSpPr>
        <p:spPr>
          <a:xfrm>
            <a:off x="546977" y="3080072"/>
            <a:ext cx="1760400" cy="400110"/>
          </a:xfrm>
          <a:prstGeom prst="rect">
            <a:avLst/>
          </a:prstGeom>
          <a:noFill/>
        </p:spPr>
        <p:txBody>
          <a:bodyPr wrap="square" rtlCol="0">
            <a:spAutoFit/>
          </a:bodyPr>
          <a:lstStyle/>
          <a:p>
            <a:pPr algn="ctr"/>
            <a:r>
              <a:rPr lang="en-US" sz="2000" b="1" dirty="0">
                <a:latin typeface="Amazon Ember" panose="020B0603020204020204" pitchFamily="34" charset="0"/>
                <a:ea typeface="Amazon Ember" panose="020B0603020204020204" pitchFamily="34" charset="0"/>
                <a:cs typeface="Amazon Ember" panose="020B0603020204020204" pitchFamily="34" charset="0"/>
              </a:rPr>
              <a:t>Tools</a:t>
            </a:r>
          </a:p>
        </p:txBody>
      </p:sp>
      <p:pic>
        <p:nvPicPr>
          <p:cNvPr id="5" name="Picture 4">
            <a:extLst>
              <a:ext uri="{FF2B5EF4-FFF2-40B4-BE49-F238E27FC236}">
                <a16:creationId xmlns:a16="http://schemas.microsoft.com/office/drawing/2014/main" id="{086A72A6-C83D-CF4B-A47C-4C961B555F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0788" y="1553298"/>
            <a:ext cx="1232777" cy="1232777"/>
          </a:xfrm>
          <a:prstGeom prst="rect">
            <a:avLst/>
          </a:prstGeom>
        </p:spPr>
      </p:pic>
      <p:sp>
        <p:nvSpPr>
          <p:cNvPr id="6" name="TextBox 5">
            <a:extLst>
              <a:ext uri="{FF2B5EF4-FFF2-40B4-BE49-F238E27FC236}">
                <a16:creationId xmlns:a16="http://schemas.microsoft.com/office/drawing/2014/main" id="{B865D205-304C-B149-88F9-8903702BA35B}"/>
              </a:ext>
            </a:extLst>
          </p:cNvPr>
          <p:cNvSpPr txBox="1"/>
          <p:nvPr/>
        </p:nvSpPr>
        <p:spPr>
          <a:xfrm>
            <a:off x="2825090" y="1073966"/>
            <a:ext cx="5368777" cy="2893100"/>
          </a:xfrm>
          <a:prstGeom prst="rect">
            <a:avLst/>
          </a:prstGeom>
          <a:noFill/>
        </p:spPr>
        <p:txBody>
          <a:bodyPr wrap="none" rtlCol="0">
            <a:spAutoFit/>
          </a:bodyPr>
          <a:lstStyle/>
          <a:p>
            <a:r>
              <a:rPr lang="en-US" sz="2000" b="1" dirty="0">
                <a:latin typeface="Amazon Ember" panose="020B0603020204020204" pitchFamily="34" charset="0"/>
                <a:ea typeface="Amazon Ember" panose="020B0603020204020204" pitchFamily="34" charset="0"/>
                <a:cs typeface="Amazon Ember" panose="020B0603020204020204" pitchFamily="34" charset="0"/>
              </a:rPr>
              <a:t>AWS Management &amp; Governance</a:t>
            </a:r>
          </a:p>
          <a:p>
            <a:r>
              <a:rPr lang="en-US" sz="1200" dirty="0">
                <a:latin typeface="Amazon Ember" panose="020B0603020204020204" pitchFamily="34" charset="0"/>
                <a:ea typeface="Amazon Ember" panose="020B0603020204020204" pitchFamily="34" charset="0"/>
                <a:cs typeface="Amazon Ember" panose="020B0603020204020204" pitchFamily="34" charset="0"/>
              </a:rPr>
              <a:t>(CloudFormation, Systems Manager, CloudWatch, Service Catalog, Config, </a:t>
            </a:r>
          </a:p>
          <a:p>
            <a:r>
              <a:rPr lang="en-US" sz="1200" dirty="0">
                <a:latin typeface="Amazon Ember" panose="020B0603020204020204" pitchFamily="34" charset="0"/>
                <a:ea typeface="Amazon Ember" panose="020B0603020204020204" pitchFamily="34" charset="0"/>
                <a:cs typeface="Amazon Ember" panose="020B0603020204020204" pitchFamily="34" charset="0"/>
              </a:rPr>
              <a:t>CloudTrail, OpsWorks, AMS)</a:t>
            </a:r>
          </a:p>
          <a:p>
            <a:endParaRPr lang="en-US" sz="1400" b="1" dirty="0">
              <a:latin typeface="Amazon Ember" panose="020B0603020204020204" pitchFamily="34" charset="0"/>
              <a:ea typeface="Amazon Ember" panose="020B0603020204020204" pitchFamily="34" charset="0"/>
              <a:cs typeface="Amazon Ember" panose="020B0603020204020204" pitchFamily="34" charset="0"/>
            </a:endParaRPr>
          </a:p>
          <a:p>
            <a:r>
              <a:rPr lang="en-US" sz="2000" b="1" dirty="0">
                <a:latin typeface="Amazon Ember" panose="020B0603020204020204" pitchFamily="34" charset="0"/>
                <a:ea typeface="Amazon Ember" panose="020B0603020204020204" pitchFamily="34" charset="0"/>
                <a:cs typeface="Amazon Ember" panose="020B0603020204020204" pitchFamily="34" charset="0"/>
              </a:rPr>
              <a:t>ITSM/Cloud Management Tools</a:t>
            </a:r>
          </a:p>
          <a:p>
            <a:r>
              <a:rPr lang="en-US" sz="1200" dirty="0">
                <a:latin typeface="Amazon Ember" panose="020B0603020204020204" pitchFamily="34" charset="0"/>
                <a:ea typeface="Amazon Ember" panose="020B0603020204020204" pitchFamily="34" charset="0"/>
                <a:cs typeface="Amazon Ember" panose="020B0603020204020204" pitchFamily="34" charset="0"/>
              </a:rPr>
              <a:t>(ServiceNow, HP, BMC Remedy, Cherwell, Atlassian Jira Service Desk)</a:t>
            </a:r>
          </a:p>
          <a:p>
            <a:endParaRPr lang="en-US" sz="1400" b="1" dirty="0">
              <a:latin typeface="Amazon Ember" panose="020B0603020204020204" pitchFamily="34" charset="0"/>
              <a:ea typeface="Amazon Ember" panose="020B0603020204020204" pitchFamily="34" charset="0"/>
              <a:cs typeface="Amazon Ember" panose="020B0603020204020204" pitchFamily="34" charset="0"/>
            </a:endParaRPr>
          </a:p>
          <a:p>
            <a:r>
              <a:rPr lang="en-US" sz="2000" b="1" dirty="0">
                <a:latin typeface="Amazon Ember" panose="020B0603020204020204" pitchFamily="34" charset="0"/>
                <a:ea typeface="Amazon Ember" panose="020B0603020204020204" pitchFamily="34" charset="0"/>
                <a:cs typeface="Amazon Ember" panose="020B0603020204020204" pitchFamily="34" charset="0"/>
              </a:rPr>
              <a:t>Monitoring Tools</a:t>
            </a:r>
          </a:p>
          <a:p>
            <a:r>
              <a:rPr lang="en-US" sz="1200" dirty="0">
                <a:latin typeface="Amazon Ember" panose="020B0603020204020204" pitchFamily="34" charset="0"/>
                <a:ea typeface="Amazon Ember" panose="020B0603020204020204" pitchFamily="34" charset="0"/>
                <a:cs typeface="Amazon Ember" panose="020B0603020204020204" pitchFamily="34" charset="0"/>
              </a:rPr>
              <a:t>(Splunk, DataDog, AppDynamics)</a:t>
            </a:r>
          </a:p>
          <a:p>
            <a:endParaRPr lang="en-US" sz="1400" b="1" dirty="0">
              <a:latin typeface="Amazon Ember" panose="020B0603020204020204" pitchFamily="34" charset="0"/>
              <a:ea typeface="Amazon Ember" panose="020B0603020204020204" pitchFamily="34" charset="0"/>
              <a:cs typeface="Amazon Ember" panose="020B0603020204020204" pitchFamily="34" charset="0"/>
            </a:endParaRPr>
          </a:p>
          <a:p>
            <a:r>
              <a:rPr lang="en-US" sz="2000" b="1" dirty="0">
                <a:latin typeface="Amazon Ember" panose="020B0603020204020204" pitchFamily="34" charset="0"/>
                <a:ea typeface="Amazon Ember" panose="020B0603020204020204" pitchFamily="34" charset="0"/>
                <a:cs typeface="Amazon Ember" panose="020B0603020204020204" pitchFamily="34" charset="0"/>
              </a:rPr>
              <a:t>Security Tools</a:t>
            </a:r>
          </a:p>
          <a:p>
            <a:r>
              <a:rPr lang="en-US" sz="1200" dirty="0">
                <a:latin typeface="Amazon Ember" panose="020B0603020204020204" pitchFamily="34" charset="0"/>
                <a:ea typeface="Amazon Ember" panose="020B0603020204020204" pitchFamily="34" charset="0"/>
                <a:cs typeface="Amazon Ember" panose="020B0603020204020204" pitchFamily="34" charset="0"/>
              </a:rPr>
              <a:t>(Nexxus, Trip Wire)</a:t>
            </a:r>
          </a:p>
        </p:txBody>
      </p:sp>
      <p:pic>
        <p:nvPicPr>
          <p:cNvPr id="7" name="Picture 6">
            <a:extLst>
              <a:ext uri="{FF2B5EF4-FFF2-40B4-BE49-F238E27FC236}">
                <a16:creationId xmlns:a16="http://schemas.microsoft.com/office/drawing/2014/main" id="{9CFF2712-806A-F644-A690-53E9376166C2}"/>
              </a:ext>
            </a:extLst>
          </p:cNvPr>
          <p:cNvPicPr>
            <a:picLocks noChangeAspect="1"/>
          </p:cNvPicPr>
          <p:nvPr/>
        </p:nvPicPr>
        <p:blipFill>
          <a:blip r:embed="rId4"/>
          <a:stretch>
            <a:fillRect/>
          </a:stretch>
        </p:blipFill>
        <p:spPr>
          <a:xfrm>
            <a:off x="4222128" y="249452"/>
            <a:ext cx="4753264" cy="812800"/>
          </a:xfrm>
          <a:prstGeom prst="rect">
            <a:avLst/>
          </a:prstGeom>
        </p:spPr>
      </p:pic>
      <p:sp>
        <p:nvSpPr>
          <p:cNvPr id="8" name="Rectangle 7">
            <a:extLst>
              <a:ext uri="{FF2B5EF4-FFF2-40B4-BE49-F238E27FC236}">
                <a16:creationId xmlns:a16="http://schemas.microsoft.com/office/drawing/2014/main" id="{2FEFB5D5-94B1-9147-BA44-20E858891772}"/>
              </a:ext>
            </a:extLst>
          </p:cNvPr>
          <p:cNvSpPr/>
          <p:nvPr/>
        </p:nvSpPr>
        <p:spPr>
          <a:xfrm>
            <a:off x="5509478" y="283765"/>
            <a:ext cx="3510320" cy="369332"/>
          </a:xfrm>
          <a:prstGeom prst="rect">
            <a:avLst/>
          </a:prstGeom>
        </p:spPr>
        <p:txBody>
          <a:bodyPr wrap="none">
            <a:spAutoFit/>
          </a:bodyPr>
          <a:lstStyle/>
          <a:p>
            <a:r>
              <a:rPr lang="en-US" dirty="0"/>
              <a:t>Integration points with Non-AWS</a:t>
            </a:r>
          </a:p>
        </p:txBody>
      </p:sp>
    </p:spTree>
    <p:extLst>
      <p:ext uri="{BB962C8B-B14F-4D97-AF65-F5344CB8AC3E}">
        <p14:creationId xmlns:p14="http://schemas.microsoft.com/office/powerpoint/2010/main" val="31960393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1539665491"/>
              </p:ext>
            </p:extLst>
          </p:nvPr>
        </p:nvGraphicFramePr>
        <p:xfrm>
          <a:off x="101602" y="660677"/>
          <a:ext cx="8440491" cy="5112600"/>
        </p:xfrm>
        <a:graphic>
          <a:graphicData uri="http://schemas.openxmlformats.org/drawingml/2006/table">
            <a:tbl>
              <a:tblPr firstRow="1" bandRow="1">
                <a:tableStyleId>{7E9639D4-E3E2-4D34-9284-5A2195B3D0D7}</a:tableStyleId>
              </a:tblPr>
              <a:tblGrid>
                <a:gridCol w="1340632">
                  <a:extLst>
                    <a:ext uri="{9D8B030D-6E8A-4147-A177-3AD203B41FA5}">
                      <a16:colId xmlns:a16="http://schemas.microsoft.com/office/drawing/2014/main" val="20000"/>
                    </a:ext>
                  </a:extLst>
                </a:gridCol>
                <a:gridCol w="4391421">
                  <a:extLst>
                    <a:ext uri="{9D8B030D-6E8A-4147-A177-3AD203B41FA5}">
                      <a16:colId xmlns:a16="http://schemas.microsoft.com/office/drawing/2014/main" val="20001"/>
                    </a:ext>
                  </a:extLst>
                </a:gridCol>
                <a:gridCol w="820221">
                  <a:extLst>
                    <a:ext uri="{9D8B030D-6E8A-4147-A177-3AD203B41FA5}">
                      <a16:colId xmlns:a16="http://schemas.microsoft.com/office/drawing/2014/main" val="1249327429"/>
                    </a:ext>
                  </a:extLst>
                </a:gridCol>
                <a:gridCol w="1888217">
                  <a:extLst>
                    <a:ext uri="{9D8B030D-6E8A-4147-A177-3AD203B41FA5}">
                      <a16:colId xmlns:a16="http://schemas.microsoft.com/office/drawing/2014/main" val="20002"/>
                    </a:ext>
                  </a:extLst>
                </a:gridCol>
              </a:tblGrid>
              <a:tr h="319446">
                <a:tc>
                  <a:txBody>
                    <a:bodyPr/>
                    <a:lstStyle/>
                    <a:p>
                      <a:pPr algn="ctr"/>
                      <a:r>
                        <a:rPr lang="en-US" sz="800" dirty="0">
                          <a:latin typeface="Amazon Ember" charset="0"/>
                          <a:ea typeface="Amazon Ember" charset="0"/>
                          <a:cs typeface="Amazon Ember" charset="0"/>
                        </a:rPr>
                        <a:t>Area</a:t>
                      </a:r>
                    </a:p>
                  </a:txBody>
                  <a:tcPr>
                    <a:lnR w="9525" cap="flat" cmpd="sng" algn="ctr">
                      <a:solidFill>
                        <a:schemeClr val="bg1">
                          <a:lumMod val="50000"/>
                        </a:schemeClr>
                      </a:solidFill>
                      <a:prstDash val="solid"/>
                      <a:round/>
                      <a:headEnd type="none" w="med" len="med"/>
                      <a:tailEnd type="none" w="med" len="med"/>
                    </a:lnR>
                  </a:tcPr>
                </a:tc>
                <a:tc>
                  <a:txBody>
                    <a:bodyPr/>
                    <a:lstStyle/>
                    <a:p>
                      <a:pPr marL="0" lvl="0" indent="0" algn="ctr" defTabSz="914400" rtl="0" eaLnBrk="1" latinLnBrk="0" hangingPunct="1">
                        <a:buFont typeface="Arial" charset="0"/>
                        <a:buNone/>
                        <a:defRPr/>
                      </a:pPr>
                      <a:r>
                        <a:rPr lang="en-US" sz="800" kern="1200" dirty="0">
                          <a:latin typeface="Amazon Ember" charset="0"/>
                          <a:ea typeface="Amazon Ember" charset="0"/>
                          <a:cs typeface="Amazon Ember" charset="0"/>
                        </a:rPr>
                        <a:t>Cycle</a:t>
                      </a:r>
                      <a:r>
                        <a:rPr lang="en-US" sz="800" kern="1200" baseline="0" dirty="0">
                          <a:latin typeface="Amazon Ember" charset="0"/>
                          <a:ea typeface="Amazon Ember" charset="0"/>
                          <a:cs typeface="Amazon Ember" charset="0"/>
                        </a:rPr>
                        <a:t> 1 Focus/Tools</a:t>
                      </a:r>
                      <a:endParaRPr lang="en-US" sz="800" kern="1200" dirty="0">
                        <a:solidFill>
                          <a:schemeClr val="tx1"/>
                        </a:solidFill>
                        <a:latin typeface="Amazon Ember" charset="0"/>
                        <a:ea typeface="Amazon Ember" charset="0"/>
                        <a:cs typeface="Amazon Ember" charset="0"/>
                      </a:endParaRPr>
                    </a:p>
                  </a:txBody>
                  <a:tcP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tcPr>
                </a:tc>
                <a:tc>
                  <a:txBody>
                    <a:bodyPr/>
                    <a:lstStyle/>
                    <a:p>
                      <a:pPr marL="0" marR="0" lvl="0" indent="0" algn="ctr" defTabSz="914400" rtl="0" eaLnBrk="1" fontAlgn="auto" latinLnBrk="0" hangingPunct="1">
                        <a:lnSpc>
                          <a:spcPct val="100000"/>
                        </a:lnSpc>
                        <a:spcBef>
                          <a:spcPts val="0"/>
                        </a:spcBef>
                        <a:spcAft>
                          <a:spcPts val="0"/>
                        </a:spcAft>
                        <a:buClrTx/>
                        <a:buSzTx/>
                        <a:buFont typeface="Arial" charset="0"/>
                        <a:buNone/>
                        <a:tabLst/>
                        <a:defRPr/>
                      </a:pPr>
                      <a:r>
                        <a:rPr lang="en-US" sz="800" kern="1200" baseline="0" dirty="0">
                          <a:latin typeface="Amazon Ember" charset="0"/>
                          <a:ea typeface="Amazon Ember" charset="0"/>
                          <a:cs typeface="Amazon Ember" charset="0"/>
                        </a:rPr>
                        <a:t>Customer X (yes/no)</a:t>
                      </a:r>
                      <a:endParaRPr lang="en-US" sz="800" kern="1200" dirty="0">
                        <a:solidFill>
                          <a:schemeClr val="tx1"/>
                        </a:solidFill>
                        <a:latin typeface="Amazon Ember" charset="0"/>
                        <a:ea typeface="Amazon Ember" charset="0"/>
                        <a:cs typeface="Amazon Ember" charset="0"/>
                      </a:endParaRPr>
                    </a:p>
                  </a:txBody>
                  <a:tcP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tcPr>
                </a:tc>
                <a:tc>
                  <a:txBody>
                    <a:bodyPr/>
                    <a:lstStyle/>
                    <a:p>
                      <a:pPr algn="ctr"/>
                      <a:r>
                        <a:rPr lang="en-US" sz="800" dirty="0">
                          <a:latin typeface="Amazon Ember" charset="0"/>
                          <a:ea typeface="Amazon Ember" charset="0"/>
                          <a:cs typeface="Amazon Ember" charset="0"/>
                        </a:rPr>
                        <a:t>Long Term Tools</a:t>
                      </a:r>
                    </a:p>
                  </a:txBody>
                  <a:tcPr>
                    <a:lnL w="9525" cap="flat" cmpd="sng" algn="ctr">
                      <a:solidFill>
                        <a:schemeClr val="bg1">
                          <a:lumMod val="50000"/>
                        </a:schemeClr>
                      </a:solidFill>
                      <a:prstDash val="solid"/>
                      <a:round/>
                      <a:headEnd type="none" w="med" len="med"/>
                      <a:tailEnd type="none" w="med" len="med"/>
                    </a:lnL>
                  </a:tcPr>
                </a:tc>
                <a:extLst>
                  <a:ext uri="{0D108BD9-81ED-4DB2-BD59-A6C34878D82A}">
                    <a16:rowId xmlns:a16="http://schemas.microsoft.com/office/drawing/2014/main" val="10000"/>
                  </a:ext>
                </a:extLst>
              </a:tr>
              <a:tr h="185790">
                <a:tc>
                  <a:txBody>
                    <a:bodyPr/>
                    <a:lstStyle/>
                    <a:p>
                      <a:pPr algn="ctr"/>
                      <a:r>
                        <a:rPr lang="en-US" sz="800" b="1" dirty="0">
                          <a:latin typeface="Amazon Ember" charset="0"/>
                          <a:ea typeface="Amazon Ember" charset="0"/>
                          <a:cs typeface="Amazon Ember" charset="0"/>
                        </a:rPr>
                        <a:t>Platform</a:t>
                      </a:r>
                      <a:r>
                        <a:rPr lang="en-US" sz="800" b="1" baseline="0" dirty="0">
                          <a:latin typeface="Amazon Ember" charset="0"/>
                          <a:ea typeface="Amazon Ember" charset="0"/>
                          <a:cs typeface="Amazon Ember" charset="0"/>
                        </a:rPr>
                        <a:t> Architecture &amp; Governance</a:t>
                      </a:r>
                      <a:endParaRPr lang="en-US" sz="800" b="1" dirty="0">
                        <a:latin typeface="Amazon Ember" charset="0"/>
                        <a:ea typeface="Amazon Ember" charset="0"/>
                        <a:cs typeface="Amazon Ember" charset="0"/>
                      </a:endParaRPr>
                    </a:p>
                  </a:txBody>
                  <a:tcPr anchor="ctr">
                    <a:lnR w="9525" cap="flat" cmpd="sng" algn="ctr">
                      <a:solidFill>
                        <a:schemeClr val="bg1">
                          <a:lumMod val="50000"/>
                        </a:schemeClr>
                      </a:solidFill>
                      <a:prstDash val="solid"/>
                      <a:round/>
                      <a:headEnd type="none" w="med" len="med"/>
                      <a:tailEnd type="none" w="med" len="med"/>
                    </a:ln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charset="0"/>
                        <a:buNone/>
                        <a:tabLst/>
                        <a:defRPr/>
                      </a:pPr>
                      <a:r>
                        <a:rPr lang="en-US" sz="800" kern="1200" dirty="0">
                          <a:solidFill>
                            <a:schemeClr val="tx1"/>
                          </a:solidFill>
                          <a:latin typeface="Amazon Ember" charset="0"/>
                          <a:ea typeface="Amazon Ember" charset="0"/>
                          <a:cs typeface="Amazon Ember" charset="0"/>
                        </a:rPr>
                        <a:t>Governance, Guardrails, Enterprise Architecture and Platform</a:t>
                      </a:r>
                      <a:r>
                        <a:rPr lang="en-US" sz="800" kern="1200" baseline="0" dirty="0">
                          <a:solidFill>
                            <a:schemeClr val="tx1"/>
                          </a:solidFill>
                          <a:latin typeface="Amazon Ember" charset="0"/>
                          <a:ea typeface="Amazon Ember" charset="0"/>
                          <a:cs typeface="Amazon Ember" charset="0"/>
                        </a:rPr>
                        <a:t> Design </a:t>
                      </a:r>
                      <a:r>
                        <a:rPr lang="en-US" sz="800" kern="1200" dirty="0">
                          <a:solidFill>
                            <a:schemeClr val="tx1"/>
                          </a:solidFill>
                          <a:latin typeface="Amazon Ember" charset="0"/>
                          <a:ea typeface="Amazon Ember" charset="0"/>
                          <a:cs typeface="Amazon Ember" charset="0"/>
                        </a:rPr>
                        <a:t>for AWS,</a:t>
                      </a:r>
                      <a:r>
                        <a:rPr lang="en-US" sz="800" kern="1200" baseline="0" dirty="0">
                          <a:solidFill>
                            <a:schemeClr val="tx1"/>
                          </a:solidFill>
                          <a:latin typeface="Amazon Ember" charset="0"/>
                          <a:ea typeface="Amazon Ember" charset="0"/>
                          <a:cs typeface="Amazon Ember" charset="0"/>
                        </a:rPr>
                        <a:t> Tagging, Systems Manager</a:t>
                      </a:r>
                      <a:endParaRPr lang="en-AU" sz="800" kern="1200" dirty="0">
                        <a:solidFill>
                          <a:schemeClr val="tx1"/>
                        </a:solidFill>
                        <a:latin typeface="Amazon Ember" charset="0"/>
                        <a:ea typeface="Amazon Ember" charset="0"/>
                        <a:cs typeface="Amazon Ember" charset="0"/>
                      </a:endParaRPr>
                    </a:p>
                  </a:txBody>
                  <a:tcPr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charset="0"/>
                        <a:buNone/>
                        <a:tabLst/>
                        <a:defRPr/>
                      </a:pPr>
                      <a:endParaRPr lang="en-AU" sz="800" kern="1200" dirty="0">
                        <a:solidFill>
                          <a:schemeClr val="tx1"/>
                        </a:solidFill>
                        <a:latin typeface="Amazon Ember" charset="0"/>
                        <a:ea typeface="Amazon Ember" charset="0"/>
                        <a:cs typeface="Amazon Ember" charset="0"/>
                      </a:endParaRPr>
                    </a:p>
                  </a:txBody>
                  <a:tcPr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solidFill>
                      <a:schemeClr val="bg1"/>
                    </a:solidFill>
                  </a:tcPr>
                </a:tc>
                <a:tc>
                  <a:txBody>
                    <a:bodyPr/>
                    <a:lstStyle/>
                    <a:p>
                      <a:pPr marL="0" marR="0" indent="0" algn="l" defTabSz="685800" rtl="0" eaLnBrk="1" fontAlgn="auto" latinLnBrk="0" hangingPunct="1">
                        <a:lnSpc>
                          <a:spcPct val="100000"/>
                        </a:lnSpc>
                        <a:spcBef>
                          <a:spcPts val="0"/>
                        </a:spcBef>
                        <a:spcAft>
                          <a:spcPts val="0"/>
                        </a:spcAft>
                        <a:buClrTx/>
                        <a:buSzTx/>
                        <a:buFont typeface="Arial" charset="0"/>
                        <a:buNone/>
                        <a:tabLst/>
                        <a:defRPr/>
                      </a:pPr>
                      <a:r>
                        <a:rPr lang="en-AU" sz="800" dirty="0">
                          <a:latin typeface="Amazon Ember" charset="0"/>
                          <a:ea typeface="Amazon Ember" charset="0"/>
                          <a:cs typeface="Amazon Ember" charset="0"/>
                        </a:rPr>
                        <a:t>Iteration</a:t>
                      </a:r>
                    </a:p>
                  </a:txBody>
                  <a:tcPr anchor="ctr">
                    <a:lnL w="9525" cap="flat" cmpd="sng" algn="ctr">
                      <a:solidFill>
                        <a:schemeClr val="bg1">
                          <a:lumMod val="50000"/>
                        </a:schemeClr>
                      </a:solidFill>
                      <a:prstDash val="solid"/>
                      <a:round/>
                      <a:headEnd type="none" w="med" len="med"/>
                      <a:tailEnd type="none" w="med" len="med"/>
                    </a:lnL>
                    <a:solidFill>
                      <a:schemeClr val="bg1"/>
                    </a:solidFill>
                  </a:tcPr>
                </a:tc>
                <a:extLst>
                  <a:ext uri="{0D108BD9-81ED-4DB2-BD59-A6C34878D82A}">
                    <a16:rowId xmlns:a16="http://schemas.microsoft.com/office/drawing/2014/main" val="10001"/>
                  </a:ext>
                </a:extLst>
              </a:tr>
              <a:tr h="0">
                <a:tc>
                  <a:txBody>
                    <a:bodyPr/>
                    <a:lstStyle/>
                    <a:p>
                      <a:pPr marL="0" algn="ctr" defTabSz="457200" rtl="0" eaLnBrk="1" latinLnBrk="0" hangingPunct="1"/>
                      <a:r>
                        <a:rPr lang="en-US" sz="800" b="1" kern="1200" dirty="0">
                          <a:solidFill>
                            <a:schemeClr val="tx1"/>
                          </a:solidFill>
                          <a:latin typeface="Amazon Ember" charset="0"/>
                          <a:ea typeface="Amazon Ember" charset="0"/>
                          <a:cs typeface="Amazon Ember" charset="0"/>
                        </a:rPr>
                        <a:t>Event &amp; Incident Management</a:t>
                      </a:r>
                    </a:p>
                  </a:txBody>
                  <a:tcPr anchor="ctr">
                    <a:lnR w="9525" cap="flat" cmpd="sng" algn="ctr">
                      <a:solidFill>
                        <a:schemeClr val="bg1">
                          <a:lumMod val="50000"/>
                        </a:schemeClr>
                      </a:solidFill>
                      <a:prstDash val="solid"/>
                      <a:round/>
                      <a:headEnd type="none" w="med" len="med"/>
                      <a:tailEnd type="none" w="med" len="med"/>
                    </a:lnR>
                    <a:noFill/>
                  </a:tcPr>
                </a:tc>
                <a:tc>
                  <a:txBody>
                    <a:bodyPr/>
                    <a:lstStyle/>
                    <a:p>
                      <a:pPr marL="0" lvl="0" indent="0" algn="l" defTabSz="914400" rtl="0" eaLnBrk="1" latinLnBrk="0" hangingPunct="1">
                        <a:buFont typeface="Arial" charset="0"/>
                        <a:buNone/>
                        <a:defRPr/>
                      </a:pPr>
                      <a:r>
                        <a:rPr lang="en-AU" sz="800" kern="1200" dirty="0">
                          <a:solidFill>
                            <a:schemeClr val="tx1"/>
                          </a:solidFill>
                          <a:latin typeface="Amazon Ember" charset="0"/>
                          <a:ea typeface="Amazon Ember" charset="0"/>
                          <a:cs typeface="Amazon Ember" charset="0"/>
                        </a:rPr>
                        <a:t>Logging &amp; Monitoring, Service Restoration, Cloud</a:t>
                      </a:r>
                      <a:r>
                        <a:rPr lang="en-AU" sz="800" kern="1200" baseline="0" dirty="0">
                          <a:solidFill>
                            <a:schemeClr val="tx1"/>
                          </a:solidFill>
                          <a:latin typeface="Amazon Ember" charset="0"/>
                          <a:ea typeface="Amazon Ember" charset="0"/>
                          <a:cs typeface="Amazon Ember" charset="0"/>
                        </a:rPr>
                        <a:t>Watch, SNS</a:t>
                      </a:r>
                      <a:endParaRPr lang="en-AU" sz="800" kern="1200" dirty="0">
                        <a:solidFill>
                          <a:schemeClr val="tx1"/>
                        </a:solidFill>
                        <a:latin typeface="Amazon Ember" charset="0"/>
                        <a:ea typeface="Amazon Ember" charset="0"/>
                        <a:cs typeface="Amazon Ember" charset="0"/>
                      </a:endParaRPr>
                    </a:p>
                  </a:txBody>
                  <a:tcPr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solidFill>
                      <a:schemeClr val="bg1"/>
                    </a:solidFill>
                  </a:tcPr>
                </a:tc>
                <a:tc>
                  <a:txBody>
                    <a:bodyPr/>
                    <a:lstStyle/>
                    <a:p>
                      <a:pPr marL="0" lvl="0" indent="0" algn="l" defTabSz="914400" rtl="0" eaLnBrk="1" latinLnBrk="0" hangingPunct="1">
                        <a:buFont typeface="Arial" charset="0"/>
                        <a:buNone/>
                        <a:defRPr/>
                      </a:pPr>
                      <a:endParaRPr lang="en-AU" sz="800" kern="1200" dirty="0">
                        <a:solidFill>
                          <a:schemeClr val="tx1"/>
                        </a:solidFill>
                        <a:latin typeface="Amazon Ember" charset="0"/>
                        <a:ea typeface="Amazon Ember" charset="0"/>
                        <a:cs typeface="Amazon Ember" charset="0"/>
                      </a:endParaRPr>
                    </a:p>
                  </a:txBody>
                  <a:tcPr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solidFill>
                      <a:schemeClr val="bg1"/>
                    </a:solidFill>
                  </a:tcPr>
                </a:tc>
                <a:tc>
                  <a:txBody>
                    <a:bodyPr/>
                    <a:lstStyle/>
                    <a:p>
                      <a:pPr marL="0" marR="0" indent="0" algn="l" defTabSz="685800" rtl="0" eaLnBrk="1" fontAlgn="auto" latinLnBrk="0" hangingPunct="1">
                        <a:lnSpc>
                          <a:spcPct val="100000"/>
                        </a:lnSpc>
                        <a:spcBef>
                          <a:spcPts val="0"/>
                        </a:spcBef>
                        <a:spcAft>
                          <a:spcPts val="0"/>
                        </a:spcAft>
                        <a:buClrTx/>
                        <a:buSzTx/>
                        <a:buFont typeface="Arial" charset="0"/>
                        <a:buNone/>
                        <a:tabLst/>
                        <a:defRPr/>
                      </a:pPr>
                      <a:r>
                        <a:rPr lang="en-US" sz="800" dirty="0">
                          <a:latin typeface="Amazon Ember" charset="0"/>
                          <a:ea typeface="Amazon Ember" charset="0"/>
                          <a:cs typeface="Amazon Ember" charset="0"/>
                        </a:rPr>
                        <a:t>Integration with ITSM (SN,</a:t>
                      </a:r>
                      <a:r>
                        <a:rPr lang="en-US" sz="800" baseline="0" dirty="0">
                          <a:latin typeface="Amazon Ember" charset="0"/>
                          <a:ea typeface="Amazon Ember" charset="0"/>
                          <a:cs typeface="Amazon Ember" charset="0"/>
                        </a:rPr>
                        <a:t> BMC..)</a:t>
                      </a:r>
                      <a:endParaRPr lang="en-US" sz="800" dirty="0">
                        <a:latin typeface="Amazon Ember" charset="0"/>
                        <a:ea typeface="Amazon Ember" charset="0"/>
                        <a:cs typeface="Amazon Ember" charset="0"/>
                      </a:endParaRPr>
                    </a:p>
                  </a:txBody>
                  <a:tcPr anchor="ctr">
                    <a:lnL w="9525" cap="flat" cmpd="sng" algn="ctr">
                      <a:solidFill>
                        <a:schemeClr val="bg1">
                          <a:lumMod val="50000"/>
                        </a:schemeClr>
                      </a:solidFill>
                      <a:prstDash val="solid"/>
                      <a:round/>
                      <a:headEnd type="none" w="med" len="med"/>
                      <a:tailEnd type="none" w="med" len="med"/>
                    </a:lnL>
                    <a:solidFill>
                      <a:schemeClr val="bg1"/>
                    </a:solidFill>
                  </a:tcPr>
                </a:tc>
                <a:extLst>
                  <a:ext uri="{0D108BD9-81ED-4DB2-BD59-A6C34878D82A}">
                    <a16:rowId xmlns:a16="http://schemas.microsoft.com/office/drawing/2014/main" val="10002"/>
                  </a:ext>
                </a:extLst>
              </a:tr>
              <a:tr h="387021">
                <a:tc>
                  <a:txBody>
                    <a:bodyPr/>
                    <a:lstStyle/>
                    <a:p>
                      <a:pPr marL="0" algn="ctr" defTabSz="457200" rtl="0" eaLnBrk="1" latinLnBrk="0" hangingPunct="1"/>
                      <a:r>
                        <a:rPr lang="en-US" sz="800" b="1" kern="1200" dirty="0">
                          <a:solidFill>
                            <a:schemeClr val="tx1"/>
                          </a:solidFill>
                          <a:latin typeface="Amazon Ember" charset="0"/>
                          <a:ea typeface="Amazon Ember" charset="0"/>
                          <a:cs typeface="Amazon Ember" charset="0"/>
                        </a:rPr>
                        <a:t>Provisioning &amp; Configuration Management</a:t>
                      </a:r>
                    </a:p>
                  </a:txBody>
                  <a:tcPr anchor="ctr">
                    <a:lnR w="9525" cap="flat" cmpd="sng" algn="ctr">
                      <a:solidFill>
                        <a:schemeClr val="bg1">
                          <a:lumMod val="50000"/>
                        </a:schemeClr>
                      </a:solidFill>
                      <a:prstDash val="solid"/>
                      <a:round/>
                      <a:headEnd type="none" w="med" len="med"/>
                      <a:tailEnd type="none" w="med" len="med"/>
                    </a:lnR>
                    <a:solidFill>
                      <a:schemeClr val="bg1"/>
                    </a:solidFill>
                  </a:tcPr>
                </a:tc>
                <a:tc>
                  <a:txBody>
                    <a:bodyPr/>
                    <a:lstStyle/>
                    <a:p>
                      <a:pPr marL="0" lvl="0" indent="0" algn="l" defTabSz="914400" rtl="0" eaLnBrk="1" latinLnBrk="0" hangingPunct="1">
                        <a:lnSpc>
                          <a:spcPct val="100000"/>
                        </a:lnSpc>
                        <a:spcBef>
                          <a:spcPts val="0"/>
                        </a:spcBef>
                        <a:buFont typeface="Arial" charset="0"/>
                        <a:buNone/>
                        <a:defRPr/>
                      </a:pPr>
                      <a:r>
                        <a:rPr lang="en-AU" sz="800" kern="1200" dirty="0">
                          <a:solidFill>
                            <a:schemeClr val="tx1"/>
                          </a:solidFill>
                          <a:latin typeface="Amazon Ember" charset="0"/>
                          <a:ea typeface="Amazon Ember" charset="0"/>
                          <a:cs typeface="Amazon Ember" charset="0"/>
                        </a:rPr>
                        <a:t>Template</a:t>
                      </a:r>
                      <a:r>
                        <a:rPr lang="en-AU" sz="800" kern="1200" baseline="0" dirty="0">
                          <a:solidFill>
                            <a:schemeClr val="tx1"/>
                          </a:solidFill>
                          <a:latin typeface="Amazon Ember" charset="0"/>
                          <a:ea typeface="Amazon Ember" charset="0"/>
                          <a:cs typeface="Amazon Ember" charset="0"/>
                        </a:rPr>
                        <a:t> Consumption, I</a:t>
                      </a:r>
                      <a:r>
                        <a:rPr lang="en-AU" sz="800" kern="1200" dirty="0">
                          <a:solidFill>
                            <a:schemeClr val="tx1"/>
                          </a:solidFill>
                          <a:latin typeface="Amazon Ember" charset="0"/>
                          <a:ea typeface="Amazon Ember" charset="0"/>
                          <a:cs typeface="Amazon Ember" charset="0"/>
                        </a:rPr>
                        <a:t>nfrastructure</a:t>
                      </a:r>
                      <a:r>
                        <a:rPr lang="en-AU" sz="800" kern="1200" baseline="0" dirty="0">
                          <a:solidFill>
                            <a:schemeClr val="tx1"/>
                          </a:solidFill>
                          <a:latin typeface="Amazon Ember" charset="0"/>
                          <a:ea typeface="Amazon Ember" charset="0"/>
                          <a:cs typeface="Amazon Ember" charset="0"/>
                        </a:rPr>
                        <a:t> as Code, </a:t>
                      </a:r>
                      <a:r>
                        <a:rPr lang="en-AU" sz="800" kern="1200" dirty="0">
                          <a:solidFill>
                            <a:schemeClr val="tx1"/>
                          </a:solidFill>
                          <a:latin typeface="Amazon Ember" charset="0"/>
                          <a:ea typeface="Amazon Ember" charset="0"/>
                          <a:cs typeface="Amazon Ember" charset="0"/>
                        </a:rPr>
                        <a:t>Service</a:t>
                      </a:r>
                      <a:r>
                        <a:rPr lang="en-AU" sz="800" kern="1200" baseline="0" dirty="0">
                          <a:solidFill>
                            <a:schemeClr val="tx1"/>
                          </a:solidFill>
                          <a:latin typeface="Amazon Ember" charset="0"/>
                          <a:ea typeface="Amazon Ember" charset="0"/>
                          <a:cs typeface="Amazon Ember" charset="0"/>
                        </a:rPr>
                        <a:t> Catalog, CloudFormation</a:t>
                      </a:r>
                      <a:endParaRPr lang="en-AU" sz="800" kern="1200" dirty="0">
                        <a:solidFill>
                          <a:schemeClr val="tx1"/>
                        </a:solidFill>
                        <a:latin typeface="Amazon Ember" charset="0"/>
                        <a:ea typeface="Amazon Ember" charset="0"/>
                        <a:cs typeface="Amazon Ember" charset="0"/>
                      </a:endParaRPr>
                    </a:p>
                  </a:txBody>
                  <a:tcPr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solidFill>
                      <a:schemeClr val="bg1"/>
                    </a:solidFill>
                  </a:tcPr>
                </a:tc>
                <a:tc>
                  <a:txBody>
                    <a:bodyPr/>
                    <a:lstStyle/>
                    <a:p>
                      <a:pPr marL="0" lvl="0" indent="0" algn="l" defTabSz="914400" rtl="0" eaLnBrk="1" latinLnBrk="0" hangingPunct="1">
                        <a:lnSpc>
                          <a:spcPct val="100000"/>
                        </a:lnSpc>
                        <a:spcBef>
                          <a:spcPts val="0"/>
                        </a:spcBef>
                        <a:buFont typeface="Arial" charset="0"/>
                        <a:buNone/>
                        <a:defRPr/>
                      </a:pPr>
                      <a:endParaRPr lang="en-AU" sz="800" kern="1200" dirty="0">
                        <a:solidFill>
                          <a:schemeClr val="tx1"/>
                        </a:solidFill>
                        <a:latin typeface="Amazon Ember" charset="0"/>
                        <a:ea typeface="Amazon Ember" charset="0"/>
                        <a:cs typeface="Amazon Ember" charset="0"/>
                      </a:endParaRPr>
                    </a:p>
                  </a:txBody>
                  <a:tcPr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solidFill>
                      <a:schemeClr val="bg1"/>
                    </a:solidFill>
                  </a:tcPr>
                </a:tc>
                <a:tc>
                  <a:txBody>
                    <a:bodyPr/>
                    <a:lstStyle/>
                    <a:p>
                      <a:pPr marL="0" marR="0" indent="0" algn="l" defTabSz="685800" rtl="0" eaLnBrk="1" fontAlgn="auto" latinLnBrk="0" hangingPunct="1">
                        <a:lnSpc>
                          <a:spcPct val="100000"/>
                        </a:lnSpc>
                        <a:spcBef>
                          <a:spcPts val="0"/>
                        </a:spcBef>
                        <a:spcAft>
                          <a:spcPts val="0"/>
                        </a:spcAft>
                        <a:buClrTx/>
                        <a:buSzTx/>
                        <a:buFont typeface="Arial" charset="0"/>
                        <a:buNone/>
                        <a:tabLst/>
                        <a:defRPr/>
                      </a:pPr>
                      <a:r>
                        <a:rPr lang="en-US" sz="800" dirty="0">
                          <a:latin typeface="Amazon Ember" charset="0"/>
                          <a:ea typeface="Amazon Ember" charset="0"/>
                          <a:cs typeface="Amazon Ember" charset="0"/>
                        </a:rPr>
                        <a:t>Integration with ITSM (SN,</a:t>
                      </a:r>
                      <a:r>
                        <a:rPr lang="en-US" sz="800" baseline="0" dirty="0">
                          <a:latin typeface="Amazon Ember" charset="0"/>
                          <a:ea typeface="Amazon Ember" charset="0"/>
                          <a:cs typeface="Amazon Ember" charset="0"/>
                        </a:rPr>
                        <a:t> BMC..)</a:t>
                      </a:r>
                      <a:endParaRPr lang="en-US" sz="800" dirty="0">
                        <a:latin typeface="Amazon Ember" charset="0"/>
                        <a:ea typeface="Amazon Ember" charset="0"/>
                        <a:cs typeface="Amazon Ember" charset="0"/>
                      </a:endParaRPr>
                    </a:p>
                  </a:txBody>
                  <a:tcPr anchor="ctr">
                    <a:lnL w="9525" cap="flat" cmpd="sng" algn="ctr">
                      <a:solidFill>
                        <a:schemeClr val="bg1">
                          <a:lumMod val="50000"/>
                        </a:schemeClr>
                      </a:solidFill>
                      <a:prstDash val="solid"/>
                      <a:round/>
                      <a:headEnd type="none" w="med" len="med"/>
                      <a:tailEnd type="none" w="med" len="med"/>
                    </a:lnL>
                    <a:solidFill>
                      <a:schemeClr val="bg1"/>
                    </a:solidFill>
                  </a:tcPr>
                </a:tc>
                <a:extLst>
                  <a:ext uri="{0D108BD9-81ED-4DB2-BD59-A6C34878D82A}">
                    <a16:rowId xmlns:a16="http://schemas.microsoft.com/office/drawing/2014/main" val="10003"/>
                  </a:ext>
                </a:extLst>
              </a:tr>
              <a:tr h="313228">
                <a:tc>
                  <a:txBody>
                    <a:bodyPr/>
                    <a:lstStyle/>
                    <a:p>
                      <a:pPr marL="0" algn="ctr" defTabSz="457200" rtl="0" eaLnBrk="1" latinLnBrk="0" hangingPunct="1"/>
                      <a:r>
                        <a:rPr lang="en-US" sz="800" b="1" kern="1200" dirty="0">
                          <a:solidFill>
                            <a:schemeClr val="tx1"/>
                          </a:solidFill>
                          <a:latin typeface="Amazon Ember" charset="0"/>
                          <a:ea typeface="Amazon Ember" charset="0"/>
                          <a:cs typeface="Amazon Ember" charset="0"/>
                        </a:rPr>
                        <a:t>Availability &amp; Continuity Management</a:t>
                      </a:r>
                    </a:p>
                  </a:txBody>
                  <a:tcPr anchor="ctr">
                    <a:lnR w="9525" cap="flat" cmpd="sng" algn="ctr">
                      <a:solidFill>
                        <a:schemeClr val="bg1">
                          <a:lumMod val="50000"/>
                        </a:schemeClr>
                      </a:solidFill>
                      <a:prstDash val="solid"/>
                      <a:round/>
                      <a:headEnd type="none" w="med" len="med"/>
                      <a:tailEnd type="none" w="med" len="med"/>
                    </a:lnR>
                    <a:solidFill>
                      <a:schemeClr val="bg1"/>
                    </a:solidFill>
                  </a:tcPr>
                </a:tc>
                <a:tc>
                  <a:txBody>
                    <a:bodyPr/>
                    <a:lstStyle/>
                    <a:p>
                      <a:pPr marL="0" lvl="0" indent="0" algn="l" defTabSz="914400" rtl="0" eaLnBrk="1" latinLnBrk="0" hangingPunct="1">
                        <a:lnSpc>
                          <a:spcPct val="100000"/>
                        </a:lnSpc>
                        <a:spcBef>
                          <a:spcPts val="0"/>
                        </a:spcBef>
                        <a:buFont typeface="Arial" charset="0"/>
                        <a:buNone/>
                        <a:defRPr/>
                      </a:pPr>
                      <a:r>
                        <a:rPr lang="en-AU" sz="800" kern="1200" dirty="0">
                          <a:solidFill>
                            <a:schemeClr val="tx1"/>
                          </a:solidFill>
                          <a:latin typeface="Amazon Ember" charset="0"/>
                          <a:ea typeface="Amazon Ember" charset="0"/>
                          <a:cs typeface="Amazon Ember" charset="0"/>
                        </a:rPr>
                        <a:t>Reliability, Serviceability,</a:t>
                      </a:r>
                      <a:r>
                        <a:rPr lang="en-AU" sz="800" kern="1200" baseline="0" dirty="0">
                          <a:solidFill>
                            <a:schemeClr val="tx1"/>
                          </a:solidFill>
                          <a:latin typeface="Amazon Ember" charset="0"/>
                          <a:ea typeface="Amazon Ember" charset="0"/>
                          <a:cs typeface="Amazon Ember" charset="0"/>
                        </a:rPr>
                        <a:t> </a:t>
                      </a:r>
                      <a:r>
                        <a:rPr lang="en-AU" sz="800" kern="1200" dirty="0">
                          <a:solidFill>
                            <a:schemeClr val="tx1"/>
                          </a:solidFill>
                          <a:latin typeface="Amazon Ember" charset="0"/>
                          <a:ea typeface="Amazon Ember" charset="0"/>
                          <a:cs typeface="Amazon Ember" charset="0"/>
                        </a:rPr>
                        <a:t>Resiliency, AZs Fail-over, Volume B</a:t>
                      </a:r>
                      <a:r>
                        <a:rPr lang="en-AU" sz="800" kern="1200" baseline="0" dirty="0">
                          <a:solidFill>
                            <a:schemeClr val="tx1"/>
                          </a:solidFill>
                          <a:latin typeface="Amazon Ember" charset="0"/>
                          <a:ea typeface="Amazon Ember" charset="0"/>
                          <a:cs typeface="Amazon Ember" charset="0"/>
                        </a:rPr>
                        <a:t>ackup, SLA for Cloud</a:t>
                      </a:r>
                      <a:endParaRPr lang="en-AU" sz="800" kern="1200" dirty="0">
                        <a:solidFill>
                          <a:schemeClr val="tx1"/>
                        </a:solidFill>
                        <a:latin typeface="Amazon Ember" charset="0"/>
                        <a:ea typeface="Amazon Ember" charset="0"/>
                        <a:cs typeface="Amazon Ember" charset="0"/>
                      </a:endParaRPr>
                    </a:p>
                  </a:txBody>
                  <a:tcPr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solidFill>
                      <a:schemeClr val="bg1"/>
                    </a:solidFill>
                  </a:tcPr>
                </a:tc>
                <a:tc>
                  <a:txBody>
                    <a:bodyPr/>
                    <a:lstStyle/>
                    <a:p>
                      <a:pPr marL="0" lvl="0" indent="0" algn="l" defTabSz="914400" rtl="0" eaLnBrk="1" latinLnBrk="0" hangingPunct="1">
                        <a:lnSpc>
                          <a:spcPct val="100000"/>
                        </a:lnSpc>
                        <a:spcBef>
                          <a:spcPts val="0"/>
                        </a:spcBef>
                        <a:buFont typeface="Arial" charset="0"/>
                        <a:buNone/>
                        <a:defRPr/>
                      </a:pPr>
                      <a:endParaRPr lang="en-AU" sz="800" kern="1200" dirty="0">
                        <a:solidFill>
                          <a:schemeClr val="tx1"/>
                        </a:solidFill>
                        <a:latin typeface="Amazon Ember" charset="0"/>
                        <a:ea typeface="Amazon Ember" charset="0"/>
                        <a:cs typeface="Amazon Ember" charset="0"/>
                      </a:endParaRPr>
                    </a:p>
                  </a:txBody>
                  <a:tcPr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 typeface="Arial" charset="0"/>
                        <a:buNone/>
                        <a:tabLst/>
                        <a:defRPr/>
                      </a:pPr>
                      <a:r>
                        <a:rPr lang="en-AU" sz="800" baseline="0" dirty="0">
                          <a:latin typeface="Amazon Ember" charset="0"/>
                          <a:ea typeface="Amazon Ember" charset="0"/>
                          <a:cs typeface="Amazon Ember" charset="0"/>
                        </a:rPr>
                        <a:t>Regions Fail-over, BCP</a:t>
                      </a:r>
                      <a:endParaRPr lang="en-AU" sz="800" dirty="0">
                        <a:latin typeface="Amazon Ember" charset="0"/>
                        <a:ea typeface="Amazon Ember" charset="0"/>
                        <a:cs typeface="Amazon Ember" charset="0"/>
                      </a:endParaRPr>
                    </a:p>
                  </a:txBody>
                  <a:tcPr anchor="ctr">
                    <a:lnL w="9525" cap="flat" cmpd="sng" algn="ctr">
                      <a:solidFill>
                        <a:schemeClr val="bg1">
                          <a:lumMod val="50000"/>
                        </a:schemeClr>
                      </a:solidFill>
                      <a:prstDash val="solid"/>
                      <a:round/>
                      <a:headEnd type="none" w="med" len="med"/>
                      <a:tailEnd type="none" w="med" len="med"/>
                    </a:lnL>
                    <a:solidFill>
                      <a:schemeClr val="bg1"/>
                    </a:solidFill>
                  </a:tcPr>
                </a:tc>
                <a:extLst>
                  <a:ext uri="{0D108BD9-81ED-4DB2-BD59-A6C34878D82A}">
                    <a16:rowId xmlns:a16="http://schemas.microsoft.com/office/drawing/2014/main" val="10004"/>
                  </a:ext>
                </a:extLst>
              </a:tr>
              <a:tr h="270300">
                <a:tc>
                  <a:txBody>
                    <a:bodyPr/>
                    <a:lstStyle/>
                    <a:p>
                      <a:pPr marL="0" algn="ctr" defTabSz="457200" rtl="0" eaLnBrk="1" latinLnBrk="0" hangingPunct="1"/>
                      <a:r>
                        <a:rPr lang="en-US" sz="800" b="1" kern="1200" dirty="0">
                          <a:solidFill>
                            <a:schemeClr val="tx1"/>
                          </a:solidFill>
                          <a:latin typeface="Amazon Ember" charset="0"/>
                          <a:ea typeface="Amazon Ember" charset="0"/>
                          <a:cs typeface="Amazon Ember" charset="0"/>
                        </a:rPr>
                        <a:t>IT Change Management</a:t>
                      </a:r>
                    </a:p>
                  </a:txBody>
                  <a:tcPr anchor="ctr">
                    <a:lnR w="9525" cap="flat" cmpd="sng" algn="ctr">
                      <a:solidFill>
                        <a:schemeClr val="bg1">
                          <a:lumMod val="50000"/>
                        </a:schemeClr>
                      </a:solidFill>
                      <a:prstDash val="solid"/>
                      <a:round/>
                      <a:headEnd type="none" w="med" len="med"/>
                      <a:tailEnd type="none" w="med" len="med"/>
                    </a:lnR>
                    <a:solidFill>
                      <a:schemeClr val="bg1"/>
                    </a:solidFill>
                  </a:tcPr>
                </a:tc>
                <a:tc>
                  <a:txBody>
                    <a:bodyPr/>
                    <a:lstStyle/>
                    <a:p>
                      <a:pPr marL="0" lvl="0" indent="0" algn="l" defTabSz="914400" rtl="0" eaLnBrk="1" latinLnBrk="0" hangingPunct="1">
                        <a:lnSpc>
                          <a:spcPct val="100000"/>
                        </a:lnSpc>
                        <a:spcBef>
                          <a:spcPts val="0"/>
                        </a:spcBef>
                        <a:buFont typeface="Arial" charset="0"/>
                        <a:buNone/>
                        <a:defRPr/>
                      </a:pPr>
                      <a:r>
                        <a:rPr lang="en-AU" sz="800" kern="1200" dirty="0">
                          <a:solidFill>
                            <a:schemeClr val="tx1"/>
                          </a:solidFill>
                          <a:latin typeface="Amazon Ember" charset="0"/>
                          <a:ea typeface="Amazon Ember" charset="0"/>
                          <a:cs typeface="Amazon Ember" charset="0"/>
                        </a:rPr>
                        <a:t>Compliance &amp; Controls,</a:t>
                      </a:r>
                      <a:r>
                        <a:rPr lang="en-AU" sz="800" kern="1200" baseline="0" dirty="0">
                          <a:solidFill>
                            <a:schemeClr val="tx1"/>
                          </a:solidFill>
                          <a:latin typeface="Amazon Ember" charset="0"/>
                          <a:ea typeface="Amazon Ember" charset="0"/>
                          <a:cs typeface="Amazon Ember" charset="0"/>
                        </a:rPr>
                        <a:t> Risk Management, </a:t>
                      </a:r>
                      <a:r>
                        <a:rPr lang="en-AU" sz="800" kern="1200" dirty="0">
                          <a:solidFill>
                            <a:schemeClr val="tx1"/>
                          </a:solidFill>
                          <a:latin typeface="Amazon Ember" charset="0"/>
                          <a:ea typeface="Amazon Ember" charset="0"/>
                          <a:cs typeface="Amazon Ember" charset="0"/>
                        </a:rPr>
                        <a:t>Service</a:t>
                      </a:r>
                      <a:r>
                        <a:rPr lang="en-AU" sz="800" kern="1200" baseline="0" dirty="0">
                          <a:solidFill>
                            <a:schemeClr val="tx1"/>
                          </a:solidFill>
                          <a:latin typeface="Amazon Ember" charset="0"/>
                          <a:ea typeface="Amazon Ember" charset="0"/>
                          <a:cs typeface="Amazon Ember" charset="0"/>
                        </a:rPr>
                        <a:t> Catalog, Config, CloudTrail</a:t>
                      </a:r>
                      <a:endParaRPr lang="en-AU" sz="800" kern="1200" dirty="0">
                        <a:solidFill>
                          <a:schemeClr val="tx1"/>
                        </a:solidFill>
                        <a:latin typeface="Amazon Ember" charset="0"/>
                        <a:ea typeface="Amazon Ember" charset="0"/>
                        <a:cs typeface="Amazon Ember" charset="0"/>
                      </a:endParaRPr>
                    </a:p>
                  </a:txBody>
                  <a:tcPr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solidFill>
                      <a:schemeClr val="bg1"/>
                    </a:solidFill>
                  </a:tcPr>
                </a:tc>
                <a:tc>
                  <a:txBody>
                    <a:bodyPr/>
                    <a:lstStyle/>
                    <a:p>
                      <a:pPr marL="0" lvl="0" indent="0" algn="l" defTabSz="914400" rtl="0" eaLnBrk="1" latinLnBrk="0" hangingPunct="1">
                        <a:lnSpc>
                          <a:spcPct val="100000"/>
                        </a:lnSpc>
                        <a:spcBef>
                          <a:spcPts val="0"/>
                        </a:spcBef>
                        <a:buFont typeface="Arial" charset="0"/>
                        <a:buNone/>
                        <a:defRPr/>
                      </a:pPr>
                      <a:endParaRPr lang="en-AU" sz="800" kern="1200" dirty="0">
                        <a:solidFill>
                          <a:schemeClr val="tx1"/>
                        </a:solidFill>
                        <a:latin typeface="Amazon Ember" charset="0"/>
                        <a:ea typeface="Amazon Ember" charset="0"/>
                        <a:cs typeface="Amazon Ember" charset="0"/>
                      </a:endParaRPr>
                    </a:p>
                  </a:txBody>
                  <a:tcPr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solidFill>
                      <a:schemeClr val="bg1"/>
                    </a:solidFill>
                  </a:tcPr>
                </a:tc>
                <a:tc>
                  <a:txBody>
                    <a:bodyPr/>
                    <a:lstStyle/>
                    <a:p>
                      <a:pPr marL="0" marR="0" indent="0" algn="l" defTabSz="685800" rtl="0" eaLnBrk="1" fontAlgn="auto" latinLnBrk="0" hangingPunct="1">
                        <a:lnSpc>
                          <a:spcPct val="100000"/>
                        </a:lnSpc>
                        <a:spcBef>
                          <a:spcPts val="0"/>
                        </a:spcBef>
                        <a:spcAft>
                          <a:spcPts val="0"/>
                        </a:spcAft>
                        <a:buClrTx/>
                        <a:buSzTx/>
                        <a:buFont typeface="Arial" charset="0"/>
                        <a:buNone/>
                        <a:tabLst/>
                        <a:defRPr/>
                      </a:pPr>
                      <a:r>
                        <a:rPr lang="en-US" sz="800" dirty="0">
                          <a:latin typeface="Amazon Ember" charset="0"/>
                          <a:ea typeface="Amazon Ember" charset="0"/>
                          <a:cs typeface="Amazon Ember" charset="0"/>
                        </a:rPr>
                        <a:t>Integration with ITSM (SN,</a:t>
                      </a:r>
                      <a:r>
                        <a:rPr lang="en-US" sz="800" baseline="0" dirty="0">
                          <a:latin typeface="Amazon Ember" charset="0"/>
                          <a:ea typeface="Amazon Ember" charset="0"/>
                          <a:cs typeface="Amazon Ember" charset="0"/>
                        </a:rPr>
                        <a:t> BMC..)</a:t>
                      </a:r>
                      <a:endParaRPr lang="en-US" sz="800" dirty="0">
                        <a:latin typeface="Amazon Ember" charset="0"/>
                        <a:ea typeface="Amazon Ember" charset="0"/>
                        <a:cs typeface="Amazon Ember" charset="0"/>
                      </a:endParaRPr>
                    </a:p>
                  </a:txBody>
                  <a:tcPr anchor="ctr">
                    <a:lnL w="9525" cap="flat" cmpd="sng" algn="ctr">
                      <a:solidFill>
                        <a:schemeClr val="bg1">
                          <a:lumMod val="50000"/>
                        </a:schemeClr>
                      </a:solidFill>
                      <a:prstDash val="solid"/>
                      <a:round/>
                      <a:headEnd type="none" w="med" len="med"/>
                      <a:tailEnd type="none" w="med" len="med"/>
                    </a:lnL>
                    <a:solidFill>
                      <a:schemeClr val="bg1"/>
                    </a:solidFill>
                  </a:tcPr>
                </a:tc>
                <a:extLst>
                  <a:ext uri="{0D108BD9-81ED-4DB2-BD59-A6C34878D82A}">
                    <a16:rowId xmlns:a16="http://schemas.microsoft.com/office/drawing/2014/main" val="10005"/>
                  </a:ext>
                </a:extLst>
              </a:tr>
              <a:tr h="282587">
                <a:tc>
                  <a:txBody>
                    <a:bodyPr/>
                    <a:lstStyle/>
                    <a:p>
                      <a:pPr marL="0" algn="ctr" defTabSz="457200" rtl="0" eaLnBrk="1" latinLnBrk="0" hangingPunct="1"/>
                      <a:r>
                        <a:rPr lang="en-US" sz="800" b="1" kern="1200" dirty="0">
                          <a:solidFill>
                            <a:schemeClr val="tx1"/>
                          </a:solidFill>
                          <a:latin typeface="Amazon Ember" charset="0"/>
                          <a:ea typeface="Amazon Ember" charset="0"/>
                          <a:cs typeface="Amazon Ember" charset="0"/>
                        </a:rPr>
                        <a:t>Resource Inventory Management</a:t>
                      </a:r>
                    </a:p>
                  </a:txBody>
                  <a:tcPr anchor="ctr">
                    <a:lnR w="9525" cap="flat" cmpd="sng" algn="ctr">
                      <a:solidFill>
                        <a:schemeClr val="bg1">
                          <a:lumMod val="50000"/>
                        </a:schemeClr>
                      </a:solidFill>
                      <a:prstDash val="solid"/>
                      <a:round/>
                      <a:headEnd type="none" w="med" len="med"/>
                      <a:tailEnd type="none" w="med" len="med"/>
                    </a:lnR>
                    <a:solidFill>
                      <a:schemeClr val="bg1"/>
                    </a:solidFill>
                  </a:tcPr>
                </a:tc>
                <a:tc>
                  <a:txBody>
                    <a:bodyPr/>
                    <a:lstStyle/>
                    <a:p>
                      <a:pPr marL="0" lvl="0" indent="0" algn="l" defTabSz="914400" rtl="0" eaLnBrk="1" latinLnBrk="0" hangingPunct="1">
                        <a:lnSpc>
                          <a:spcPct val="100000"/>
                        </a:lnSpc>
                        <a:spcBef>
                          <a:spcPts val="0"/>
                        </a:spcBef>
                        <a:buFont typeface="Arial" charset="0"/>
                        <a:buNone/>
                        <a:defRPr/>
                      </a:pPr>
                      <a:r>
                        <a:rPr lang="en-AU" sz="800" kern="1200" dirty="0">
                          <a:solidFill>
                            <a:schemeClr val="tx1"/>
                          </a:solidFill>
                          <a:latin typeface="Amazon Ember" charset="0"/>
                          <a:ea typeface="Amazon Ember" charset="0"/>
                          <a:cs typeface="Amazon Ember" charset="0"/>
                        </a:rPr>
                        <a:t>Transparency,</a:t>
                      </a:r>
                      <a:r>
                        <a:rPr lang="en-AU" sz="800" kern="1200" baseline="0" dirty="0">
                          <a:solidFill>
                            <a:schemeClr val="tx1"/>
                          </a:solidFill>
                          <a:latin typeface="Amazon Ember" charset="0"/>
                          <a:ea typeface="Amazon Ember" charset="0"/>
                          <a:cs typeface="Amazon Ember" charset="0"/>
                        </a:rPr>
                        <a:t> Resource Lifecycle, </a:t>
                      </a:r>
                      <a:r>
                        <a:rPr lang="en-AU" sz="800" kern="1200" dirty="0">
                          <a:solidFill>
                            <a:schemeClr val="tx1"/>
                          </a:solidFill>
                          <a:latin typeface="Amazon Ember" charset="0"/>
                          <a:ea typeface="Amazon Ember" charset="0"/>
                          <a:cs typeface="Amazon Ember" charset="0"/>
                        </a:rPr>
                        <a:t>Config, EKK</a:t>
                      </a:r>
                    </a:p>
                  </a:txBody>
                  <a:tcPr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solidFill>
                      <a:schemeClr val="bg1"/>
                    </a:solidFill>
                  </a:tcPr>
                </a:tc>
                <a:tc>
                  <a:txBody>
                    <a:bodyPr/>
                    <a:lstStyle/>
                    <a:p>
                      <a:pPr marL="0" lvl="0" indent="0" algn="l" defTabSz="914400" rtl="0" eaLnBrk="1" latinLnBrk="0" hangingPunct="1">
                        <a:lnSpc>
                          <a:spcPct val="100000"/>
                        </a:lnSpc>
                        <a:spcBef>
                          <a:spcPts val="0"/>
                        </a:spcBef>
                        <a:buFont typeface="Arial" charset="0"/>
                        <a:buNone/>
                        <a:defRPr/>
                      </a:pPr>
                      <a:endParaRPr lang="en-AU" sz="800" kern="1200" dirty="0">
                        <a:solidFill>
                          <a:schemeClr val="tx1"/>
                        </a:solidFill>
                        <a:latin typeface="Amazon Ember" charset="0"/>
                        <a:ea typeface="Amazon Ember" charset="0"/>
                        <a:cs typeface="Amazon Ember" charset="0"/>
                      </a:endParaRPr>
                    </a:p>
                  </a:txBody>
                  <a:tcPr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solidFill>
                      <a:schemeClr val="bg1"/>
                    </a:solidFill>
                  </a:tcPr>
                </a:tc>
                <a:tc>
                  <a:txBody>
                    <a:bodyPr/>
                    <a:lstStyle/>
                    <a:p>
                      <a:pPr marL="0" marR="0" indent="0" algn="l" defTabSz="685800" rtl="0" eaLnBrk="1" fontAlgn="auto" latinLnBrk="0" hangingPunct="1">
                        <a:lnSpc>
                          <a:spcPct val="100000"/>
                        </a:lnSpc>
                        <a:spcBef>
                          <a:spcPts val="0"/>
                        </a:spcBef>
                        <a:spcAft>
                          <a:spcPts val="0"/>
                        </a:spcAft>
                        <a:buClrTx/>
                        <a:buSzTx/>
                        <a:buFont typeface="Arial" charset="0"/>
                        <a:buNone/>
                        <a:tabLst/>
                        <a:defRPr/>
                      </a:pPr>
                      <a:r>
                        <a:rPr lang="en-US" sz="800" dirty="0">
                          <a:latin typeface="Amazon Ember" charset="0"/>
                          <a:ea typeface="Amazon Ember" charset="0"/>
                          <a:cs typeface="Amazon Ember" charset="0"/>
                        </a:rPr>
                        <a:t>Integration with ITSM (SN,</a:t>
                      </a:r>
                      <a:r>
                        <a:rPr lang="en-US" sz="800" baseline="0" dirty="0">
                          <a:latin typeface="Amazon Ember" charset="0"/>
                          <a:ea typeface="Amazon Ember" charset="0"/>
                          <a:cs typeface="Amazon Ember" charset="0"/>
                        </a:rPr>
                        <a:t> BMC..)</a:t>
                      </a:r>
                      <a:endParaRPr lang="en-US" sz="800" dirty="0">
                        <a:latin typeface="Amazon Ember" charset="0"/>
                        <a:ea typeface="Amazon Ember" charset="0"/>
                        <a:cs typeface="Amazon Ember" charset="0"/>
                      </a:endParaRPr>
                    </a:p>
                  </a:txBody>
                  <a:tcPr anchor="ctr">
                    <a:lnL w="9525" cap="flat" cmpd="sng" algn="ctr">
                      <a:solidFill>
                        <a:schemeClr val="bg1">
                          <a:lumMod val="50000"/>
                        </a:schemeClr>
                      </a:solidFill>
                      <a:prstDash val="solid"/>
                      <a:round/>
                      <a:headEnd type="none" w="med" len="med"/>
                      <a:tailEnd type="none" w="med" len="med"/>
                    </a:lnL>
                    <a:solidFill>
                      <a:schemeClr val="bg1"/>
                    </a:solidFill>
                  </a:tcPr>
                </a:tc>
                <a:extLst>
                  <a:ext uri="{0D108BD9-81ED-4DB2-BD59-A6C34878D82A}">
                    <a16:rowId xmlns:a16="http://schemas.microsoft.com/office/drawing/2014/main" val="10006"/>
                  </a:ext>
                </a:extLst>
              </a:tr>
              <a:tr h="282587">
                <a:tc>
                  <a:txBody>
                    <a:bodyPr/>
                    <a:lstStyle/>
                    <a:p>
                      <a:pPr marL="0" algn="ctr" defTabSz="457200" rtl="0" eaLnBrk="1" latinLnBrk="0" hangingPunct="1"/>
                      <a:r>
                        <a:rPr lang="en-US" sz="800" b="1" kern="1200" dirty="0">
                          <a:solidFill>
                            <a:schemeClr val="tx1"/>
                          </a:solidFill>
                          <a:latin typeface="Amazon Ember" charset="0"/>
                          <a:ea typeface="Amazon Ember" charset="0"/>
                          <a:cs typeface="Amazon Ember" charset="0"/>
                        </a:rPr>
                        <a:t>Identity &amp; Access Management </a:t>
                      </a:r>
                    </a:p>
                  </a:txBody>
                  <a:tcPr anchor="ctr">
                    <a:lnR w="9525" cap="flat" cmpd="sng" algn="ctr">
                      <a:solidFill>
                        <a:schemeClr val="bg1">
                          <a:lumMod val="50000"/>
                        </a:schemeClr>
                      </a:solidFill>
                      <a:prstDash val="solid"/>
                      <a:round/>
                      <a:headEnd type="none" w="med" len="med"/>
                      <a:tailEnd type="none" w="med" len="med"/>
                    </a:ln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charset="0"/>
                        <a:buNone/>
                        <a:tabLst/>
                        <a:defRPr/>
                      </a:pPr>
                      <a:r>
                        <a:rPr lang="en-AU" sz="800" kern="1200" dirty="0">
                          <a:solidFill>
                            <a:schemeClr val="tx1"/>
                          </a:solidFill>
                          <a:latin typeface="Amazon Ember" charset="0"/>
                          <a:ea typeface="Amazon Ember" charset="0"/>
                          <a:cs typeface="Amazon Ember" charset="0"/>
                        </a:rPr>
                        <a:t>Least Privilege,</a:t>
                      </a:r>
                      <a:r>
                        <a:rPr lang="en-AU" sz="800" kern="1200" baseline="0" dirty="0">
                          <a:solidFill>
                            <a:schemeClr val="tx1"/>
                          </a:solidFill>
                          <a:latin typeface="Amazon Ember" charset="0"/>
                          <a:ea typeface="Amazon Ember" charset="0"/>
                          <a:cs typeface="Amazon Ember" charset="0"/>
                        </a:rPr>
                        <a:t> </a:t>
                      </a:r>
                      <a:r>
                        <a:rPr lang="en-AU" sz="800" kern="1200" dirty="0">
                          <a:solidFill>
                            <a:schemeClr val="tx1"/>
                          </a:solidFill>
                          <a:latin typeface="Amazon Ember" charset="0"/>
                          <a:ea typeface="Amazon Ember" charset="0"/>
                          <a:cs typeface="Amazon Ember" charset="0"/>
                        </a:rPr>
                        <a:t>IAM, </a:t>
                      </a:r>
                      <a:r>
                        <a:rPr lang="en-AU" sz="800" dirty="0">
                          <a:latin typeface="Amazon Ember" charset="0"/>
                          <a:ea typeface="Amazon Ember" charset="0"/>
                          <a:cs typeface="Amazon Ember" charset="0"/>
                        </a:rPr>
                        <a:t>Federation, MASCOT (multi-account)</a:t>
                      </a:r>
                    </a:p>
                  </a:txBody>
                  <a:tcPr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charset="0"/>
                        <a:buNone/>
                        <a:tabLst/>
                        <a:defRPr/>
                      </a:pPr>
                      <a:endParaRPr lang="en-AU" sz="800" dirty="0">
                        <a:latin typeface="Amazon Ember" charset="0"/>
                        <a:ea typeface="Amazon Ember" charset="0"/>
                        <a:cs typeface="Amazon Ember" charset="0"/>
                      </a:endParaRPr>
                    </a:p>
                  </a:txBody>
                  <a:tcPr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charset="0"/>
                        <a:buNone/>
                        <a:tabLst/>
                        <a:defRPr/>
                      </a:pPr>
                      <a:r>
                        <a:rPr lang="en-AU" sz="800" kern="1200" dirty="0">
                          <a:solidFill>
                            <a:schemeClr val="tx1"/>
                          </a:solidFill>
                          <a:latin typeface="Amazon Ember" charset="0"/>
                          <a:ea typeface="Amazon Ember" charset="0"/>
                          <a:cs typeface="Amazon Ember" charset="0"/>
                        </a:rPr>
                        <a:t>IAM, </a:t>
                      </a:r>
                      <a:r>
                        <a:rPr lang="en-AU" sz="800" dirty="0">
                          <a:latin typeface="Amazon Ember" charset="0"/>
                          <a:ea typeface="Amazon Ember" charset="0"/>
                          <a:cs typeface="Amazon Ember" charset="0"/>
                        </a:rPr>
                        <a:t>Federation, AWS Organizations</a:t>
                      </a:r>
                    </a:p>
                  </a:txBody>
                  <a:tcPr anchor="ctr">
                    <a:lnL w="9525" cap="flat" cmpd="sng" algn="ctr">
                      <a:solidFill>
                        <a:schemeClr val="bg1">
                          <a:lumMod val="50000"/>
                        </a:schemeClr>
                      </a:solidFill>
                      <a:prstDash val="solid"/>
                      <a:round/>
                      <a:headEnd type="none" w="med" len="med"/>
                      <a:tailEnd type="none" w="med" len="med"/>
                    </a:lnL>
                    <a:solidFill>
                      <a:schemeClr val="bg1"/>
                    </a:solidFill>
                  </a:tcPr>
                </a:tc>
                <a:extLst>
                  <a:ext uri="{0D108BD9-81ED-4DB2-BD59-A6C34878D82A}">
                    <a16:rowId xmlns:a16="http://schemas.microsoft.com/office/drawing/2014/main" val="10007"/>
                  </a:ext>
                </a:extLst>
              </a:tr>
              <a:tr h="195767">
                <a:tc>
                  <a:txBody>
                    <a:bodyPr/>
                    <a:lstStyle/>
                    <a:p>
                      <a:pPr marL="0" algn="ctr" defTabSz="457200" rtl="0" eaLnBrk="1" latinLnBrk="0" hangingPunct="1"/>
                      <a:r>
                        <a:rPr lang="en-US" sz="800" b="1" kern="1200" dirty="0">
                          <a:solidFill>
                            <a:schemeClr val="tx1"/>
                          </a:solidFill>
                          <a:latin typeface="Amazon Ember" charset="0"/>
                          <a:ea typeface="Amazon Ember" charset="0"/>
                          <a:cs typeface="Amazon Ember" charset="0"/>
                        </a:rPr>
                        <a:t>Security Management</a:t>
                      </a:r>
                    </a:p>
                  </a:txBody>
                  <a:tcPr anchor="ctr">
                    <a:lnR w="9525" cap="flat" cmpd="sng" algn="ctr">
                      <a:solidFill>
                        <a:schemeClr val="bg1">
                          <a:lumMod val="50000"/>
                        </a:schemeClr>
                      </a:solidFill>
                      <a:prstDash val="solid"/>
                      <a:round/>
                      <a:headEnd type="none" w="med" len="med"/>
                      <a:tailEnd type="none" w="med" len="med"/>
                    </a:lnR>
                    <a:noFill/>
                  </a:tcPr>
                </a:tc>
                <a:tc>
                  <a:txBody>
                    <a:bodyPr/>
                    <a:lstStyle/>
                    <a:p>
                      <a:pPr marL="0" lvl="0" indent="0" algn="l" defTabSz="914400" rtl="0" eaLnBrk="1" latinLnBrk="0" hangingPunct="1">
                        <a:lnSpc>
                          <a:spcPct val="100000"/>
                        </a:lnSpc>
                        <a:spcBef>
                          <a:spcPts val="0"/>
                        </a:spcBef>
                        <a:buFont typeface="Arial" charset="0"/>
                        <a:buNone/>
                        <a:defRPr/>
                      </a:pPr>
                      <a:r>
                        <a:rPr lang="en-AU" sz="800" kern="1200" dirty="0">
                          <a:solidFill>
                            <a:schemeClr val="tx1"/>
                          </a:solidFill>
                          <a:latin typeface="Amazon Ember" charset="0"/>
                          <a:ea typeface="Amazon Ember" charset="0"/>
                          <a:cs typeface="Amazon Ember" charset="0"/>
                        </a:rPr>
                        <a:t>Security</a:t>
                      </a:r>
                      <a:r>
                        <a:rPr lang="en-AU" sz="800" kern="1200" baseline="0" dirty="0">
                          <a:solidFill>
                            <a:schemeClr val="tx1"/>
                          </a:solidFill>
                          <a:latin typeface="Amazon Ember" charset="0"/>
                          <a:ea typeface="Amazon Ember" charset="0"/>
                          <a:cs typeface="Amazon Ember" charset="0"/>
                        </a:rPr>
                        <a:t> Controls, Security Incident Response, </a:t>
                      </a:r>
                      <a:r>
                        <a:rPr lang="en-AU" sz="800" kern="1200" dirty="0">
                          <a:solidFill>
                            <a:schemeClr val="tx1"/>
                          </a:solidFill>
                          <a:latin typeface="Amazon Ember" charset="0"/>
                          <a:ea typeface="Amazon Ember" charset="0"/>
                          <a:cs typeface="Amazon Ember" charset="0"/>
                        </a:rPr>
                        <a:t>Specified</a:t>
                      </a:r>
                      <a:r>
                        <a:rPr lang="en-AU" sz="800" kern="1200" baseline="0" dirty="0">
                          <a:solidFill>
                            <a:schemeClr val="tx1"/>
                          </a:solidFill>
                          <a:latin typeface="Amazon Ember" charset="0"/>
                          <a:ea typeface="Amazon Ember" charset="0"/>
                          <a:cs typeface="Amazon Ember" charset="0"/>
                        </a:rPr>
                        <a:t> by Security Stream</a:t>
                      </a:r>
                      <a:endParaRPr lang="en-AU" sz="800" kern="1200" dirty="0">
                        <a:solidFill>
                          <a:schemeClr val="tx1"/>
                        </a:solidFill>
                        <a:latin typeface="Amazon Ember" charset="0"/>
                        <a:ea typeface="Amazon Ember" charset="0"/>
                        <a:cs typeface="Amazon Ember" charset="0"/>
                      </a:endParaRPr>
                    </a:p>
                  </a:txBody>
                  <a:tcPr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solidFill>
                      <a:schemeClr val="bg1"/>
                    </a:solidFill>
                  </a:tcPr>
                </a:tc>
                <a:tc>
                  <a:txBody>
                    <a:bodyPr/>
                    <a:lstStyle/>
                    <a:p>
                      <a:pPr marL="0" lvl="0" indent="0" algn="l" defTabSz="914400" rtl="0" eaLnBrk="1" latinLnBrk="0" hangingPunct="1">
                        <a:lnSpc>
                          <a:spcPct val="100000"/>
                        </a:lnSpc>
                        <a:spcBef>
                          <a:spcPts val="0"/>
                        </a:spcBef>
                        <a:buFont typeface="Arial" charset="0"/>
                        <a:buNone/>
                        <a:defRPr/>
                      </a:pPr>
                      <a:endParaRPr lang="en-AU" sz="800" kern="1200" dirty="0">
                        <a:solidFill>
                          <a:schemeClr val="tx1"/>
                        </a:solidFill>
                        <a:latin typeface="Amazon Ember" charset="0"/>
                        <a:ea typeface="Amazon Ember" charset="0"/>
                        <a:cs typeface="Amazon Ember" charset="0"/>
                      </a:endParaRPr>
                    </a:p>
                  </a:txBody>
                  <a:tcPr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solidFill>
                      <a:schemeClr val="bg1"/>
                    </a:solidFill>
                  </a:tcPr>
                </a:tc>
                <a:tc>
                  <a:txBody>
                    <a:bodyPr/>
                    <a:lstStyle/>
                    <a:p>
                      <a:pPr marL="0" lvl="0" indent="0" algn="l" defTabSz="914400" rtl="0" eaLnBrk="1" latinLnBrk="0" hangingPunct="1">
                        <a:lnSpc>
                          <a:spcPct val="100000"/>
                        </a:lnSpc>
                        <a:spcBef>
                          <a:spcPts val="0"/>
                        </a:spcBef>
                        <a:buFont typeface="Arial" charset="0"/>
                        <a:buNone/>
                        <a:defRPr/>
                      </a:pPr>
                      <a:r>
                        <a:rPr lang="en-AU" sz="800" kern="1200" dirty="0">
                          <a:solidFill>
                            <a:schemeClr val="tx1"/>
                          </a:solidFill>
                          <a:latin typeface="Amazon Ember" charset="0"/>
                          <a:ea typeface="Amazon Ember" charset="0"/>
                          <a:cs typeface="Amazon Ember" charset="0"/>
                        </a:rPr>
                        <a:t>Managed </a:t>
                      </a:r>
                      <a:r>
                        <a:rPr lang="en-AU" sz="800" kern="1200" baseline="0" dirty="0">
                          <a:solidFill>
                            <a:schemeClr val="tx1"/>
                          </a:solidFill>
                          <a:latin typeface="Amazon Ember" charset="0"/>
                          <a:ea typeface="Amazon Ember" charset="0"/>
                          <a:cs typeface="Amazon Ember" charset="0"/>
                        </a:rPr>
                        <a:t>by Security Stream</a:t>
                      </a:r>
                      <a:endParaRPr lang="en-AU" sz="800" kern="1200" dirty="0">
                        <a:solidFill>
                          <a:schemeClr val="tx1"/>
                        </a:solidFill>
                        <a:latin typeface="Amazon Ember" charset="0"/>
                        <a:ea typeface="Amazon Ember" charset="0"/>
                        <a:cs typeface="Amazon Ember" charset="0"/>
                      </a:endParaRPr>
                    </a:p>
                  </a:txBody>
                  <a:tcPr anchor="ctr">
                    <a:lnL w="9525" cap="flat" cmpd="sng" algn="ctr">
                      <a:solidFill>
                        <a:schemeClr val="bg1">
                          <a:lumMod val="50000"/>
                        </a:schemeClr>
                      </a:solidFill>
                      <a:prstDash val="solid"/>
                      <a:round/>
                      <a:headEnd type="none" w="med" len="med"/>
                      <a:tailEnd type="none" w="med" len="med"/>
                    </a:lnL>
                    <a:solidFill>
                      <a:schemeClr val="bg1"/>
                    </a:solidFill>
                  </a:tcPr>
                </a:tc>
                <a:extLst>
                  <a:ext uri="{0D108BD9-81ED-4DB2-BD59-A6C34878D82A}">
                    <a16:rowId xmlns:a16="http://schemas.microsoft.com/office/drawing/2014/main" val="10008"/>
                  </a:ext>
                </a:extLst>
              </a:tr>
              <a:tr h="270300">
                <a:tc>
                  <a:txBody>
                    <a:bodyPr/>
                    <a:lstStyle/>
                    <a:p>
                      <a:pPr marL="0" algn="ctr" defTabSz="457200" rtl="0" eaLnBrk="1" latinLnBrk="0" hangingPunct="1"/>
                      <a:r>
                        <a:rPr lang="en-US" sz="800" b="1" kern="1200" dirty="0">
                          <a:solidFill>
                            <a:schemeClr val="tx1"/>
                          </a:solidFill>
                          <a:latin typeface="Amazon Ember" charset="0"/>
                          <a:ea typeface="Amazon Ember" charset="0"/>
                          <a:cs typeface="Amazon Ember" charset="0"/>
                        </a:rPr>
                        <a:t>Financial Management</a:t>
                      </a:r>
                    </a:p>
                  </a:txBody>
                  <a:tcPr anchor="ctr">
                    <a:lnR w="9525" cap="flat" cmpd="sng" algn="ctr">
                      <a:solidFill>
                        <a:schemeClr val="bg1">
                          <a:lumMod val="50000"/>
                        </a:schemeClr>
                      </a:solidFill>
                      <a:prstDash val="solid"/>
                      <a:round/>
                      <a:headEnd type="none" w="med" len="med"/>
                      <a:tailEnd type="none" w="med" len="med"/>
                    </a:lnR>
                    <a:solidFill>
                      <a:schemeClr val="bg1"/>
                    </a:solidFill>
                  </a:tcPr>
                </a:tc>
                <a:tc>
                  <a:txBody>
                    <a:bodyPr/>
                    <a:lstStyle/>
                    <a:p>
                      <a:pPr marL="0" lvl="0" indent="0" algn="l" defTabSz="914400" rtl="0" eaLnBrk="1" latinLnBrk="0" hangingPunct="1">
                        <a:lnSpc>
                          <a:spcPct val="100000"/>
                        </a:lnSpc>
                        <a:spcBef>
                          <a:spcPts val="0"/>
                        </a:spcBef>
                        <a:buFont typeface="Arial" charset="0"/>
                        <a:buNone/>
                        <a:defRPr/>
                      </a:pPr>
                      <a:r>
                        <a:rPr lang="en-AU" sz="800" kern="1200" dirty="0">
                          <a:solidFill>
                            <a:schemeClr val="tx1"/>
                          </a:solidFill>
                          <a:latin typeface="Amazon Ember" charset="0"/>
                          <a:ea typeface="Amazon Ember" charset="0"/>
                          <a:cs typeface="Amazon Ember" charset="0"/>
                        </a:rPr>
                        <a:t>Tagging,</a:t>
                      </a:r>
                      <a:r>
                        <a:rPr lang="en-AU" sz="800" kern="1200" baseline="0" dirty="0">
                          <a:solidFill>
                            <a:schemeClr val="tx1"/>
                          </a:solidFill>
                          <a:latin typeface="Amazon Ember" charset="0"/>
                          <a:ea typeface="Amazon Ember" charset="0"/>
                          <a:cs typeface="Amazon Ember" charset="0"/>
                        </a:rPr>
                        <a:t> Billing Report, Cost Optimization (Right sizing, Governance), Trusted Advisor</a:t>
                      </a:r>
                      <a:endParaRPr lang="en-AU" sz="800" kern="1200" dirty="0">
                        <a:solidFill>
                          <a:schemeClr val="tx1"/>
                        </a:solidFill>
                        <a:latin typeface="Amazon Ember" charset="0"/>
                        <a:ea typeface="Amazon Ember" charset="0"/>
                        <a:cs typeface="Amazon Ember" charset="0"/>
                      </a:endParaRPr>
                    </a:p>
                  </a:txBody>
                  <a:tcPr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solidFill>
                      <a:schemeClr val="bg1"/>
                    </a:solidFill>
                  </a:tcPr>
                </a:tc>
                <a:tc>
                  <a:txBody>
                    <a:bodyPr/>
                    <a:lstStyle/>
                    <a:p>
                      <a:pPr marL="0" lvl="0" indent="0" algn="l" defTabSz="914400" rtl="0" eaLnBrk="1" latinLnBrk="0" hangingPunct="1">
                        <a:lnSpc>
                          <a:spcPct val="100000"/>
                        </a:lnSpc>
                        <a:spcBef>
                          <a:spcPts val="0"/>
                        </a:spcBef>
                        <a:buFont typeface="Arial" charset="0"/>
                        <a:buNone/>
                        <a:defRPr/>
                      </a:pPr>
                      <a:endParaRPr lang="en-AU" sz="800" kern="1200" dirty="0">
                        <a:solidFill>
                          <a:schemeClr val="tx1"/>
                        </a:solidFill>
                        <a:latin typeface="Amazon Ember" charset="0"/>
                        <a:ea typeface="Amazon Ember" charset="0"/>
                        <a:cs typeface="Amazon Ember" charset="0"/>
                      </a:endParaRPr>
                    </a:p>
                  </a:txBody>
                  <a:tcPr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 typeface="Arial" charset="0"/>
                        <a:buNone/>
                        <a:tabLst/>
                        <a:defRPr/>
                      </a:pPr>
                      <a:r>
                        <a:rPr lang="en-US" sz="800" dirty="0">
                          <a:latin typeface="Amazon Ember" charset="0"/>
                          <a:ea typeface="Amazon Ember" charset="0"/>
                          <a:cs typeface="Amazon Ember" charset="0"/>
                        </a:rPr>
                        <a:t>Integration with ITSM (SN,</a:t>
                      </a:r>
                      <a:r>
                        <a:rPr lang="en-US" sz="800" baseline="0" dirty="0">
                          <a:latin typeface="Amazon Ember" charset="0"/>
                          <a:ea typeface="Amazon Ember" charset="0"/>
                          <a:cs typeface="Amazon Ember" charset="0"/>
                        </a:rPr>
                        <a:t> BMC..)</a:t>
                      </a:r>
                      <a:endParaRPr lang="en-US" sz="800" dirty="0">
                        <a:latin typeface="Amazon Ember" charset="0"/>
                        <a:ea typeface="Amazon Ember" charset="0"/>
                        <a:cs typeface="Amazon Ember" charset="0"/>
                      </a:endParaRPr>
                    </a:p>
                  </a:txBody>
                  <a:tcPr anchor="ctr">
                    <a:lnL w="9525" cap="flat" cmpd="sng" algn="ctr">
                      <a:solidFill>
                        <a:schemeClr val="bg1">
                          <a:lumMod val="50000"/>
                        </a:schemeClr>
                      </a:solidFill>
                      <a:prstDash val="solid"/>
                      <a:round/>
                      <a:headEnd type="none" w="med" len="med"/>
                      <a:tailEnd type="none" w="med" len="med"/>
                    </a:lnL>
                    <a:solidFill>
                      <a:schemeClr val="bg1"/>
                    </a:solidFill>
                  </a:tcPr>
                </a:tc>
                <a:extLst>
                  <a:ext uri="{0D108BD9-81ED-4DB2-BD59-A6C34878D82A}">
                    <a16:rowId xmlns:a16="http://schemas.microsoft.com/office/drawing/2014/main" val="10009"/>
                  </a:ext>
                </a:extLst>
              </a:tr>
              <a:tr h="282587">
                <a:tc>
                  <a:txBody>
                    <a:bodyPr/>
                    <a:lstStyle/>
                    <a:p>
                      <a:pPr marL="0" algn="ctr" defTabSz="457200" rtl="0" eaLnBrk="1" latinLnBrk="0" hangingPunct="1"/>
                      <a:r>
                        <a:rPr lang="en-US" sz="800" b="1" kern="1200" dirty="0">
                          <a:solidFill>
                            <a:schemeClr val="tx1"/>
                          </a:solidFill>
                          <a:latin typeface="Amazon Ember" charset="0"/>
                          <a:ea typeface="Amazon Ember" charset="0"/>
                          <a:cs typeface="Amazon Ember" charset="0"/>
                        </a:rPr>
                        <a:t>Capacity Planning &amp; Forecasting</a:t>
                      </a:r>
                    </a:p>
                  </a:txBody>
                  <a:tcPr anchor="ctr">
                    <a:lnR w="9525" cap="flat" cmpd="sng" algn="ctr">
                      <a:solidFill>
                        <a:schemeClr val="bg1">
                          <a:lumMod val="50000"/>
                        </a:schemeClr>
                      </a:solidFill>
                      <a:prstDash val="solid"/>
                      <a:round/>
                      <a:headEnd type="none" w="med" len="med"/>
                      <a:tailEnd type="none" w="med" len="med"/>
                    </a:lnR>
                    <a:solidFill>
                      <a:schemeClr val="bg1"/>
                    </a:solidFill>
                  </a:tcPr>
                </a:tc>
                <a:tc>
                  <a:txBody>
                    <a:bodyPr/>
                    <a:lstStyle/>
                    <a:p>
                      <a:pPr marL="0" lvl="0" indent="0" algn="l" defTabSz="914400" rtl="0" eaLnBrk="1" latinLnBrk="0" hangingPunct="1">
                        <a:lnSpc>
                          <a:spcPct val="100000"/>
                        </a:lnSpc>
                        <a:spcBef>
                          <a:spcPts val="0"/>
                        </a:spcBef>
                        <a:buFont typeface="Arial" charset="0"/>
                        <a:buNone/>
                        <a:defRPr/>
                      </a:pPr>
                      <a:r>
                        <a:rPr lang="en-AU" sz="800" kern="1200" dirty="0">
                          <a:solidFill>
                            <a:schemeClr val="tx1"/>
                          </a:solidFill>
                          <a:latin typeface="Amazon Ember" charset="0"/>
                          <a:ea typeface="Amazon Ember" charset="0"/>
                          <a:cs typeface="Amazon Ember" charset="0"/>
                        </a:rPr>
                        <a:t>“Fit for Purpose Designs”,</a:t>
                      </a:r>
                      <a:r>
                        <a:rPr lang="en-AU" sz="800" kern="1200" baseline="0" dirty="0">
                          <a:solidFill>
                            <a:schemeClr val="tx1"/>
                          </a:solidFill>
                          <a:latin typeface="Amazon Ember" charset="0"/>
                          <a:ea typeface="Amazon Ember" charset="0"/>
                          <a:cs typeface="Amazon Ember" charset="0"/>
                        </a:rPr>
                        <a:t> </a:t>
                      </a:r>
                      <a:r>
                        <a:rPr lang="en-AU" sz="800" kern="1200" dirty="0">
                          <a:solidFill>
                            <a:schemeClr val="tx1"/>
                          </a:solidFill>
                          <a:latin typeface="Amazon Ember" charset="0"/>
                          <a:ea typeface="Amazon Ember" charset="0"/>
                          <a:cs typeface="Amazon Ember" charset="0"/>
                        </a:rPr>
                        <a:t>Resource</a:t>
                      </a:r>
                      <a:r>
                        <a:rPr lang="en-AU" sz="800" kern="1200" baseline="0" dirty="0">
                          <a:solidFill>
                            <a:schemeClr val="tx1"/>
                          </a:solidFill>
                          <a:latin typeface="Amazon Ember" charset="0"/>
                          <a:ea typeface="Amazon Ember" charset="0"/>
                          <a:cs typeface="Amazon Ember" charset="0"/>
                        </a:rPr>
                        <a:t> Trends, </a:t>
                      </a:r>
                      <a:r>
                        <a:rPr lang="en-AU" sz="800" kern="1200" dirty="0">
                          <a:solidFill>
                            <a:schemeClr val="tx1"/>
                          </a:solidFill>
                          <a:latin typeface="Amazon Ember" charset="0"/>
                          <a:ea typeface="Amazon Ember" charset="0"/>
                          <a:cs typeface="Amazon Ember" charset="0"/>
                        </a:rPr>
                        <a:t>Config, Trust Advisor, Budget</a:t>
                      </a:r>
                    </a:p>
                  </a:txBody>
                  <a:tcPr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solidFill>
                      <a:schemeClr val="bg1"/>
                    </a:solidFill>
                  </a:tcPr>
                </a:tc>
                <a:tc>
                  <a:txBody>
                    <a:bodyPr/>
                    <a:lstStyle/>
                    <a:p>
                      <a:pPr marL="0" lvl="0" indent="0" algn="l" defTabSz="914400" rtl="0" eaLnBrk="1" latinLnBrk="0" hangingPunct="1">
                        <a:lnSpc>
                          <a:spcPct val="100000"/>
                        </a:lnSpc>
                        <a:spcBef>
                          <a:spcPts val="0"/>
                        </a:spcBef>
                        <a:buFont typeface="Arial" charset="0"/>
                        <a:buNone/>
                        <a:defRPr/>
                      </a:pPr>
                      <a:endParaRPr lang="en-AU" sz="800" kern="1200" dirty="0">
                        <a:solidFill>
                          <a:schemeClr val="tx1"/>
                        </a:solidFill>
                        <a:latin typeface="Amazon Ember" charset="0"/>
                        <a:ea typeface="Amazon Ember" charset="0"/>
                        <a:cs typeface="Amazon Ember" charset="0"/>
                      </a:endParaRPr>
                    </a:p>
                  </a:txBody>
                  <a:tcPr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 typeface="Arial" charset="0"/>
                        <a:buNone/>
                        <a:tabLst/>
                        <a:defRPr/>
                      </a:pPr>
                      <a:r>
                        <a:rPr lang="en-US" sz="800" dirty="0">
                          <a:latin typeface="Amazon Ember" charset="0"/>
                          <a:ea typeface="Amazon Ember" charset="0"/>
                          <a:cs typeface="Amazon Ember" charset="0"/>
                        </a:rPr>
                        <a:t>ITSM (SN,</a:t>
                      </a:r>
                      <a:r>
                        <a:rPr lang="en-US" sz="800" baseline="0" dirty="0">
                          <a:latin typeface="Amazon Ember" charset="0"/>
                          <a:ea typeface="Amazon Ember" charset="0"/>
                          <a:cs typeface="Amazon Ember" charset="0"/>
                        </a:rPr>
                        <a:t> BMC..), </a:t>
                      </a:r>
                      <a:r>
                        <a:rPr lang="en-AU" sz="800" dirty="0">
                          <a:latin typeface="Amazon Ember" charset="0"/>
                          <a:ea typeface="Amazon Ember" charset="0"/>
                          <a:cs typeface="Amazon Ember" charset="0"/>
                        </a:rPr>
                        <a:t>Discovery</a:t>
                      </a:r>
                    </a:p>
                  </a:txBody>
                  <a:tcPr anchor="ctr">
                    <a:lnL w="9525" cap="flat" cmpd="sng" algn="ctr">
                      <a:solidFill>
                        <a:schemeClr val="bg1">
                          <a:lumMod val="50000"/>
                        </a:schemeClr>
                      </a:solidFill>
                      <a:prstDash val="solid"/>
                      <a:round/>
                      <a:headEnd type="none" w="med" len="med"/>
                      <a:tailEnd type="none" w="med" len="med"/>
                    </a:lnL>
                    <a:solidFill>
                      <a:schemeClr val="bg1"/>
                    </a:solidFill>
                  </a:tcPr>
                </a:tc>
                <a:extLst>
                  <a:ext uri="{0D108BD9-81ED-4DB2-BD59-A6C34878D82A}">
                    <a16:rowId xmlns:a16="http://schemas.microsoft.com/office/drawing/2014/main" val="10010"/>
                  </a:ext>
                </a:extLst>
              </a:tr>
              <a:tr h="282587">
                <a:tc>
                  <a:txBody>
                    <a:bodyPr/>
                    <a:lstStyle/>
                    <a:p>
                      <a:pPr marL="0" algn="ctr" defTabSz="457200" rtl="0" eaLnBrk="1" latinLnBrk="0" hangingPunct="1"/>
                      <a:r>
                        <a:rPr lang="en-US" sz="800" b="1" kern="1200" dirty="0">
                          <a:solidFill>
                            <a:schemeClr val="tx1"/>
                          </a:solidFill>
                          <a:latin typeface="Amazon Ember" charset="0"/>
                          <a:ea typeface="Amazon Ember" charset="0"/>
                          <a:cs typeface="Amazon Ember" charset="0"/>
                        </a:rPr>
                        <a:t>Organizational Change Management</a:t>
                      </a:r>
                    </a:p>
                  </a:txBody>
                  <a:tcPr anchor="ctr">
                    <a:lnR w="9525" cap="flat" cmpd="sng" algn="ctr">
                      <a:solidFill>
                        <a:schemeClr val="bg1">
                          <a:lumMod val="50000"/>
                        </a:schemeClr>
                      </a:solidFill>
                      <a:prstDash val="solid"/>
                      <a:round/>
                      <a:headEnd type="none" w="med" len="med"/>
                      <a:tailEnd type="none" w="med" len="med"/>
                    </a:lnR>
                    <a:noFill/>
                  </a:tcPr>
                </a:tc>
                <a:tc>
                  <a:txBody>
                    <a:bodyPr/>
                    <a:lstStyle/>
                    <a:p>
                      <a:pPr marL="0" lvl="0" indent="0" algn="l" defTabSz="914400" rtl="0" eaLnBrk="1" latinLnBrk="0" hangingPunct="1">
                        <a:lnSpc>
                          <a:spcPct val="100000"/>
                        </a:lnSpc>
                        <a:spcBef>
                          <a:spcPts val="0"/>
                        </a:spcBef>
                        <a:buFont typeface="Arial" charset="0"/>
                        <a:buNone/>
                        <a:defRPr/>
                      </a:pPr>
                      <a:r>
                        <a:rPr lang="en-AU" sz="800" kern="1200" dirty="0">
                          <a:solidFill>
                            <a:schemeClr val="tx1"/>
                          </a:solidFill>
                          <a:latin typeface="Amazon Ember" charset="0"/>
                          <a:ea typeface="Amazon Ember" charset="0"/>
                          <a:cs typeface="Amazon Ember" charset="0"/>
                        </a:rPr>
                        <a:t>Training, Communications, Transformational Buy-In</a:t>
                      </a:r>
                    </a:p>
                  </a:txBody>
                  <a:tcPr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solidFill>
                      <a:schemeClr val="bg1"/>
                    </a:solidFill>
                  </a:tcPr>
                </a:tc>
                <a:tc>
                  <a:txBody>
                    <a:bodyPr/>
                    <a:lstStyle/>
                    <a:p>
                      <a:pPr marL="0" lvl="0" indent="0" algn="l" defTabSz="914400" rtl="0" eaLnBrk="1" latinLnBrk="0" hangingPunct="1">
                        <a:lnSpc>
                          <a:spcPct val="100000"/>
                        </a:lnSpc>
                        <a:spcBef>
                          <a:spcPts val="0"/>
                        </a:spcBef>
                        <a:buFont typeface="Arial" charset="0"/>
                        <a:buNone/>
                        <a:defRPr/>
                      </a:pPr>
                      <a:endParaRPr lang="en-AU" sz="800" kern="1200" dirty="0">
                        <a:solidFill>
                          <a:schemeClr val="tx1"/>
                        </a:solidFill>
                        <a:latin typeface="Amazon Ember" charset="0"/>
                        <a:ea typeface="Amazon Ember" charset="0"/>
                        <a:cs typeface="Amazon Ember" charset="0"/>
                      </a:endParaRPr>
                    </a:p>
                  </a:txBody>
                  <a:tcPr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 typeface="Arial" charset="0"/>
                        <a:buNone/>
                        <a:tabLst/>
                        <a:defRPr/>
                      </a:pPr>
                      <a:r>
                        <a:rPr lang="en-AU" sz="800" dirty="0">
                          <a:latin typeface="Amazon Ember" charset="0"/>
                          <a:ea typeface="Amazon Ember" charset="0"/>
                          <a:cs typeface="Amazon Ember" charset="0"/>
                        </a:rPr>
                        <a:t>Cloud Center of Excellence</a:t>
                      </a:r>
                      <a:r>
                        <a:rPr lang="en-AU" sz="800" baseline="0" dirty="0">
                          <a:latin typeface="Amazon Ember" charset="0"/>
                          <a:ea typeface="Amazon Ember" charset="0"/>
                          <a:cs typeface="Amazon Ember" charset="0"/>
                        </a:rPr>
                        <a:t> -&gt; Cloud Advisory</a:t>
                      </a:r>
                      <a:endParaRPr lang="en-AU" sz="800" dirty="0">
                        <a:latin typeface="Amazon Ember" charset="0"/>
                        <a:ea typeface="Amazon Ember" charset="0"/>
                        <a:cs typeface="Amazon Ember" charset="0"/>
                      </a:endParaRPr>
                    </a:p>
                  </a:txBody>
                  <a:tcPr anchor="ctr">
                    <a:lnL w="9525" cap="flat" cmpd="sng" algn="ctr">
                      <a:solidFill>
                        <a:schemeClr val="bg1">
                          <a:lumMod val="50000"/>
                        </a:schemeClr>
                      </a:solidFill>
                      <a:prstDash val="solid"/>
                      <a:round/>
                      <a:headEnd type="none" w="med" len="med"/>
                      <a:tailEnd type="none" w="med" len="med"/>
                    </a:lnL>
                    <a:solidFill>
                      <a:schemeClr val="bg1"/>
                    </a:solidFill>
                  </a:tcPr>
                </a:tc>
                <a:extLst>
                  <a:ext uri="{0D108BD9-81ED-4DB2-BD59-A6C34878D82A}">
                    <a16:rowId xmlns:a16="http://schemas.microsoft.com/office/drawing/2014/main" val="10011"/>
                  </a:ext>
                </a:extLst>
              </a:tr>
              <a:tr h="195767">
                <a:tc>
                  <a:txBody>
                    <a:bodyPr/>
                    <a:lstStyle/>
                    <a:p>
                      <a:pPr marL="0" algn="ctr" defTabSz="457200" rtl="0" eaLnBrk="1" latinLnBrk="0" hangingPunct="1"/>
                      <a:r>
                        <a:rPr lang="en-US" sz="800" b="1" kern="1200" dirty="0">
                          <a:solidFill>
                            <a:schemeClr val="tx1"/>
                          </a:solidFill>
                          <a:latin typeface="Amazon Ember" charset="0"/>
                          <a:ea typeface="Amazon Ember" charset="0"/>
                          <a:cs typeface="Amazon Ember" charset="0"/>
                        </a:rPr>
                        <a:t>Vendor Management</a:t>
                      </a:r>
                    </a:p>
                  </a:txBody>
                  <a:tcPr anchor="ctr">
                    <a:lnR w="9525" cap="flat" cmpd="sng" algn="ctr">
                      <a:solidFill>
                        <a:schemeClr val="bg1">
                          <a:lumMod val="50000"/>
                        </a:schemeClr>
                      </a:solidFill>
                      <a:prstDash val="solid"/>
                      <a:round/>
                      <a:headEnd type="none" w="med" len="med"/>
                      <a:tailEnd type="none" w="med" len="med"/>
                    </a:lnR>
                    <a:solidFill>
                      <a:schemeClr val="bg1"/>
                    </a:solidFill>
                  </a:tcPr>
                </a:tc>
                <a:tc>
                  <a:txBody>
                    <a:bodyPr/>
                    <a:lstStyle/>
                    <a:p>
                      <a:pPr marL="0" lvl="0" indent="0" algn="l" defTabSz="914400" rtl="0" eaLnBrk="1" latinLnBrk="0" hangingPunct="1">
                        <a:lnSpc>
                          <a:spcPct val="100000"/>
                        </a:lnSpc>
                        <a:spcBef>
                          <a:spcPts val="0"/>
                        </a:spcBef>
                        <a:buFont typeface="Arial" charset="0"/>
                        <a:buNone/>
                        <a:defRPr/>
                      </a:pPr>
                      <a:r>
                        <a:rPr lang="en-AU" sz="800" kern="1200" dirty="0">
                          <a:solidFill>
                            <a:schemeClr val="tx1"/>
                          </a:solidFill>
                          <a:latin typeface="Amazon Ember" charset="0"/>
                          <a:ea typeface="Amazon Ember" charset="0"/>
                          <a:cs typeface="Amazon Ember" charset="0"/>
                        </a:rPr>
                        <a:t>Outsourced</a:t>
                      </a:r>
                      <a:r>
                        <a:rPr lang="en-AU" sz="800" kern="1200" baseline="0" dirty="0">
                          <a:solidFill>
                            <a:schemeClr val="tx1"/>
                          </a:solidFill>
                          <a:latin typeface="Amazon Ember" charset="0"/>
                          <a:ea typeface="Amazon Ember" charset="0"/>
                          <a:cs typeface="Amazon Ember" charset="0"/>
                        </a:rPr>
                        <a:t> Provider Controls, </a:t>
                      </a:r>
                      <a:r>
                        <a:rPr lang="en-AU" sz="800" kern="1200" dirty="0">
                          <a:solidFill>
                            <a:schemeClr val="tx1"/>
                          </a:solidFill>
                          <a:latin typeface="Amazon Ember" charset="0"/>
                          <a:ea typeface="Amazon Ember" charset="0"/>
                          <a:cs typeface="Amazon Ember" charset="0"/>
                        </a:rPr>
                        <a:t>Managed</a:t>
                      </a:r>
                      <a:r>
                        <a:rPr lang="en-AU" sz="800" kern="1200" baseline="0" dirty="0">
                          <a:solidFill>
                            <a:schemeClr val="tx1"/>
                          </a:solidFill>
                          <a:latin typeface="Amazon Ember" charset="0"/>
                          <a:ea typeface="Amazon Ember" charset="0"/>
                          <a:cs typeface="Amazon Ember" charset="0"/>
                        </a:rPr>
                        <a:t> by Procurement Team</a:t>
                      </a:r>
                      <a:endParaRPr lang="en-AU" sz="800" kern="1200" dirty="0">
                        <a:solidFill>
                          <a:schemeClr val="tx1"/>
                        </a:solidFill>
                        <a:latin typeface="Amazon Ember" charset="0"/>
                        <a:ea typeface="Amazon Ember" charset="0"/>
                        <a:cs typeface="Amazon Ember" charset="0"/>
                      </a:endParaRPr>
                    </a:p>
                  </a:txBody>
                  <a:tcPr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solidFill>
                      <a:schemeClr val="bg1"/>
                    </a:solidFill>
                  </a:tcPr>
                </a:tc>
                <a:tc>
                  <a:txBody>
                    <a:bodyPr/>
                    <a:lstStyle/>
                    <a:p>
                      <a:pPr marL="0" lvl="0" indent="0" algn="l" defTabSz="914400" rtl="0" eaLnBrk="1" latinLnBrk="0" hangingPunct="1">
                        <a:lnSpc>
                          <a:spcPct val="100000"/>
                        </a:lnSpc>
                        <a:spcBef>
                          <a:spcPts val="0"/>
                        </a:spcBef>
                        <a:buFont typeface="Arial" charset="0"/>
                        <a:buNone/>
                        <a:defRPr/>
                      </a:pPr>
                      <a:endParaRPr lang="en-AU" sz="800" kern="1200" dirty="0">
                        <a:solidFill>
                          <a:schemeClr val="tx1"/>
                        </a:solidFill>
                        <a:latin typeface="Amazon Ember" charset="0"/>
                        <a:ea typeface="Amazon Ember" charset="0"/>
                        <a:cs typeface="Amazon Ember" charset="0"/>
                      </a:endParaRPr>
                    </a:p>
                  </a:txBody>
                  <a:tcPr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 typeface="Arial" charset="0"/>
                        <a:buNone/>
                        <a:tabLst/>
                        <a:defRPr/>
                      </a:pPr>
                      <a:r>
                        <a:rPr lang="en-AU" sz="800" kern="1200" dirty="0">
                          <a:solidFill>
                            <a:schemeClr val="tx1"/>
                          </a:solidFill>
                          <a:latin typeface="Amazon Ember" charset="0"/>
                          <a:ea typeface="Amazon Ember" charset="0"/>
                          <a:cs typeface="Amazon Ember" charset="0"/>
                        </a:rPr>
                        <a:t>Managed</a:t>
                      </a:r>
                      <a:r>
                        <a:rPr lang="en-AU" sz="800" kern="1200" baseline="0" dirty="0">
                          <a:solidFill>
                            <a:schemeClr val="tx1"/>
                          </a:solidFill>
                          <a:latin typeface="Amazon Ember" charset="0"/>
                          <a:ea typeface="Amazon Ember" charset="0"/>
                          <a:cs typeface="Amazon Ember" charset="0"/>
                        </a:rPr>
                        <a:t> by Procurement Team</a:t>
                      </a:r>
                      <a:endParaRPr lang="en-AU" sz="800" dirty="0">
                        <a:latin typeface="Amazon Ember" charset="0"/>
                        <a:ea typeface="Amazon Ember" charset="0"/>
                        <a:cs typeface="Amazon Ember" charset="0"/>
                      </a:endParaRPr>
                    </a:p>
                  </a:txBody>
                  <a:tcPr anchor="ctr">
                    <a:lnL w="9525" cap="flat" cmpd="sng" algn="ctr">
                      <a:solidFill>
                        <a:schemeClr val="bg1">
                          <a:lumMod val="50000"/>
                        </a:schemeClr>
                      </a:solidFill>
                      <a:prstDash val="solid"/>
                      <a:round/>
                      <a:headEnd type="none" w="med" len="med"/>
                      <a:tailEnd type="none" w="med" len="med"/>
                    </a:lnL>
                    <a:solidFill>
                      <a:schemeClr val="bg1"/>
                    </a:solidFill>
                  </a:tcPr>
                </a:tc>
                <a:extLst>
                  <a:ext uri="{0D108BD9-81ED-4DB2-BD59-A6C34878D82A}">
                    <a16:rowId xmlns:a16="http://schemas.microsoft.com/office/drawing/2014/main" val="10012"/>
                  </a:ext>
                </a:extLst>
              </a:tr>
              <a:tr h="270300">
                <a:tc>
                  <a:txBody>
                    <a:bodyPr/>
                    <a:lstStyle/>
                    <a:p>
                      <a:pPr marL="0" algn="ctr" defTabSz="457200" rtl="0" eaLnBrk="1" latinLnBrk="0" hangingPunct="1"/>
                      <a:r>
                        <a:rPr lang="en-US" sz="800" b="1" kern="1200" dirty="0">
                          <a:solidFill>
                            <a:schemeClr val="tx1"/>
                          </a:solidFill>
                          <a:latin typeface="Amazon Ember" charset="0"/>
                          <a:ea typeface="Amazon Ember" charset="0"/>
                          <a:cs typeface="Amazon Ember" charset="0"/>
                        </a:rPr>
                        <a:t>Reporting &amp; Analytics</a:t>
                      </a:r>
                    </a:p>
                  </a:txBody>
                  <a:tcPr anchor="ctr">
                    <a:lnR w="9525" cap="flat" cmpd="sng" algn="ctr">
                      <a:solidFill>
                        <a:schemeClr val="bg1">
                          <a:lumMod val="50000"/>
                        </a:schemeClr>
                      </a:solidFill>
                      <a:prstDash val="solid"/>
                      <a:round/>
                      <a:headEnd type="none" w="med" len="med"/>
                      <a:tailEnd type="none" w="med" len="med"/>
                    </a:lnR>
                    <a:noFill/>
                  </a:tcPr>
                </a:tc>
                <a:tc>
                  <a:txBody>
                    <a:bodyPr/>
                    <a:lstStyle/>
                    <a:p>
                      <a:pPr marL="0" lvl="0" indent="0" algn="l" defTabSz="914400" rtl="0" eaLnBrk="1" latinLnBrk="0" hangingPunct="1">
                        <a:lnSpc>
                          <a:spcPct val="100000"/>
                        </a:lnSpc>
                        <a:spcBef>
                          <a:spcPts val="0"/>
                        </a:spcBef>
                        <a:buFont typeface="Arial" charset="0"/>
                        <a:buNone/>
                        <a:defRPr/>
                      </a:pPr>
                      <a:r>
                        <a:rPr lang="en-AU" sz="800" kern="1200" dirty="0">
                          <a:solidFill>
                            <a:schemeClr val="tx1"/>
                          </a:solidFill>
                          <a:latin typeface="Amazon Ember" charset="0"/>
                          <a:ea typeface="Amazon Ember" charset="0"/>
                          <a:cs typeface="Amazon Ember" charset="0"/>
                        </a:rPr>
                        <a:t>Usage Trends, Service Health, EKK, QuickSight</a:t>
                      </a:r>
                    </a:p>
                  </a:txBody>
                  <a:tcPr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solidFill>
                      <a:schemeClr val="bg1"/>
                    </a:solidFill>
                  </a:tcPr>
                </a:tc>
                <a:tc>
                  <a:txBody>
                    <a:bodyPr/>
                    <a:lstStyle/>
                    <a:p>
                      <a:pPr marL="0" lvl="0" indent="0" algn="l" defTabSz="914400" rtl="0" eaLnBrk="1" latinLnBrk="0" hangingPunct="1">
                        <a:lnSpc>
                          <a:spcPct val="100000"/>
                        </a:lnSpc>
                        <a:spcBef>
                          <a:spcPts val="0"/>
                        </a:spcBef>
                        <a:buFont typeface="Arial" charset="0"/>
                        <a:buNone/>
                        <a:defRPr/>
                      </a:pPr>
                      <a:endParaRPr lang="en-AU" sz="800" kern="1200" dirty="0">
                        <a:solidFill>
                          <a:schemeClr val="tx1"/>
                        </a:solidFill>
                        <a:latin typeface="Amazon Ember" charset="0"/>
                        <a:ea typeface="Amazon Ember" charset="0"/>
                        <a:cs typeface="Amazon Ember" charset="0"/>
                      </a:endParaRPr>
                    </a:p>
                  </a:txBody>
                  <a:tcPr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 typeface="Arial" charset="0"/>
                        <a:buNone/>
                        <a:tabLst/>
                        <a:defRPr/>
                      </a:pPr>
                      <a:r>
                        <a:rPr lang="en-AU" sz="800" dirty="0">
                          <a:latin typeface="Amazon Ember" charset="0"/>
                          <a:ea typeface="Amazon Ember" charset="0"/>
                          <a:cs typeface="Amazon Ember" charset="0"/>
                        </a:rPr>
                        <a:t>Log Analysis tooling (Splunk,</a:t>
                      </a:r>
                      <a:r>
                        <a:rPr lang="en-AU" sz="800" baseline="0" dirty="0">
                          <a:latin typeface="Amazon Ember" charset="0"/>
                          <a:ea typeface="Amazon Ember" charset="0"/>
                          <a:cs typeface="Amazon Ember" charset="0"/>
                        </a:rPr>
                        <a:t> Datadog, Sumo)</a:t>
                      </a:r>
                      <a:endParaRPr lang="en-AU" sz="800" dirty="0">
                        <a:latin typeface="Amazon Ember" charset="0"/>
                        <a:ea typeface="Amazon Ember" charset="0"/>
                        <a:cs typeface="Amazon Ember" charset="0"/>
                      </a:endParaRPr>
                    </a:p>
                  </a:txBody>
                  <a:tcPr anchor="ctr">
                    <a:lnL w="9525" cap="flat" cmpd="sng" algn="ctr">
                      <a:solidFill>
                        <a:schemeClr val="bg1">
                          <a:lumMod val="50000"/>
                        </a:schemeClr>
                      </a:solidFill>
                      <a:prstDash val="solid"/>
                      <a:round/>
                      <a:headEnd type="none" w="med" len="med"/>
                      <a:tailEnd type="none" w="med" len="med"/>
                    </a:lnL>
                    <a:solidFill>
                      <a:schemeClr val="bg1"/>
                    </a:solidFill>
                  </a:tcPr>
                </a:tc>
                <a:extLst>
                  <a:ext uri="{0D108BD9-81ED-4DB2-BD59-A6C34878D82A}">
                    <a16:rowId xmlns:a16="http://schemas.microsoft.com/office/drawing/2014/main" val="10013"/>
                  </a:ext>
                </a:extLst>
              </a:tr>
              <a:tr h="282587">
                <a:tc>
                  <a:txBody>
                    <a:bodyPr/>
                    <a:lstStyle/>
                    <a:p>
                      <a:pPr marL="0" algn="ctr" defTabSz="457200" rtl="0" eaLnBrk="1" latinLnBrk="0" hangingPunct="1"/>
                      <a:r>
                        <a:rPr lang="en-US" sz="800" b="1" kern="1200" dirty="0">
                          <a:solidFill>
                            <a:schemeClr val="tx1"/>
                          </a:solidFill>
                          <a:latin typeface="Amazon Ember" charset="0"/>
                          <a:ea typeface="Amazon Ember" charset="0"/>
                          <a:cs typeface="Amazon Ember" charset="0"/>
                        </a:rPr>
                        <a:t>Continuous Improvement</a:t>
                      </a:r>
                    </a:p>
                  </a:txBody>
                  <a:tcPr anchor="ctr">
                    <a:lnR w="9525" cap="flat" cmpd="sng" algn="ctr">
                      <a:solidFill>
                        <a:schemeClr val="bg1">
                          <a:lumMod val="50000"/>
                        </a:schemeClr>
                      </a:solidFill>
                      <a:prstDash val="solid"/>
                      <a:round/>
                      <a:headEnd type="none" w="med" len="med"/>
                      <a:tailEnd type="none" w="med" len="med"/>
                    </a:lnR>
                    <a:solidFill>
                      <a:schemeClr val="bg1"/>
                    </a:solidFill>
                  </a:tcPr>
                </a:tc>
                <a:tc>
                  <a:txBody>
                    <a:bodyPr/>
                    <a:lstStyle/>
                    <a:p>
                      <a:pPr marL="0" lvl="0" indent="0" algn="l" defTabSz="914400" rtl="0" eaLnBrk="1" latinLnBrk="0" hangingPunct="1">
                        <a:lnSpc>
                          <a:spcPct val="100000"/>
                        </a:lnSpc>
                        <a:spcBef>
                          <a:spcPts val="0"/>
                        </a:spcBef>
                        <a:buFont typeface="Arial" charset="0"/>
                        <a:buNone/>
                        <a:defRPr/>
                      </a:pPr>
                      <a:r>
                        <a:rPr lang="en-AU" sz="800" kern="1200" dirty="0">
                          <a:solidFill>
                            <a:schemeClr val="tx1"/>
                          </a:solidFill>
                          <a:latin typeface="Amazon Ember" charset="0"/>
                          <a:ea typeface="Amazon Ember" charset="0"/>
                          <a:cs typeface="Amazon Ember" charset="0"/>
                        </a:rPr>
                        <a:t>Process</a:t>
                      </a:r>
                      <a:r>
                        <a:rPr lang="en-AU" sz="800" kern="1200" baseline="0" dirty="0">
                          <a:solidFill>
                            <a:schemeClr val="tx1"/>
                          </a:solidFill>
                          <a:latin typeface="Amazon Ember" charset="0"/>
                          <a:ea typeface="Amazon Ember" charset="0"/>
                          <a:cs typeface="Amazon Ember" charset="0"/>
                        </a:rPr>
                        <a:t> Iterations, </a:t>
                      </a:r>
                      <a:r>
                        <a:rPr lang="en-AU" sz="800" kern="1200" dirty="0">
                          <a:solidFill>
                            <a:schemeClr val="tx1"/>
                          </a:solidFill>
                          <a:latin typeface="Amazon Ember" charset="0"/>
                          <a:ea typeface="Amazon Ember" charset="0"/>
                          <a:cs typeface="Amazon Ember" charset="0"/>
                        </a:rPr>
                        <a:t>Trusted Advisor, EKK, QuickSight</a:t>
                      </a:r>
                    </a:p>
                  </a:txBody>
                  <a:tcPr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solidFill>
                      <a:schemeClr val="bg1"/>
                    </a:solidFill>
                  </a:tcPr>
                </a:tc>
                <a:tc>
                  <a:txBody>
                    <a:bodyPr/>
                    <a:lstStyle/>
                    <a:p>
                      <a:pPr marL="0" lvl="0" indent="0" algn="l" defTabSz="914400" rtl="0" eaLnBrk="1" latinLnBrk="0" hangingPunct="1">
                        <a:lnSpc>
                          <a:spcPct val="100000"/>
                        </a:lnSpc>
                        <a:spcBef>
                          <a:spcPts val="0"/>
                        </a:spcBef>
                        <a:buFont typeface="Arial" charset="0"/>
                        <a:buNone/>
                        <a:defRPr/>
                      </a:pPr>
                      <a:endParaRPr lang="en-AU" sz="800" kern="1200" dirty="0">
                        <a:solidFill>
                          <a:schemeClr val="tx1"/>
                        </a:solidFill>
                        <a:latin typeface="Amazon Ember" charset="0"/>
                        <a:ea typeface="Amazon Ember" charset="0"/>
                        <a:cs typeface="Amazon Ember" charset="0"/>
                      </a:endParaRPr>
                    </a:p>
                  </a:txBody>
                  <a:tcPr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 typeface="Arial" charset="0"/>
                        <a:buNone/>
                        <a:tabLst/>
                        <a:defRPr/>
                      </a:pPr>
                      <a:r>
                        <a:rPr lang="en-AU" sz="800" dirty="0">
                          <a:latin typeface="Amazon Ember" charset="0"/>
                          <a:ea typeface="Amazon Ember" charset="0"/>
                          <a:cs typeface="Amazon Ember" charset="0"/>
                        </a:rPr>
                        <a:t>Cloud Business Office</a:t>
                      </a:r>
                    </a:p>
                  </a:txBody>
                  <a:tcPr anchor="ctr">
                    <a:lnL w="9525" cap="flat" cmpd="sng" algn="ctr">
                      <a:solidFill>
                        <a:schemeClr val="bg1">
                          <a:lumMod val="50000"/>
                        </a:schemeClr>
                      </a:solidFill>
                      <a:prstDash val="solid"/>
                      <a:round/>
                      <a:headEnd type="none" w="med" len="med"/>
                      <a:tailEnd type="none" w="med" len="med"/>
                    </a:lnL>
                    <a:solidFill>
                      <a:schemeClr val="bg1"/>
                    </a:solidFill>
                  </a:tcPr>
                </a:tc>
                <a:extLst>
                  <a:ext uri="{0D108BD9-81ED-4DB2-BD59-A6C34878D82A}">
                    <a16:rowId xmlns:a16="http://schemas.microsoft.com/office/drawing/2014/main" val="10014"/>
                  </a:ext>
                </a:extLst>
              </a:tr>
              <a:tr h="282587">
                <a:tc>
                  <a:txBody>
                    <a:bodyPr/>
                    <a:lstStyle/>
                    <a:p>
                      <a:pPr marL="0" algn="ctr" defTabSz="457200" rtl="0" eaLnBrk="1" latinLnBrk="0" hangingPunct="1"/>
                      <a:r>
                        <a:rPr lang="en-US" sz="800" b="1" kern="1200" dirty="0">
                          <a:solidFill>
                            <a:schemeClr val="tx1"/>
                          </a:solidFill>
                          <a:latin typeface="Amazon Ember" charset="0"/>
                          <a:ea typeface="Amazon Ember" charset="0"/>
                          <a:cs typeface="Amazon Ember" charset="0"/>
                        </a:rPr>
                        <a:t>Application Lifecycle Management</a:t>
                      </a:r>
                    </a:p>
                  </a:txBody>
                  <a:tcPr anchor="ctr">
                    <a:lnR w="9525" cap="flat" cmpd="sng" algn="ctr">
                      <a:solidFill>
                        <a:schemeClr val="bg1">
                          <a:lumMod val="50000"/>
                        </a:schemeClr>
                      </a:solidFill>
                      <a:prstDash val="solid"/>
                      <a:round/>
                      <a:headEnd type="none" w="med" len="med"/>
                      <a:tailEnd type="none" w="med" len="med"/>
                    </a:lnR>
                    <a:solidFill>
                      <a:schemeClr val="bg1"/>
                    </a:solidFill>
                  </a:tcPr>
                </a:tc>
                <a:tc>
                  <a:txBody>
                    <a:bodyPr/>
                    <a:lstStyle/>
                    <a:p>
                      <a:pPr marL="0" lvl="0" indent="0" algn="l" defTabSz="914400" rtl="0" eaLnBrk="1" latinLnBrk="0" hangingPunct="1">
                        <a:lnSpc>
                          <a:spcPct val="100000"/>
                        </a:lnSpc>
                        <a:spcBef>
                          <a:spcPts val="0"/>
                        </a:spcBef>
                        <a:buFont typeface="Arial" charset="0"/>
                        <a:buNone/>
                        <a:defRPr/>
                      </a:pPr>
                      <a:r>
                        <a:rPr lang="en-AU" sz="800" kern="1200" dirty="0">
                          <a:solidFill>
                            <a:schemeClr val="tx1"/>
                          </a:solidFill>
                          <a:latin typeface="Amazon Ember" charset="0"/>
                          <a:ea typeface="Amazon Ember" charset="0"/>
                          <a:cs typeface="Amazon Ember" charset="0"/>
                        </a:rPr>
                        <a:t>SDLC,</a:t>
                      </a:r>
                      <a:r>
                        <a:rPr lang="en-AU" sz="800" kern="1200" baseline="0" dirty="0">
                          <a:solidFill>
                            <a:schemeClr val="tx1"/>
                          </a:solidFill>
                          <a:latin typeface="Amazon Ember" charset="0"/>
                          <a:ea typeface="Amazon Ember" charset="0"/>
                          <a:cs typeface="Amazon Ember" charset="0"/>
                        </a:rPr>
                        <a:t> People/Process/Tools Integrations, </a:t>
                      </a:r>
                      <a:r>
                        <a:rPr lang="en-AU" sz="800" kern="1200" dirty="0">
                          <a:solidFill>
                            <a:schemeClr val="tx1"/>
                          </a:solidFill>
                          <a:latin typeface="Amazon Ember" charset="0"/>
                          <a:ea typeface="Amazon Ember" charset="0"/>
                          <a:cs typeface="Amazon Ember" charset="0"/>
                        </a:rPr>
                        <a:t>DevOps</a:t>
                      </a:r>
                      <a:r>
                        <a:rPr lang="en-AU" sz="800" kern="1200" baseline="0" dirty="0">
                          <a:solidFill>
                            <a:schemeClr val="tx1"/>
                          </a:solidFill>
                          <a:latin typeface="Amazon Ember" charset="0"/>
                          <a:ea typeface="Amazon Ember" charset="0"/>
                          <a:cs typeface="Amazon Ember" charset="0"/>
                        </a:rPr>
                        <a:t> Stream</a:t>
                      </a:r>
                      <a:endParaRPr lang="en-AU" sz="800" kern="1200" dirty="0">
                        <a:solidFill>
                          <a:schemeClr val="tx1"/>
                        </a:solidFill>
                        <a:latin typeface="Amazon Ember" charset="0"/>
                        <a:ea typeface="Amazon Ember" charset="0"/>
                        <a:cs typeface="Amazon Ember" charset="0"/>
                      </a:endParaRPr>
                    </a:p>
                  </a:txBody>
                  <a:tcPr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solidFill>
                      <a:schemeClr val="bg1"/>
                    </a:solidFill>
                  </a:tcPr>
                </a:tc>
                <a:tc>
                  <a:txBody>
                    <a:bodyPr/>
                    <a:lstStyle/>
                    <a:p>
                      <a:pPr marL="0" lvl="0" indent="0" algn="l" defTabSz="914400" rtl="0" eaLnBrk="1" latinLnBrk="0" hangingPunct="1">
                        <a:lnSpc>
                          <a:spcPct val="100000"/>
                        </a:lnSpc>
                        <a:spcBef>
                          <a:spcPts val="0"/>
                        </a:spcBef>
                        <a:buFont typeface="Arial" charset="0"/>
                        <a:buNone/>
                        <a:defRPr/>
                      </a:pPr>
                      <a:endParaRPr lang="en-AU" sz="800" kern="1200" dirty="0">
                        <a:solidFill>
                          <a:schemeClr val="tx1"/>
                        </a:solidFill>
                        <a:latin typeface="Amazon Ember" charset="0"/>
                        <a:ea typeface="Amazon Ember" charset="0"/>
                        <a:cs typeface="Amazon Ember" charset="0"/>
                      </a:endParaRPr>
                    </a:p>
                  </a:txBody>
                  <a:tcPr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 typeface="Arial" charset="0"/>
                        <a:buNone/>
                        <a:tabLst/>
                        <a:defRPr/>
                      </a:pPr>
                      <a:r>
                        <a:rPr lang="en-AU" sz="800" dirty="0">
                          <a:latin typeface="Amazon Ember" charset="0"/>
                          <a:ea typeface="Amazon Ember" charset="0"/>
                          <a:cs typeface="Amazon Ember" charset="0"/>
                        </a:rPr>
                        <a:t>Managed by DevOps</a:t>
                      </a:r>
                    </a:p>
                  </a:txBody>
                  <a:tcPr anchor="ctr">
                    <a:lnL w="9525" cap="flat" cmpd="sng" algn="ctr">
                      <a:solidFill>
                        <a:schemeClr val="bg1">
                          <a:lumMod val="50000"/>
                        </a:schemeClr>
                      </a:solidFill>
                      <a:prstDash val="solid"/>
                      <a:round/>
                      <a:headEnd type="none" w="med" len="med"/>
                      <a:tailEnd type="none" w="med" len="med"/>
                    </a:lnL>
                    <a:solidFill>
                      <a:schemeClr val="bg1"/>
                    </a:solidFill>
                  </a:tcPr>
                </a:tc>
                <a:extLst>
                  <a:ext uri="{0D108BD9-81ED-4DB2-BD59-A6C34878D82A}">
                    <a16:rowId xmlns:a16="http://schemas.microsoft.com/office/drawing/2014/main" val="10015"/>
                  </a:ext>
                </a:extLst>
              </a:tr>
            </a:tbl>
          </a:graphicData>
        </a:graphic>
      </p:graphicFrame>
      <p:sp>
        <p:nvSpPr>
          <p:cNvPr id="3" name="Title 2"/>
          <p:cNvSpPr>
            <a:spLocks noGrp="1"/>
          </p:cNvSpPr>
          <p:nvPr>
            <p:ph type="title"/>
          </p:nvPr>
        </p:nvSpPr>
        <p:spPr/>
        <p:txBody>
          <a:bodyPr/>
          <a:lstStyle/>
          <a:p>
            <a:r>
              <a:rPr lang="en-US" sz="2400" b="1" dirty="0">
                <a:solidFill>
                  <a:schemeClr val="tx1"/>
                </a:solidFill>
                <a:latin typeface="Amazon Ember" charset="0"/>
                <a:ea typeface="Amazon Ember" charset="0"/>
                <a:cs typeface="Amazon Ember" charset="0"/>
              </a:rPr>
              <a:t>Cloud Operation Tools Assessment </a:t>
            </a:r>
          </a:p>
        </p:txBody>
      </p:sp>
    </p:spTree>
    <p:extLst>
      <p:ext uri="{BB962C8B-B14F-4D97-AF65-F5344CB8AC3E}">
        <p14:creationId xmlns:p14="http://schemas.microsoft.com/office/powerpoint/2010/main" val="37592710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3AA93FD-1CB1-2641-850A-E2D90299437B}"/>
              </a:ext>
            </a:extLst>
          </p:cNvPr>
          <p:cNvSpPr>
            <a:spLocks noGrp="1"/>
          </p:cNvSpPr>
          <p:nvPr>
            <p:ph type="title"/>
          </p:nvPr>
        </p:nvSpPr>
        <p:spPr/>
        <p:txBody>
          <a:bodyPr/>
          <a:lstStyle/>
          <a:p>
            <a:r>
              <a:rPr lang="en-US" dirty="0"/>
              <a:t>Operational Integration Domains</a:t>
            </a:r>
          </a:p>
        </p:txBody>
      </p:sp>
    </p:spTree>
    <p:extLst>
      <p:ext uri="{BB962C8B-B14F-4D97-AF65-F5344CB8AC3E}">
        <p14:creationId xmlns:p14="http://schemas.microsoft.com/office/powerpoint/2010/main" val="8022903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077" y="190874"/>
            <a:ext cx="8443913" cy="620870"/>
          </a:xfrm>
        </p:spPr>
        <p:txBody>
          <a:bodyPr/>
          <a:lstStyle/>
          <a:p>
            <a:r>
              <a:rPr lang="en-GB" dirty="0"/>
              <a:t>98 Capabilities</a:t>
            </a:r>
          </a:p>
        </p:txBody>
      </p:sp>
      <p:sp useBgFill="1">
        <p:nvSpPr>
          <p:cNvPr id="7" name="TextBox 6"/>
          <p:cNvSpPr txBox="1"/>
          <p:nvPr/>
        </p:nvSpPr>
        <p:spPr>
          <a:xfrm>
            <a:off x="349162" y="935661"/>
            <a:ext cx="3309124" cy="3440173"/>
          </a:xfrm>
          <a:prstGeom prst="rect">
            <a:avLst/>
          </a:prstGeom>
        </p:spPr>
        <p:txBody>
          <a:bodyPr wrap="square" rtlCol="0">
            <a:spAutoFit/>
          </a:bodyPr>
          <a:lstStyle/>
          <a:p>
            <a:pPr algn="l"/>
            <a:r>
              <a:rPr lang="en-GB" sz="1813"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OI Domains are groups of </a:t>
            </a:r>
            <a:r>
              <a:rPr lang="en-GB" sz="1813" dirty="0">
                <a:solidFill>
                  <a:srgbClr val="4D76E8"/>
                </a:solidFill>
                <a:latin typeface="Amazon Ember" panose="020B0603020204020204" pitchFamily="34" charset="0"/>
                <a:ea typeface="Amazon Ember" panose="020B0603020204020204" pitchFamily="34" charset="0"/>
                <a:cs typeface="Amazon Ember" panose="020B0603020204020204" pitchFamily="34" charset="0"/>
              </a:rPr>
              <a:t>capabilities</a:t>
            </a:r>
            <a:r>
              <a:rPr lang="en-GB" sz="1813"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 that are required in any Cloud Operating Model</a:t>
            </a:r>
          </a:p>
          <a:p>
            <a:pPr algn="l"/>
            <a:endParaRPr lang="en-GB" sz="1813"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a:p>
            <a:pPr algn="l"/>
            <a:r>
              <a:rPr lang="en-GB" sz="1813"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It is likely that a team will have a mixture of maturity levels for each of these capabilities.</a:t>
            </a:r>
          </a:p>
          <a:p>
            <a:pPr algn="l"/>
            <a:endParaRPr lang="en-GB" sz="1813"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a:p>
            <a:pPr algn="l"/>
            <a:r>
              <a:rPr lang="en-GB" sz="1813"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We focus on the core operational capability for migrations</a:t>
            </a:r>
          </a:p>
        </p:txBody>
      </p:sp>
      <p:pic>
        <p:nvPicPr>
          <p:cNvPr id="3" name="Picture 2">
            <a:extLst>
              <a:ext uri="{FF2B5EF4-FFF2-40B4-BE49-F238E27FC236}">
                <a16:creationId xmlns:a16="http://schemas.microsoft.com/office/drawing/2014/main" id="{0112EB1B-9659-4C13-A502-810AFA07A586}"/>
              </a:ext>
            </a:extLst>
          </p:cNvPr>
          <p:cNvPicPr>
            <a:picLocks noChangeAspect="1"/>
          </p:cNvPicPr>
          <p:nvPr/>
        </p:nvPicPr>
        <p:blipFill rotWithShape="1">
          <a:blip r:embed="rId3"/>
          <a:srcRect l="5495" r="686"/>
          <a:stretch/>
        </p:blipFill>
        <p:spPr>
          <a:xfrm>
            <a:off x="3658900" y="0"/>
            <a:ext cx="5135938" cy="5143500"/>
          </a:xfrm>
          <a:prstGeom prst="ellipse">
            <a:avLst/>
          </a:prstGeom>
        </p:spPr>
      </p:pic>
    </p:spTree>
    <p:extLst>
      <p:ext uri="{BB962C8B-B14F-4D97-AF65-F5344CB8AC3E}">
        <p14:creationId xmlns:p14="http://schemas.microsoft.com/office/powerpoint/2010/main" val="9643800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hape 156">
            <a:extLst>
              <a:ext uri="{FF2B5EF4-FFF2-40B4-BE49-F238E27FC236}">
                <a16:creationId xmlns:a16="http://schemas.microsoft.com/office/drawing/2014/main" id="{FF8F5121-385C-7B4C-97E3-B410FC93A5AC}"/>
              </a:ext>
            </a:extLst>
          </p:cNvPr>
          <p:cNvSpPr txBox="1"/>
          <p:nvPr/>
        </p:nvSpPr>
        <p:spPr>
          <a:xfrm>
            <a:off x="223450" y="173885"/>
            <a:ext cx="6858000" cy="514500"/>
          </a:xfrm>
          <a:prstGeom prst="rect">
            <a:avLst/>
          </a:prstGeom>
          <a:noFill/>
          <a:ln>
            <a:noFill/>
          </a:ln>
        </p:spPr>
        <p:txBody>
          <a:bodyPr wrap="square" lIns="91425" tIns="45700" rIns="91425" bIns="45700" anchor="t" anchorCtr="0">
            <a:noAutofit/>
          </a:bodyPr>
          <a:lstStyle/>
          <a:p>
            <a:pPr lvl="0">
              <a:buClr>
                <a:srgbClr val="000000"/>
              </a:buClr>
              <a:buSzPts val="1100"/>
            </a:pPr>
            <a:r>
              <a:rPr lang="en-AU" b="1" dirty="0">
                <a:solidFill>
                  <a:srgbClr val="232F3E"/>
                </a:solidFill>
                <a:latin typeface="Amazon Ember" panose="020B0603020204020204" pitchFamily="34" charset="0"/>
                <a:ea typeface="Amazon Ember" panose="020B0603020204020204" pitchFamily="34" charset="0"/>
                <a:cs typeface="Amazon Ember" panose="020B0603020204020204" pitchFamily="34" charset="0"/>
              </a:rPr>
              <a:t>AWS Operational Domains</a:t>
            </a:r>
            <a:endParaRPr lang="en" b="1" dirty="0">
              <a:solidFill>
                <a:srgbClr val="232F3E"/>
              </a:solidFill>
              <a:latin typeface="Amazon Ember" panose="020B0603020204020204" pitchFamily="34" charset="0"/>
              <a:ea typeface="Amazon Ember" panose="020B0603020204020204" pitchFamily="34" charset="0"/>
              <a:cs typeface="Amazon Ember" panose="020B0603020204020204" pitchFamily="34" charset="0"/>
              <a:sym typeface="Oxygen"/>
            </a:endParaRPr>
          </a:p>
        </p:txBody>
      </p:sp>
      <p:cxnSp>
        <p:nvCxnSpPr>
          <p:cNvPr id="11" name="Shape 157">
            <a:extLst>
              <a:ext uri="{FF2B5EF4-FFF2-40B4-BE49-F238E27FC236}">
                <a16:creationId xmlns:a16="http://schemas.microsoft.com/office/drawing/2014/main" id="{9400E852-BE4A-C441-A9D3-853F0A5E6B86}"/>
              </a:ext>
            </a:extLst>
          </p:cNvPr>
          <p:cNvCxnSpPr/>
          <p:nvPr/>
        </p:nvCxnSpPr>
        <p:spPr>
          <a:xfrm>
            <a:off x="320116" y="554198"/>
            <a:ext cx="8540400" cy="0"/>
          </a:xfrm>
          <a:prstGeom prst="straightConnector1">
            <a:avLst/>
          </a:prstGeom>
          <a:noFill/>
          <a:ln w="12700" cap="sq" cmpd="sng">
            <a:solidFill>
              <a:schemeClr val="accent1"/>
            </a:solidFill>
            <a:prstDash val="solid"/>
            <a:round/>
            <a:headEnd type="none" w="med" len="med"/>
            <a:tailEnd type="none" w="med" len="med"/>
          </a:ln>
        </p:spPr>
      </p:cxnSp>
      <p:sp>
        <p:nvSpPr>
          <p:cNvPr id="5" name="Rectangle 4">
            <a:extLst>
              <a:ext uri="{FF2B5EF4-FFF2-40B4-BE49-F238E27FC236}">
                <a16:creationId xmlns:a16="http://schemas.microsoft.com/office/drawing/2014/main" id="{C24511F7-FBE4-BB4C-AAAE-CE21A419DB3A}"/>
              </a:ext>
            </a:extLst>
          </p:cNvPr>
          <p:cNvSpPr/>
          <p:nvPr/>
        </p:nvSpPr>
        <p:spPr>
          <a:xfrm>
            <a:off x="1099040" y="1625707"/>
            <a:ext cx="1463040" cy="640080"/>
          </a:xfrm>
          <a:prstGeom prst="rect">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r>
              <a:rPr lang="en-AU" sz="11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Platform Architecture &amp; Governance</a:t>
            </a:r>
          </a:p>
        </p:txBody>
      </p:sp>
      <p:sp>
        <p:nvSpPr>
          <p:cNvPr id="6" name="Rectangle 5">
            <a:extLst>
              <a:ext uri="{FF2B5EF4-FFF2-40B4-BE49-F238E27FC236}">
                <a16:creationId xmlns:a16="http://schemas.microsoft.com/office/drawing/2014/main" id="{0CD2C0B1-C1D4-D149-B364-A30083D6BF1E}"/>
              </a:ext>
            </a:extLst>
          </p:cNvPr>
          <p:cNvSpPr/>
          <p:nvPr/>
        </p:nvSpPr>
        <p:spPr>
          <a:xfrm>
            <a:off x="1099040" y="2319596"/>
            <a:ext cx="1463040" cy="640080"/>
          </a:xfrm>
          <a:prstGeom prst="rect">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r>
              <a:rPr lang="en-AU" sz="11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Operational Health</a:t>
            </a:r>
          </a:p>
        </p:txBody>
      </p:sp>
      <p:sp>
        <p:nvSpPr>
          <p:cNvPr id="7" name="Rectangle 6">
            <a:extLst>
              <a:ext uri="{FF2B5EF4-FFF2-40B4-BE49-F238E27FC236}">
                <a16:creationId xmlns:a16="http://schemas.microsoft.com/office/drawing/2014/main" id="{9B2465BE-76FD-1D40-94EB-B78E1B86B824}"/>
              </a:ext>
            </a:extLst>
          </p:cNvPr>
          <p:cNvSpPr/>
          <p:nvPr/>
        </p:nvSpPr>
        <p:spPr>
          <a:xfrm>
            <a:off x="1088309" y="3724200"/>
            <a:ext cx="1463040" cy="640080"/>
          </a:xfrm>
          <a:prstGeom prst="rect">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r>
              <a:rPr lang="en-AU" sz="11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Availability &amp; </a:t>
            </a:r>
            <a:r>
              <a:rPr lang="en-AU" sz="1100">
                <a:solidFill>
                  <a:schemeClr val="bg1"/>
                </a:solidFill>
                <a:latin typeface="Amazon Ember" panose="020B0603020204020204" pitchFamily="34" charset="0"/>
                <a:ea typeface="Amazon Ember" panose="020B0603020204020204" pitchFamily="34" charset="0"/>
                <a:cs typeface="Amazon Ember" panose="020B0603020204020204" pitchFamily="34" charset="0"/>
              </a:rPr>
              <a:t>Continuity Management</a:t>
            </a:r>
            <a:endParaRPr lang="en-AU" sz="1100"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8" name="Rectangle 7">
            <a:extLst>
              <a:ext uri="{FF2B5EF4-FFF2-40B4-BE49-F238E27FC236}">
                <a16:creationId xmlns:a16="http://schemas.microsoft.com/office/drawing/2014/main" id="{05E2CF03-3F44-B04F-988D-5225BCCD9094}"/>
              </a:ext>
            </a:extLst>
          </p:cNvPr>
          <p:cNvSpPr/>
          <p:nvPr/>
        </p:nvSpPr>
        <p:spPr>
          <a:xfrm>
            <a:off x="1099040" y="3013485"/>
            <a:ext cx="1463040" cy="640080"/>
          </a:xfrm>
          <a:prstGeom prst="rect">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r>
              <a:rPr lang="en-AU" sz="11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Provisioning &amp; </a:t>
            </a:r>
            <a:r>
              <a:rPr lang="en-AU" sz="1100">
                <a:solidFill>
                  <a:schemeClr val="bg1"/>
                </a:solidFill>
                <a:latin typeface="Amazon Ember" panose="020B0603020204020204" pitchFamily="34" charset="0"/>
                <a:ea typeface="Amazon Ember" panose="020B0603020204020204" pitchFamily="34" charset="0"/>
                <a:cs typeface="Amazon Ember" panose="020B0603020204020204" pitchFamily="34" charset="0"/>
              </a:rPr>
              <a:t>Configuration Management</a:t>
            </a:r>
            <a:endParaRPr lang="en-AU" sz="1100"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9" name="Rectangle 8">
            <a:extLst>
              <a:ext uri="{FF2B5EF4-FFF2-40B4-BE49-F238E27FC236}">
                <a16:creationId xmlns:a16="http://schemas.microsoft.com/office/drawing/2014/main" id="{3370B74F-4914-D34A-B1AC-023C7DB7755A}"/>
              </a:ext>
            </a:extLst>
          </p:cNvPr>
          <p:cNvSpPr/>
          <p:nvPr/>
        </p:nvSpPr>
        <p:spPr>
          <a:xfrm>
            <a:off x="971132" y="986412"/>
            <a:ext cx="1693690" cy="3519494"/>
          </a:xfrm>
          <a:prstGeom prst="rect">
            <a:avLst/>
          </a:prstGeom>
          <a:noFill/>
          <a:ln>
            <a:solidFill>
              <a:schemeClr val="accent5"/>
            </a:solidFill>
            <a:prstDash val="dash"/>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AU" sz="1200" b="1" dirty="0">
                <a:solidFill>
                  <a:schemeClr val="accent5"/>
                </a:solidFill>
                <a:effectLst>
                  <a:outerShdw blurRad="50800" dist="38100" dir="2700000" algn="tl" rotWithShape="0">
                    <a:prstClr val="black">
                      <a:alpha val="40000"/>
                    </a:prstClr>
                  </a:outerShdw>
                </a:effectLst>
                <a:latin typeface="Amazon Ember" panose="020B0603020204020204" pitchFamily="34" charset="0"/>
                <a:ea typeface="Amazon Ember" panose="020B0603020204020204" pitchFamily="34" charset="0"/>
                <a:cs typeface="Amazon Ember" panose="020B0603020204020204" pitchFamily="34" charset="0"/>
              </a:rPr>
              <a:t>Core Operations Functions</a:t>
            </a:r>
          </a:p>
        </p:txBody>
      </p:sp>
      <p:sp>
        <p:nvSpPr>
          <p:cNvPr id="12" name="Rectangle 11">
            <a:extLst>
              <a:ext uri="{FF2B5EF4-FFF2-40B4-BE49-F238E27FC236}">
                <a16:creationId xmlns:a16="http://schemas.microsoft.com/office/drawing/2014/main" id="{BE83D9A5-9E04-6C43-B1C6-CDDAF24022D7}"/>
              </a:ext>
            </a:extLst>
          </p:cNvPr>
          <p:cNvSpPr/>
          <p:nvPr/>
        </p:nvSpPr>
        <p:spPr>
          <a:xfrm>
            <a:off x="6562668" y="2319596"/>
            <a:ext cx="1463040" cy="640080"/>
          </a:xfrm>
          <a:prstGeom prst="rect">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r>
              <a:rPr lang="en-AU" sz="11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Continuous Improvement</a:t>
            </a:r>
          </a:p>
        </p:txBody>
      </p:sp>
      <p:sp>
        <p:nvSpPr>
          <p:cNvPr id="13" name="Rectangle 12">
            <a:extLst>
              <a:ext uri="{FF2B5EF4-FFF2-40B4-BE49-F238E27FC236}">
                <a16:creationId xmlns:a16="http://schemas.microsoft.com/office/drawing/2014/main" id="{F2018335-DAC2-CF4A-8E88-8FC6015FB4F5}"/>
              </a:ext>
            </a:extLst>
          </p:cNvPr>
          <p:cNvSpPr/>
          <p:nvPr/>
        </p:nvSpPr>
        <p:spPr>
          <a:xfrm>
            <a:off x="6562668" y="3013485"/>
            <a:ext cx="1463040" cy="640080"/>
          </a:xfrm>
          <a:prstGeom prst="rect">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r>
              <a:rPr lang="en-AU" sz="11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Application Lifecycle Management</a:t>
            </a:r>
          </a:p>
        </p:txBody>
      </p:sp>
      <p:sp>
        <p:nvSpPr>
          <p:cNvPr id="14" name="Rectangle 13">
            <a:extLst>
              <a:ext uri="{FF2B5EF4-FFF2-40B4-BE49-F238E27FC236}">
                <a16:creationId xmlns:a16="http://schemas.microsoft.com/office/drawing/2014/main" id="{EFD053D2-5E23-8A44-BB90-3C04013FD3F4}"/>
              </a:ext>
            </a:extLst>
          </p:cNvPr>
          <p:cNvSpPr/>
          <p:nvPr/>
        </p:nvSpPr>
        <p:spPr>
          <a:xfrm>
            <a:off x="6562668" y="1625707"/>
            <a:ext cx="1463040" cy="640080"/>
          </a:xfrm>
          <a:prstGeom prst="rect">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r>
              <a:rPr lang="en-AU" sz="11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Reporting &amp; Analytics</a:t>
            </a:r>
          </a:p>
        </p:txBody>
      </p:sp>
      <p:sp>
        <p:nvSpPr>
          <p:cNvPr id="15" name="Rectangle 14">
            <a:extLst>
              <a:ext uri="{FF2B5EF4-FFF2-40B4-BE49-F238E27FC236}">
                <a16:creationId xmlns:a16="http://schemas.microsoft.com/office/drawing/2014/main" id="{9294991E-1C8D-6A4C-953B-9487995D1110}"/>
              </a:ext>
            </a:extLst>
          </p:cNvPr>
          <p:cNvSpPr/>
          <p:nvPr/>
        </p:nvSpPr>
        <p:spPr>
          <a:xfrm>
            <a:off x="6448368" y="985466"/>
            <a:ext cx="1691640" cy="3520440"/>
          </a:xfrm>
          <a:prstGeom prst="rect">
            <a:avLst/>
          </a:prstGeom>
          <a:noFill/>
          <a:ln>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AU" sz="1200" b="1" dirty="0">
                <a:solidFill>
                  <a:schemeClr val="tx1"/>
                </a:solidFill>
                <a:effectLst>
                  <a:outerShdw blurRad="50800" dist="38100" dir="2700000" algn="tl" rotWithShape="0">
                    <a:prstClr val="black">
                      <a:alpha val="40000"/>
                    </a:prstClr>
                  </a:outerShdw>
                </a:effectLst>
                <a:latin typeface="Amazon Ember" panose="020B0603020204020204" pitchFamily="34" charset="0"/>
                <a:ea typeface="Amazon Ember" panose="020B0603020204020204" pitchFamily="34" charset="0"/>
                <a:cs typeface="Amazon Ember" panose="020B0603020204020204" pitchFamily="34" charset="0"/>
              </a:rPr>
              <a:t>Supporting Functions</a:t>
            </a:r>
          </a:p>
        </p:txBody>
      </p:sp>
      <p:sp>
        <p:nvSpPr>
          <p:cNvPr id="16" name="Rectangle 15">
            <a:extLst>
              <a:ext uri="{FF2B5EF4-FFF2-40B4-BE49-F238E27FC236}">
                <a16:creationId xmlns:a16="http://schemas.microsoft.com/office/drawing/2014/main" id="{F7556889-3DBB-AC49-A59F-EC3C7511C0C7}"/>
              </a:ext>
            </a:extLst>
          </p:cNvPr>
          <p:cNvSpPr/>
          <p:nvPr/>
        </p:nvSpPr>
        <p:spPr>
          <a:xfrm>
            <a:off x="4748019" y="1625935"/>
            <a:ext cx="1463040" cy="640080"/>
          </a:xfrm>
          <a:prstGeom prst="rect">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r>
              <a:rPr lang="en-AU" sz="11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Financial Management</a:t>
            </a:r>
          </a:p>
        </p:txBody>
      </p:sp>
      <p:sp>
        <p:nvSpPr>
          <p:cNvPr id="17" name="Rectangle 16">
            <a:extLst>
              <a:ext uri="{FF2B5EF4-FFF2-40B4-BE49-F238E27FC236}">
                <a16:creationId xmlns:a16="http://schemas.microsoft.com/office/drawing/2014/main" id="{2F9DBC23-19D8-D44F-AF60-2ABFCF441CF3}"/>
              </a:ext>
            </a:extLst>
          </p:cNvPr>
          <p:cNvSpPr/>
          <p:nvPr/>
        </p:nvSpPr>
        <p:spPr>
          <a:xfrm>
            <a:off x="4748019" y="2319596"/>
            <a:ext cx="1463040" cy="640080"/>
          </a:xfrm>
          <a:prstGeom prst="rect">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r>
              <a:rPr lang="en-AU" sz="11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Capacity Planning &amp; Forecasting</a:t>
            </a:r>
          </a:p>
        </p:txBody>
      </p:sp>
      <p:sp>
        <p:nvSpPr>
          <p:cNvPr id="18" name="Rectangle 17">
            <a:extLst>
              <a:ext uri="{FF2B5EF4-FFF2-40B4-BE49-F238E27FC236}">
                <a16:creationId xmlns:a16="http://schemas.microsoft.com/office/drawing/2014/main" id="{26F2AA59-7BFB-D240-BC53-C84298C73BEC}"/>
              </a:ext>
            </a:extLst>
          </p:cNvPr>
          <p:cNvSpPr/>
          <p:nvPr/>
        </p:nvSpPr>
        <p:spPr>
          <a:xfrm>
            <a:off x="4620835" y="985466"/>
            <a:ext cx="1691640" cy="3520440"/>
          </a:xfrm>
          <a:prstGeom prst="rect">
            <a:avLst/>
          </a:prstGeom>
          <a:noFill/>
          <a:ln>
            <a:solidFill>
              <a:schemeClr val="accent4"/>
            </a:solidFill>
            <a:prstDash val="dash"/>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AU" sz="1200" b="1" dirty="0">
                <a:solidFill>
                  <a:schemeClr val="accent4"/>
                </a:solidFill>
                <a:effectLst>
                  <a:outerShdw blurRad="50800" dist="38100" dir="2700000" algn="tl" rotWithShape="0">
                    <a:prstClr val="black">
                      <a:alpha val="40000"/>
                    </a:prstClr>
                  </a:outerShdw>
                </a:effectLst>
                <a:latin typeface="Amazon Ember" panose="020B0603020204020204" pitchFamily="34" charset="0"/>
                <a:ea typeface="Amazon Ember" panose="020B0603020204020204" pitchFamily="34" charset="0"/>
                <a:cs typeface="Amazon Ember" panose="020B0603020204020204" pitchFamily="34" charset="0"/>
              </a:rPr>
              <a:t>Business Management Functions</a:t>
            </a:r>
          </a:p>
        </p:txBody>
      </p:sp>
      <p:sp>
        <p:nvSpPr>
          <p:cNvPr id="19" name="Rectangle 18">
            <a:extLst>
              <a:ext uri="{FF2B5EF4-FFF2-40B4-BE49-F238E27FC236}">
                <a16:creationId xmlns:a16="http://schemas.microsoft.com/office/drawing/2014/main" id="{D2581F9D-1F14-4D43-BDAE-7647504F4CF0}"/>
              </a:ext>
            </a:extLst>
          </p:cNvPr>
          <p:cNvSpPr/>
          <p:nvPr/>
        </p:nvSpPr>
        <p:spPr>
          <a:xfrm>
            <a:off x="4748019" y="3724200"/>
            <a:ext cx="1463040" cy="640080"/>
          </a:xfrm>
          <a:prstGeom prst="rect">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r>
              <a:rPr lang="en-AU" sz="11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Vendor Management</a:t>
            </a:r>
          </a:p>
        </p:txBody>
      </p:sp>
      <p:sp>
        <p:nvSpPr>
          <p:cNvPr id="20" name="Rectangle 19">
            <a:extLst>
              <a:ext uri="{FF2B5EF4-FFF2-40B4-BE49-F238E27FC236}">
                <a16:creationId xmlns:a16="http://schemas.microsoft.com/office/drawing/2014/main" id="{96144AA4-3560-3A48-B963-7CEBAA0EA576}"/>
              </a:ext>
            </a:extLst>
          </p:cNvPr>
          <p:cNvSpPr/>
          <p:nvPr/>
        </p:nvSpPr>
        <p:spPr>
          <a:xfrm>
            <a:off x="4735135" y="3013485"/>
            <a:ext cx="1463040" cy="640080"/>
          </a:xfrm>
          <a:prstGeom prst="rect">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r>
              <a:rPr lang="en-AU" sz="11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Organizational Change Management</a:t>
            </a:r>
          </a:p>
        </p:txBody>
      </p:sp>
      <p:sp>
        <p:nvSpPr>
          <p:cNvPr id="21" name="Rectangle 20">
            <a:extLst>
              <a:ext uri="{FF2B5EF4-FFF2-40B4-BE49-F238E27FC236}">
                <a16:creationId xmlns:a16="http://schemas.microsoft.com/office/drawing/2014/main" id="{D7E815AD-2D2A-6B40-B1E3-95972135EFBE}"/>
              </a:ext>
            </a:extLst>
          </p:cNvPr>
          <p:cNvSpPr/>
          <p:nvPr/>
        </p:nvSpPr>
        <p:spPr>
          <a:xfrm>
            <a:off x="2907030" y="3013485"/>
            <a:ext cx="1463040" cy="640080"/>
          </a:xfrm>
          <a:prstGeom prst="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r>
              <a:rPr lang="en-AU" sz="11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Identity &amp; Access Management</a:t>
            </a:r>
          </a:p>
        </p:txBody>
      </p:sp>
      <p:sp>
        <p:nvSpPr>
          <p:cNvPr id="22" name="Rectangle 21">
            <a:extLst>
              <a:ext uri="{FF2B5EF4-FFF2-40B4-BE49-F238E27FC236}">
                <a16:creationId xmlns:a16="http://schemas.microsoft.com/office/drawing/2014/main" id="{60622699-0B59-544A-8748-72C1E07A5A19}"/>
              </a:ext>
            </a:extLst>
          </p:cNvPr>
          <p:cNvSpPr/>
          <p:nvPr/>
        </p:nvSpPr>
        <p:spPr>
          <a:xfrm>
            <a:off x="2920486" y="1627132"/>
            <a:ext cx="1463040" cy="640080"/>
          </a:xfrm>
          <a:prstGeom prst="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r>
              <a:rPr lang="en-AU" sz="11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IT Change Management</a:t>
            </a:r>
          </a:p>
        </p:txBody>
      </p:sp>
      <p:sp>
        <p:nvSpPr>
          <p:cNvPr id="23" name="Rectangle 22">
            <a:extLst>
              <a:ext uri="{FF2B5EF4-FFF2-40B4-BE49-F238E27FC236}">
                <a16:creationId xmlns:a16="http://schemas.microsoft.com/office/drawing/2014/main" id="{9BFC862F-2935-1B44-B526-D44C2AFD23A5}"/>
              </a:ext>
            </a:extLst>
          </p:cNvPr>
          <p:cNvSpPr/>
          <p:nvPr/>
        </p:nvSpPr>
        <p:spPr>
          <a:xfrm>
            <a:off x="2915739" y="2319950"/>
            <a:ext cx="1463040" cy="640080"/>
          </a:xfrm>
          <a:prstGeom prst="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r>
              <a:rPr lang="en-AU" sz="11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Resource Inventory Management</a:t>
            </a:r>
          </a:p>
        </p:txBody>
      </p:sp>
      <p:sp>
        <p:nvSpPr>
          <p:cNvPr id="24" name="Rectangle 23">
            <a:extLst>
              <a:ext uri="{FF2B5EF4-FFF2-40B4-BE49-F238E27FC236}">
                <a16:creationId xmlns:a16="http://schemas.microsoft.com/office/drawing/2014/main" id="{CF738AC5-23C2-B544-B1FF-25447C50C2E5}"/>
              </a:ext>
            </a:extLst>
          </p:cNvPr>
          <p:cNvSpPr/>
          <p:nvPr/>
        </p:nvSpPr>
        <p:spPr>
          <a:xfrm>
            <a:off x="2792730" y="985466"/>
            <a:ext cx="1691640" cy="3520440"/>
          </a:xfrm>
          <a:prstGeom prst="rect">
            <a:avLst/>
          </a:prstGeom>
          <a:noFill/>
          <a:ln>
            <a:solidFill>
              <a:schemeClr val="accent3"/>
            </a:solidFill>
            <a:prstDash val="dash"/>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AU" sz="1200" b="1" dirty="0">
                <a:solidFill>
                  <a:schemeClr val="accent3"/>
                </a:solidFill>
                <a:effectLst>
                  <a:outerShdw blurRad="50800" dist="38100" dir="2700000" algn="tl" rotWithShape="0">
                    <a:prstClr val="black">
                      <a:alpha val="40000"/>
                    </a:prstClr>
                  </a:outerShdw>
                </a:effectLst>
                <a:latin typeface="Amazon Ember" panose="020B0603020204020204" pitchFamily="34" charset="0"/>
                <a:ea typeface="Amazon Ember" panose="020B0603020204020204" pitchFamily="34" charset="0"/>
                <a:cs typeface="Amazon Ember" panose="020B0603020204020204" pitchFamily="34" charset="0"/>
              </a:rPr>
              <a:t>Security &amp; Control Functions</a:t>
            </a:r>
            <a:endParaRPr lang="en-AU" sz="1100" b="1" dirty="0">
              <a:solidFill>
                <a:schemeClr val="accent3"/>
              </a:solidFill>
              <a:effectLst>
                <a:outerShdw blurRad="50800" dist="38100" dir="2700000" algn="tl" rotWithShape="0">
                  <a:prstClr val="black">
                    <a:alpha val="40000"/>
                  </a:prstClr>
                </a:outerShdw>
              </a:effectLst>
              <a:latin typeface="Amazon Ember" panose="020B0603020204020204" pitchFamily="34" charset="0"/>
              <a:ea typeface="Amazon Ember" panose="020B0603020204020204" pitchFamily="34" charset="0"/>
              <a:cs typeface="Amazon Ember" panose="020B0603020204020204" pitchFamily="34" charset="0"/>
            </a:endParaRPr>
          </a:p>
        </p:txBody>
      </p:sp>
      <p:sp>
        <p:nvSpPr>
          <p:cNvPr id="25" name="Rectangle 24">
            <a:extLst>
              <a:ext uri="{FF2B5EF4-FFF2-40B4-BE49-F238E27FC236}">
                <a16:creationId xmlns:a16="http://schemas.microsoft.com/office/drawing/2014/main" id="{F47CA041-F233-AE45-B9A6-BE897233562D}"/>
              </a:ext>
            </a:extLst>
          </p:cNvPr>
          <p:cNvSpPr/>
          <p:nvPr/>
        </p:nvSpPr>
        <p:spPr>
          <a:xfrm>
            <a:off x="2907030" y="3724200"/>
            <a:ext cx="1463040" cy="640080"/>
          </a:xfrm>
          <a:prstGeom prst="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r>
              <a:rPr lang="en-AU" sz="11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Security Management</a:t>
            </a:r>
          </a:p>
        </p:txBody>
      </p:sp>
    </p:spTree>
    <p:extLst>
      <p:ext uri="{BB962C8B-B14F-4D97-AF65-F5344CB8AC3E}">
        <p14:creationId xmlns:p14="http://schemas.microsoft.com/office/powerpoint/2010/main" val="41670658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500"/>
                                        <p:tgtEl>
                                          <p:spTgt spid="2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4"/>
                                        </p:tgtEl>
                                        <p:attrNameLst>
                                          <p:attrName>style.visibility</p:attrName>
                                        </p:attrNameLst>
                                      </p:cBhvr>
                                      <p:to>
                                        <p:strVal val="visible"/>
                                      </p:to>
                                    </p:set>
                                    <p:animEffect transition="in" filter="fade">
                                      <p:cBhvr>
                                        <p:cTn id="16" dur="500"/>
                                        <p:tgtEl>
                                          <p:spTgt spid="2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fade">
                                      <p:cBhvr>
                                        <p:cTn id="19" dur="500"/>
                                        <p:tgtEl>
                                          <p:spTgt spid="25"/>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fade">
                                      <p:cBhvr>
                                        <p:cTn id="24" dur="500"/>
                                        <p:tgtEl>
                                          <p:spTgt spid="16"/>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500"/>
                                        <p:tgtEl>
                                          <p:spTgt spid="17"/>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fade">
                                      <p:cBhvr>
                                        <p:cTn id="30" dur="500"/>
                                        <p:tgtEl>
                                          <p:spTgt spid="18"/>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animEffect transition="in" filter="fade">
                                      <p:cBhvr>
                                        <p:cTn id="33" dur="500"/>
                                        <p:tgtEl>
                                          <p:spTgt spid="19"/>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0"/>
                                        </p:tgtEl>
                                        <p:attrNameLst>
                                          <p:attrName>style.visibility</p:attrName>
                                        </p:attrNameLst>
                                      </p:cBhvr>
                                      <p:to>
                                        <p:strVal val="visible"/>
                                      </p:to>
                                    </p:set>
                                    <p:animEffect transition="in" filter="fade">
                                      <p:cBhvr>
                                        <p:cTn id="36" dur="500"/>
                                        <p:tgtEl>
                                          <p:spTgt spid="20"/>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12"/>
                                        </p:tgtEl>
                                        <p:attrNameLst>
                                          <p:attrName>style.visibility</p:attrName>
                                        </p:attrNameLst>
                                      </p:cBhvr>
                                      <p:to>
                                        <p:strVal val="visible"/>
                                      </p:to>
                                    </p:set>
                                    <p:animEffect transition="in" filter="fade">
                                      <p:cBhvr>
                                        <p:cTn id="41" dur="500"/>
                                        <p:tgtEl>
                                          <p:spTgt spid="12"/>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fade">
                                      <p:cBhvr>
                                        <p:cTn id="44" dur="500"/>
                                        <p:tgtEl>
                                          <p:spTgt spid="13"/>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fade">
                                      <p:cBhvr>
                                        <p:cTn id="47" dur="500"/>
                                        <p:tgtEl>
                                          <p:spTgt spid="14"/>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hape 156">
            <a:extLst>
              <a:ext uri="{FF2B5EF4-FFF2-40B4-BE49-F238E27FC236}">
                <a16:creationId xmlns:a16="http://schemas.microsoft.com/office/drawing/2014/main" id="{FF8F5121-385C-7B4C-97E3-B410FC93A5AC}"/>
              </a:ext>
            </a:extLst>
          </p:cNvPr>
          <p:cNvSpPr txBox="1"/>
          <p:nvPr/>
        </p:nvSpPr>
        <p:spPr>
          <a:xfrm>
            <a:off x="223449" y="173885"/>
            <a:ext cx="7680147" cy="514500"/>
          </a:xfrm>
          <a:prstGeom prst="rect">
            <a:avLst/>
          </a:prstGeom>
          <a:noFill/>
          <a:ln>
            <a:noFill/>
          </a:ln>
        </p:spPr>
        <p:txBody>
          <a:bodyPr wrap="square" lIns="91425" tIns="45700" rIns="91425" bIns="45700" anchor="t" anchorCtr="0">
            <a:noAutofit/>
          </a:bodyPr>
          <a:lstStyle/>
          <a:p>
            <a:pPr lvl="0">
              <a:buClr>
                <a:srgbClr val="000000"/>
              </a:buClr>
              <a:buSzPts val="1100"/>
            </a:pPr>
            <a:r>
              <a:rPr lang="en" b="1" dirty="0">
                <a:solidFill>
                  <a:srgbClr val="232F3E"/>
                </a:solidFill>
                <a:latin typeface="Amazon Ember" panose="020B0603020204020204" pitchFamily="34" charset="0"/>
                <a:ea typeface="Amazon Ember" panose="020B0603020204020204" pitchFamily="34" charset="0"/>
                <a:cs typeface="Amazon Ember" panose="020B0603020204020204" pitchFamily="34" charset="0"/>
                <a:sym typeface="Oxygen"/>
              </a:rPr>
              <a:t>What does good for Operations? </a:t>
            </a:r>
            <a:r>
              <a:rPr lang="en" b="1" dirty="0">
                <a:solidFill>
                  <a:srgbClr val="232F3E"/>
                </a:solidFill>
                <a:latin typeface="Amazon Ember" panose="020B0603020204020204" pitchFamily="34" charset="0"/>
                <a:ea typeface="Amazon Ember" panose="020B0603020204020204" pitchFamily="34" charset="0"/>
                <a:cs typeface="Amazon Ember" panose="020B0603020204020204" pitchFamily="34" charset="0"/>
                <a:sym typeface="Wingdings" pitchFamily="2" charset="2"/>
              </a:rPr>
              <a:t> </a:t>
            </a:r>
            <a:r>
              <a:rPr lang="en" b="1" dirty="0">
                <a:solidFill>
                  <a:srgbClr val="232F3E"/>
                </a:solidFill>
                <a:latin typeface="Amazon Ember" panose="020B0603020204020204" pitchFamily="34" charset="0"/>
                <a:ea typeface="Amazon Ember" panose="020B0603020204020204" pitchFamily="34" charset="0"/>
                <a:cs typeface="Amazon Ember" panose="020B0603020204020204" pitchFamily="34" charset="0"/>
                <a:sym typeface="Oxygen"/>
              </a:rPr>
              <a:t>Powerful Tenets and Mindset!</a:t>
            </a:r>
          </a:p>
        </p:txBody>
      </p:sp>
      <p:cxnSp>
        <p:nvCxnSpPr>
          <p:cNvPr id="11" name="Shape 157">
            <a:extLst>
              <a:ext uri="{FF2B5EF4-FFF2-40B4-BE49-F238E27FC236}">
                <a16:creationId xmlns:a16="http://schemas.microsoft.com/office/drawing/2014/main" id="{9400E852-BE4A-C441-A9D3-853F0A5E6B86}"/>
              </a:ext>
            </a:extLst>
          </p:cNvPr>
          <p:cNvCxnSpPr/>
          <p:nvPr/>
        </p:nvCxnSpPr>
        <p:spPr>
          <a:xfrm>
            <a:off x="320116" y="554198"/>
            <a:ext cx="8540400" cy="0"/>
          </a:xfrm>
          <a:prstGeom prst="straightConnector1">
            <a:avLst/>
          </a:prstGeom>
          <a:noFill/>
          <a:ln w="12700" cap="sq" cmpd="sng">
            <a:solidFill>
              <a:schemeClr val="accent1"/>
            </a:solidFill>
            <a:prstDash val="solid"/>
            <a:round/>
            <a:headEnd type="none" w="med" len="med"/>
            <a:tailEnd type="none" w="med" len="med"/>
          </a:ln>
        </p:spPr>
      </p:cxnSp>
      <p:graphicFrame>
        <p:nvGraphicFramePr>
          <p:cNvPr id="61" name="Diagram 60">
            <a:extLst>
              <a:ext uri="{FF2B5EF4-FFF2-40B4-BE49-F238E27FC236}">
                <a16:creationId xmlns:a16="http://schemas.microsoft.com/office/drawing/2014/main" id="{D845D662-F542-F44B-ADFC-82428EAD12D7}"/>
              </a:ext>
            </a:extLst>
          </p:cNvPr>
          <p:cNvGraphicFramePr/>
          <p:nvPr>
            <p:extLst>
              <p:ext uri="{D42A27DB-BD31-4B8C-83A1-F6EECF244321}">
                <p14:modId xmlns:p14="http://schemas.microsoft.com/office/powerpoint/2010/main" val="351153265"/>
              </p:ext>
            </p:extLst>
          </p:nvPr>
        </p:nvGraphicFramePr>
        <p:xfrm>
          <a:off x="540683" y="482893"/>
          <a:ext cx="7844192" cy="451161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66833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1">
                                            <p:graphicEl>
                                              <a:dgm id="{BB692CC1-A6B8-8E47-89D9-2BDDD4872130}"/>
                                            </p:graphicEl>
                                          </p:spTgt>
                                        </p:tgtEl>
                                        <p:attrNameLst>
                                          <p:attrName>style.visibility</p:attrName>
                                        </p:attrNameLst>
                                      </p:cBhvr>
                                      <p:to>
                                        <p:strVal val="visible"/>
                                      </p:to>
                                    </p:set>
                                    <p:animEffect transition="in" filter="fade">
                                      <p:cBhvr>
                                        <p:cTn id="7" dur="500"/>
                                        <p:tgtEl>
                                          <p:spTgt spid="61">
                                            <p:graphicEl>
                                              <a:dgm id="{BB692CC1-A6B8-8E47-89D9-2BDDD4872130}"/>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1">
                                            <p:graphicEl>
                                              <a:dgm id="{8388372D-3A90-CE43-85D7-2F9998D30860}"/>
                                            </p:graphicEl>
                                          </p:spTgt>
                                        </p:tgtEl>
                                        <p:attrNameLst>
                                          <p:attrName>style.visibility</p:attrName>
                                        </p:attrNameLst>
                                      </p:cBhvr>
                                      <p:to>
                                        <p:strVal val="visible"/>
                                      </p:to>
                                    </p:set>
                                    <p:animEffect transition="in" filter="fade">
                                      <p:cBhvr>
                                        <p:cTn id="10" dur="500"/>
                                        <p:tgtEl>
                                          <p:spTgt spid="61">
                                            <p:graphicEl>
                                              <a:dgm id="{8388372D-3A90-CE43-85D7-2F9998D30860}"/>
                                            </p:graphic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1">
                                            <p:graphicEl>
                                              <a:dgm id="{0CF52C2A-61B5-B040-BD10-54AAA9353DD4}"/>
                                            </p:graphicEl>
                                          </p:spTgt>
                                        </p:tgtEl>
                                        <p:attrNameLst>
                                          <p:attrName>style.visibility</p:attrName>
                                        </p:attrNameLst>
                                      </p:cBhvr>
                                      <p:to>
                                        <p:strVal val="visible"/>
                                      </p:to>
                                    </p:set>
                                    <p:animEffect transition="in" filter="fade">
                                      <p:cBhvr>
                                        <p:cTn id="13" dur="500"/>
                                        <p:tgtEl>
                                          <p:spTgt spid="61">
                                            <p:graphicEl>
                                              <a:dgm id="{0CF52C2A-61B5-B040-BD10-54AAA9353DD4}"/>
                                            </p:graphic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61">
                                            <p:graphicEl>
                                              <a:dgm id="{03486F34-9279-8549-8E30-494132DE3A03}"/>
                                            </p:graphicEl>
                                          </p:spTgt>
                                        </p:tgtEl>
                                        <p:attrNameLst>
                                          <p:attrName>style.visibility</p:attrName>
                                        </p:attrNameLst>
                                      </p:cBhvr>
                                      <p:to>
                                        <p:strVal val="visible"/>
                                      </p:to>
                                    </p:set>
                                    <p:animEffect transition="in" filter="fade">
                                      <p:cBhvr>
                                        <p:cTn id="18" dur="500"/>
                                        <p:tgtEl>
                                          <p:spTgt spid="61">
                                            <p:graphicEl>
                                              <a:dgm id="{03486F34-9279-8549-8E30-494132DE3A03}"/>
                                            </p:graphic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61">
                                            <p:graphicEl>
                                              <a:dgm id="{ADB6F10E-2EEB-234B-91F2-40587BDB5A04}"/>
                                            </p:graphicEl>
                                          </p:spTgt>
                                        </p:tgtEl>
                                        <p:attrNameLst>
                                          <p:attrName>style.visibility</p:attrName>
                                        </p:attrNameLst>
                                      </p:cBhvr>
                                      <p:to>
                                        <p:strVal val="visible"/>
                                      </p:to>
                                    </p:set>
                                    <p:animEffect transition="in" filter="fade">
                                      <p:cBhvr>
                                        <p:cTn id="21" dur="500"/>
                                        <p:tgtEl>
                                          <p:spTgt spid="61">
                                            <p:graphicEl>
                                              <a:dgm id="{ADB6F10E-2EEB-234B-91F2-40587BDB5A04}"/>
                                            </p:graphic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61">
                                            <p:graphicEl>
                                              <a:dgm id="{03B44D4F-39F8-EB4D-863C-E4934F0FF7A4}"/>
                                            </p:graphicEl>
                                          </p:spTgt>
                                        </p:tgtEl>
                                        <p:attrNameLst>
                                          <p:attrName>style.visibility</p:attrName>
                                        </p:attrNameLst>
                                      </p:cBhvr>
                                      <p:to>
                                        <p:strVal val="visible"/>
                                      </p:to>
                                    </p:set>
                                    <p:animEffect transition="in" filter="fade">
                                      <p:cBhvr>
                                        <p:cTn id="26" dur="500"/>
                                        <p:tgtEl>
                                          <p:spTgt spid="61">
                                            <p:graphicEl>
                                              <a:dgm id="{03B44D4F-39F8-EB4D-863C-E4934F0FF7A4}"/>
                                            </p:graphic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61">
                                            <p:graphicEl>
                                              <a:dgm id="{E171F66D-9061-6F48-B649-B06E88296D96}"/>
                                            </p:graphicEl>
                                          </p:spTgt>
                                        </p:tgtEl>
                                        <p:attrNameLst>
                                          <p:attrName>style.visibility</p:attrName>
                                        </p:attrNameLst>
                                      </p:cBhvr>
                                      <p:to>
                                        <p:strVal val="visible"/>
                                      </p:to>
                                    </p:set>
                                    <p:animEffect transition="in" filter="fade">
                                      <p:cBhvr>
                                        <p:cTn id="29" dur="500"/>
                                        <p:tgtEl>
                                          <p:spTgt spid="61">
                                            <p:graphicEl>
                                              <a:dgm id="{E171F66D-9061-6F48-B649-B06E88296D96}"/>
                                            </p:graphic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61">
                                            <p:graphicEl>
                                              <a:dgm id="{616CF8BA-041A-6A40-8FA0-080B084587CE}"/>
                                            </p:graphicEl>
                                          </p:spTgt>
                                        </p:tgtEl>
                                        <p:attrNameLst>
                                          <p:attrName>style.visibility</p:attrName>
                                        </p:attrNameLst>
                                      </p:cBhvr>
                                      <p:to>
                                        <p:strVal val="visible"/>
                                      </p:to>
                                    </p:set>
                                    <p:animEffect transition="in" filter="fade">
                                      <p:cBhvr>
                                        <p:cTn id="34" dur="500"/>
                                        <p:tgtEl>
                                          <p:spTgt spid="61">
                                            <p:graphicEl>
                                              <a:dgm id="{616CF8BA-041A-6A40-8FA0-080B084587CE}"/>
                                            </p:graphic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61">
                                            <p:graphicEl>
                                              <a:dgm id="{6D6A5312-FB0B-B348-AB27-E2299D43BC72}"/>
                                            </p:graphicEl>
                                          </p:spTgt>
                                        </p:tgtEl>
                                        <p:attrNameLst>
                                          <p:attrName>style.visibility</p:attrName>
                                        </p:attrNameLst>
                                      </p:cBhvr>
                                      <p:to>
                                        <p:strVal val="visible"/>
                                      </p:to>
                                    </p:set>
                                    <p:animEffect transition="in" filter="fade">
                                      <p:cBhvr>
                                        <p:cTn id="37" dur="500"/>
                                        <p:tgtEl>
                                          <p:spTgt spid="61">
                                            <p:graphicEl>
                                              <a:dgm id="{6D6A5312-FB0B-B348-AB27-E2299D43BC72}"/>
                                            </p:graphic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61">
                                            <p:graphicEl>
                                              <a:dgm id="{26A9AE12-AC8E-9B40-9F3B-1BF20EF9B02A}"/>
                                            </p:graphicEl>
                                          </p:spTgt>
                                        </p:tgtEl>
                                        <p:attrNameLst>
                                          <p:attrName>style.visibility</p:attrName>
                                        </p:attrNameLst>
                                      </p:cBhvr>
                                      <p:to>
                                        <p:strVal val="visible"/>
                                      </p:to>
                                    </p:set>
                                    <p:animEffect transition="in" filter="fade">
                                      <p:cBhvr>
                                        <p:cTn id="42" dur="500"/>
                                        <p:tgtEl>
                                          <p:spTgt spid="61">
                                            <p:graphicEl>
                                              <a:dgm id="{26A9AE12-AC8E-9B40-9F3B-1BF20EF9B02A}"/>
                                            </p:graphicEl>
                                          </p:spTgt>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61">
                                            <p:graphicEl>
                                              <a:dgm id="{493FC935-37F9-B844-BFC4-E327F8330630}"/>
                                            </p:graphicEl>
                                          </p:spTgt>
                                        </p:tgtEl>
                                        <p:attrNameLst>
                                          <p:attrName>style.visibility</p:attrName>
                                        </p:attrNameLst>
                                      </p:cBhvr>
                                      <p:to>
                                        <p:strVal val="visible"/>
                                      </p:to>
                                    </p:set>
                                    <p:animEffect transition="in" filter="fade">
                                      <p:cBhvr>
                                        <p:cTn id="45" dur="500"/>
                                        <p:tgtEl>
                                          <p:spTgt spid="61">
                                            <p:graphicEl>
                                              <a:dgm id="{493FC935-37F9-B844-BFC4-E327F8330630}"/>
                                            </p:graphic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61">
                                            <p:graphicEl>
                                              <a:dgm id="{507E8405-1BBC-5644-90E5-4E00AFBC7200}"/>
                                            </p:graphicEl>
                                          </p:spTgt>
                                        </p:tgtEl>
                                        <p:attrNameLst>
                                          <p:attrName>style.visibility</p:attrName>
                                        </p:attrNameLst>
                                      </p:cBhvr>
                                      <p:to>
                                        <p:strVal val="visible"/>
                                      </p:to>
                                    </p:set>
                                    <p:animEffect transition="in" filter="fade">
                                      <p:cBhvr>
                                        <p:cTn id="50" dur="500"/>
                                        <p:tgtEl>
                                          <p:spTgt spid="61">
                                            <p:graphicEl>
                                              <a:dgm id="{507E8405-1BBC-5644-90E5-4E00AFBC7200}"/>
                                            </p:graphic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61">
                                            <p:graphicEl>
                                              <a:dgm id="{5D2610CC-D701-C04D-A379-9B2ECB8249F2}"/>
                                            </p:graphicEl>
                                          </p:spTgt>
                                        </p:tgtEl>
                                        <p:attrNameLst>
                                          <p:attrName>style.visibility</p:attrName>
                                        </p:attrNameLst>
                                      </p:cBhvr>
                                      <p:to>
                                        <p:strVal val="visible"/>
                                      </p:to>
                                    </p:set>
                                    <p:animEffect transition="in" filter="fade">
                                      <p:cBhvr>
                                        <p:cTn id="53" dur="500"/>
                                        <p:tgtEl>
                                          <p:spTgt spid="61">
                                            <p:graphicEl>
                                              <a:dgm id="{5D2610CC-D701-C04D-A379-9B2ECB8249F2}"/>
                                            </p:graphicEl>
                                          </p:spTgt>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61">
                                            <p:graphicEl>
                                              <a:dgm id="{A2B61F3E-E363-DF47-B5B0-7CD9377434C6}"/>
                                            </p:graphicEl>
                                          </p:spTgt>
                                        </p:tgtEl>
                                        <p:attrNameLst>
                                          <p:attrName>style.visibility</p:attrName>
                                        </p:attrNameLst>
                                      </p:cBhvr>
                                      <p:to>
                                        <p:strVal val="visible"/>
                                      </p:to>
                                    </p:set>
                                    <p:animEffect transition="in" filter="fade">
                                      <p:cBhvr>
                                        <p:cTn id="58" dur="500"/>
                                        <p:tgtEl>
                                          <p:spTgt spid="61">
                                            <p:graphicEl>
                                              <a:dgm id="{A2B61F3E-E363-DF47-B5B0-7CD9377434C6}"/>
                                            </p:graphicEl>
                                          </p:spTgt>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61">
                                            <p:graphicEl>
                                              <a:dgm id="{F11AEAA4-9A53-5542-B887-5EF45D9557D6}"/>
                                            </p:graphicEl>
                                          </p:spTgt>
                                        </p:tgtEl>
                                        <p:attrNameLst>
                                          <p:attrName>style.visibility</p:attrName>
                                        </p:attrNameLst>
                                      </p:cBhvr>
                                      <p:to>
                                        <p:strVal val="visible"/>
                                      </p:to>
                                    </p:set>
                                    <p:animEffect transition="in" filter="fade">
                                      <p:cBhvr>
                                        <p:cTn id="61" dur="500"/>
                                        <p:tgtEl>
                                          <p:spTgt spid="61">
                                            <p:graphicEl>
                                              <a:dgm id="{F11AEAA4-9A53-5542-B887-5EF45D9557D6}"/>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1" grpId="0">
        <p:bldSub>
          <a:bldDgm bld="one"/>
        </p:bldSub>
      </p:bldGraphic>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hape 156">
            <a:extLst>
              <a:ext uri="{FF2B5EF4-FFF2-40B4-BE49-F238E27FC236}">
                <a16:creationId xmlns:a16="http://schemas.microsoft.com/office/drawing/2014/main" id="{FF8F5121-385C-7B4C-97E3-B410FC93A5AC}"/>
              </a:ext>
            </a:extLst>
          </p:cNvPr>
          <p:cNvSpPr txBox="1"/>
          <p:nvPr/>
        </p:nvSpPr>
        <p:spPr>
          <a:xfrm>
            <a:off x="223450" y="173885"/>
            <a:ext cx="6858000" cy="514500"/>
          </a:xfrm>
          <a:prstGeom prst="rect">
            <a:avLst/>
          </a:prstGeom>
          <a:noFill/>
          <a:ln>
            <a:noFill/>
          </a:ln>
        </p:spPr>
        <p:txBody>
          <a:bodyPr wrap="square" lIns="91425" tIns="45700" rIns="91425" bIns="45700" anchor="t" anchorCtr="0">
            <a:noAutofit/>
          </a:bodyPr>
          <a:lstStyle/>
          <a:p>
            <a:pPr lvl="0">
              <a:buClr>
                <a:srgbClr val="000000"/>
              </a:buClr>
              <a:buSzPts val="1100"/>
            </a:pPr>
            <a:r>
              <a:rPr lang="en-AU" b="1" dirty="0">
                <a:solidFill>
                  <a:srgbClr val="232F3E"/>
                </a:solidFill>
                <a:latin typeface="Amazon Ember" panose="020B0603020204020204" pitchFamily="34" charset="0"/>
                <a:ea typeface="Amazon Ember" panose="020B0603020204020204" pitchFamily="34" charset="0"/>
                <a:cs typeface="Amazon Ember" panose="020B0603020204020204" pitchFamily="34" charset="0"/>
              </a:rPr>
              <a:t>AWS Operational Domains</a:t>
            </a:r>
            <a:endParaRPr lang="en" b="1" dirty="0">
              <a:solidFill>
                <a:srgbClr val="232F3E"/>
              </a:solidFill>
              <a:latin typeface="Amazon Ember" panose="020B0603020204020204" pitchFamily="34" charset="0"/>
              <a:ea typeface="Amazon Ember" panose="020B0603020204020204" pitchFamily="34" charset="0"/>
              <a:cs typeface="Amazon Ember" panose="020B0603020204020204" pitchFamily="34" charset="0"/>
              <a:sym typeface="Oxygen"/>
            </a:endParaRPr>
          </a:p>
        </p:txBody>
      </p:sp>
      <p:cxnSp>
        <p:nvCxnSpPr>
          <p:cNvPr id="11" name="Shape 157">
            <a:extLst>
              <a:ext uri="{FF2B5EF4-FFF2-40B4-BE49-F238E27FC236}">
                <a16:creationId xmlns:a16="http://schemas.microsoft.com/office/drawing/2014/main" id="{9400E852-BE4A-C441-A9D3-853F0A5E6B86}"/>
              </a:ext>
            </a:extLst>
          </p:cNvPr>
          <p:cNvCxnSpPr/>
          <p:nvPr/>
        </p:nvCxnSpPr>
        <p:spPr>
          <a:xfrm>
            <a:off x="320116" y="554198"/>
            <a:ext cx="8540400" cy="0"/>
          </a:xfrm>
          <a:prstGeom prst="straightConnector1">
            <a:avLst/>
          </a:prstGeom>
          <a:noFill/>
          <a:ln w="12700" cap="sq" cmpd="sng">
            <a:solidFill>
              <a:schemeClr val="accent1"/>
            </a:solidFill>
            <a:prstDash val="solid"/>
            <a:round/>
            <a:headEnd type="none" w="med" len="med"/>
            <a:tailEnd type="none" w="med" len="med"/>
          </a:ln>
        </p:spPr>
      </p:cxnSp>
      <p:sp>
        <p:nvSpPr>
          <p:cNvPr id="5" name="Rectangle 4">
            <a:extLst>
              <a:ext uri="{FF2B5EF4-FFF2-40B4-BE49-F238E27FC236}">
                <a16:creationId xmlns:a16="http://schemas.microsoft.com/office/drawing/2014/main" id="{C24511F7-FBE4-BB4C-AAAE-CE21A419DB3A}"/>
              </a:ext>
            </a:extLst>
          </p:cNvPr>
          <p:cNvSpPr/>
          <p:nvPr/>
        </p:nvSpPr>
        <p:spPr>
          <a:xfrm>
            <a:off x="1099040" y="1625707"/>
            <a:ext cx="1463040" cy="640080"/>
          </a:xfrm>
          <a:prstGeom prst="rect">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r>
              <a:rPr lang="en-AU" sz="11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Platform Architecture &amp; Governance</a:t>
            </a:r>
          </a:p>
        </p:txBody>
      </p:sp>
      <p:sp>
        <p:nvSpPr>
          <p:cNvPr id="6" name="Rectangle 5">
            <a:extLst>
              <a:ext uri="{FF2B5EF4-FFF2-40B4-BE49-F238E27FC236}">
                <a16:creationId xmlns:a16="http://schemas.microsoft.com/office/drawing/2014/main" id="{0CD2C0B1-C1D4-D149-B364-A30083D6BF1E}"/>
              </a:ext>
            </a:extLst>
          </p:cNvPr>
          <p:cNvSpPr/>
          <p:nvPr/>
        </p:nvSpPr>
        <p:spPr>
          <a:xfrm>
            <a:off x="1099040" y="2319596"/>
            <a:ext cx="1463040" cy="640080"/>
          </a:xfrm>
          <a:prstGeom prst="rect">
            <a:avLst/>
          </a:prstGeom>
          <a:solidFill>
            <a:schemeClr val="accent6">
              <a:lumMod val="65000"/>
            </a:schemeClr>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r>
              <a:rPr lang="en-AU" sz="11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Operational Health</a:t>
            </a:r>
          </a:p>
        </p:txBody>
      </p:sp>
      <p:sp>
        <p:nvSpPr>
          <p:cNvPr id="7" name="Rectangle 6">
            <a:extLst>
              <a:ext uri="{FF2B5EF4-FFF2-40B4-BE49-F238E27FC236}">
                <a16:creationId xmlns:a16="http://schemas.microsoft.com/office/drawing/2014/main" id="{9B2465BE-76FD-1D40-94EB-B78E1B86B824}"/>
              </a:ext>
            </a:extLst>
          </p:cNvPr>
          <p:cNvSpPr/>
          <p:nvPr/>
        </p:nvSpPr>
        <p:spPr>
          <a:xfrm>
            <a:off x="1088309" y="3724200"/>
            <a:ext cx="1463040" cy="640080"/>
          </a:xfrm>
          <a:prstGeom prst="rect">
            <a:avLst/>
          </a:prstGeom>
          <a:solidFill>
            <a:schemeClr val="accent6">
              <a:lumMod val="65000"/>
            </a:schemeClr>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r>
              <a:rPr lang="en-AU" sz="11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Availability &amp; </a:t>
            </a:r>
            <a:r>
              <a:rPr lang="en-AU" sz="1100">
                <a:solidFill>
                  <a:schemeClr val="bg1"/>
                </a:solidFill>
                <a:latin typeface="Amazon Ember" panose="020B0603020204020204" pitchFamily="34" charset="0"/>
                <a:ea typeface="Amazon Ember" panose="020B0603020204020204" pitchFamily="34" charset="0"/>
                <a:cs typeface="Amazon Ember" panose="020B0603020204020204" pitchFamily="34" charset="0"/>
              </a:rPr>
              <a:t>Continuity Management</a:t>
            </a:r>
            <a:endParaRPr lang="en-AU" sz="1100"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8" name="Rectangle 7">
            <a:extLst>
              <a:ext uri="{FF2B5EF4-FFF2-40B4-BE49-F238E27FC236}">
                <a16:creationId xmlns:a16="http://schemas.microsoft.com/office/drawing/2014/main" id="{05E2CF03-3F44-B04F-988D-5225BCCD9094}"/>
              </a:ext>
            </a:extLst>
          </p:cNvPr>
          <p:cNvSpPr/>
          <p:nvPr/>
        </p:nvSpPr>
        <p:spPr>
          <a:xfrm>
            <a:off x="1099040" y="3013485"/>
            <a:ext cx="1463040" cy="640080"/>
          </a:xfrm>
          <a:prstGeom prst="rect">
            <a:avLst/>
          </a:prstGeom>
          <a:solidFill>
            <a:schemeClr val="accent6">
              <a:lumMod val="65000"/>
            </a:schemeClr>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r>
              <a:rPr lang="en-AU" sz="11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Provisioning &amp; Configuration Management</a:t>
            </a:r>
          </a:p>
        </p:txBody>
      </p:sp>
      <p:sp>
        <p:nvSpPr>
          <p:cNvPr id="9" name="Rectangle 8">
            <a:extLst>
              <a:ext uri="{FF2B5EF4-FFF2-40B4-BE49-F238E27FC236}">
                <a16:creationId xmlns:a16="http://schemas.microsoft.com/office/drawing/2014/main" id="{3370B74F-4914-D34A-B1AC-023C7DB7755A}"/>
              </a:ext>
            </a:extLst>
          </p:cNvPr>
          <p:cNvSpPr/>
          <p:nvPr/>
        </p:nvSpPr>
        <p:spPr>
          <a:xfrm>
            <a:off x="971132" y="986412"/>
            <a:ext cx="1693690" cy="3519494"/>
          </a:xfrm>
          <a:prstGeom prst="rect">
            <a:avLst/>
          </a:prstGeom>
          <a:noFill/>
          <a:ln>
            <a:solidFill>
              <a:schemeClr val="accent5"/>
            </a:solidFill>
            <a:prstDash val="dash"/>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AU" sz="1200" b="1" dirty="0">
                <a:solidFill>
                  <a:schemeClr val="accent5"/>
                </a:solidFill>
                <a:effectLst>
                  <a:outerShdw blurRad="50800" dist="38100" dir="2700000" algn="tl" rotWithShape="0">
                    <a:prstClr val="black">
                      <a:alpha val="40000"/>
                    </a:prstClr>
                  </a:outerShdw>
                </a:effectLst>
                <a:latin typeface="Amazon Ember" panose="020B0603020204020204" pitchFamily="34" charset="0"/>
                <a:ea typeface="Amazon Ember" panose="020B0603020204020204" pitchFamily="34" charset="0"/>
                <a:cs typeface="Amazon Ember" panose="020B0603020204020204" pitchFamily="34" charset="0"/>
              </a:rPr>
              <a:t>Core Operations Functions</a:t>
            </a:r>
          </a:p>
        </p:txBody>
      </p:sp>
      <p:sp>
        <p:nvSpPr>
          <p:cNvPr id="12" name="Rectangle 11">
            <a:extLst>
              <a:ext uri="{FF2B5EF4-FFF2-40B4-BE49-F238E27FC236}">
                <a16:creationId xmlns:a16="http://schemas.microsoft.com/office/drawing/2014/main" id="{BE83D9A5-9E04-6C43-B1C6-CDDAF24022D7}"/>
              </a:ext>
            </a:extLst>
          </p:cNvPr>
          <p:cNvSpPr/>
          <p:nvPr/>
        </p:nvSpPr>
        <p:spPr>
          <a:xfrm>
            <a:off x="6562668" y="2319596"/>
            <a:ext cx="1463040" cy="640080"/>
          </a:xfrm>
          <a:prstGeom prst="rect">
            <a:avLst/>
          </a:prstGeom>
          <a:solidFill>
            <a:schemeClr val="accent6">
              <a:lumMod val="65000"/>
            </a:schemeClr>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r>
              <a:rPr lang="en-AU" sz="11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Continuous Improvement</a:t>
            </a:r>
          </a:p>
        </p:txBody>
      </p:sp>
      <p:sp>
        <p:nvSpPr>
          <p:cNvPr id="13" name="Rectangle 12">
            <a:extLst>
              <a:ext uri="{FF2B5EF4-FFF2-40B4-BE49-F238E27FC236}">
                <a16:creationId xmlns:a16="http://schemas.microsoft.com/office/drawing/2014/main" id="{F2018335-DAC2-CF4A-8E88-8FC6015FB4F5}"/>
              </a:ext>
            </a:extLst>
          </p:cNvPr>
          <p:cNvSpPr/>
          <p:nvPr/>
        </p:nvSpPr>
        <p:spPr>
          <a:xfrm>
            <a:off x="6562668" y="3013485"/>
            <a:ext cx="1463040" cy="640080"/>
          </a:xfrm>
          <a:prstGeom prst="rect">
            <a:avLst/>
          </a:prstGeom>
          <a:solidFill>
            <a:schemeClr val="accent6">
              <a:lumMod val="65000"/>
            </a:schemeClr>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r>
              <a:rPr lang="en-AU" sz="11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Application Lifecycle Management</a:t>
            </a:r>
          </a:p>
        </p:txBody>
      </p:sp>
      <p:sp>
        <p:nvSpPr>
          <p:cNvPr id="14" name="Rectangle 13">
            <a:extLst>
              <a:ext uri="{FF2B5EF4-FFF2-40B4-BE49-F238E27FC236}">
                <a16:creationId xmlns:a16="http://schemas.microsoft.com/office/drawing/2014/main" id="{EFD053D2-5E23-8A44-BB90-3C04013FD3F4}"/>
              </a:ext>
            </a:extLst>
          </p:cNvPr>
          <p:cNvSpPr/>
          <p:nvPr/>
        </p:nvSpPr>
        <p:spPr>
          <a:xfrm>
            <a:off x="6562668" y="1625707"/>
            <a:ext cx="1463040" cy="640080"/>
          </a:xfrm>
          <a:prstGeom prst="rect">
            <a:avLst/>
          </a:prstGeom>
          <a:solidFill>
            <a:schemeClr val="accent6">
              <a:lumMod val="65000"/>
            </a:schemeClr>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r>
              <a:rPr lang="en-AU" sz="11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Reporting &amp; Analytics</a:t>
            </a:r>
          </a:p>
        </p:txBody>
      </p:sp>
      <p:sp>
        <p:nvSpPr>
          <p:cNvPr id="15" name="Rectangle 14">
            <a:extLst>
              <a:ext uri="{FF2B5EF4-FFF2-40B4-BE49-F238E27FC236}">
                <a16:creationId xmlns:a16="http://schemas.microsoft.com/office/drawing/2014/main" id="{9294991E-1C8D-6A4C-953B-9487995D1110}"/>
              </a:ext>
            </a:extLst>
          </p:cNvPr>
          <p:cNvSpPr/>
          <p:nvPr/>
        </p:nvSpPr>
        <p:spPr>
          <a:xfrm>
            <a:off x="6448368" y="985466"/>
            <a:ext cx="1691640" cy="3520440"/>
          </a:xfrm>
          <a:prstGeom prst="rect">
            <a:avLst/>
          </a:prstGeom>
          <a:noFill/>
          <a:ln>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AU" sz="1200" b="1" dirty="0">
                <a:solidFill>
                  <a:schemeClr val="tx1"/>
                </a:solidFill>
                <a:effectLst>
                  <a:outerShdw blurRad="50800" dist="38100" dir="2700000" algn="tl" rotWithShape="0">
                    <a:prstClr val="black">
                      <a:alpha val="40000"/>
                    </a:prstClr>
                  </a:outerShdw>
                </a:effectLst>
                <a:latin typeface="Amazon Ember" panose="020B0603020204020204" pitchFamily="34" charset="0"/>
                <a:ea typeface="Amazon Ember" panose="020B0603020204020204" pitchFamily="34" charset="0"/>
                <a:cs typeface="Amazon Ember" panose="020B0603020204020204" pitchFamily="34" charset="0"/>
              </a:rPr>
              <a:t>Supporting Functions</a:t>
            </a:r>
          </a:p>
        </p:txBody>
      </p:sp>
      <p:sp>
        <p:nvSpPr>
          <p:cNvPr id="16" name="Rectangle 15">
            <a:extLst>
              <a:ext uri="{FF2B5EF4-FFF2-40B4-BE49-F238E27FC236}">
                <a16:creationId xmlns:a16="http://schemas.microsoft.com/office/drawing/2014/main" id="{F7556889-3DBB-AC49-A59F-EC3C7511C0C7}"/>
              </a:ext>
            </a:extLst>
          </p:cNvPr>
          <p:cNvSpPr/>
          <p:nvPr/>
        </p:nvSpPr>
        <p:spPr>
          <a:xfrm>
            <a:off x="4748019" y="1625935"/>
            <a:ext cx="1463040" cy="640080"/>
          </a:xfrm>
          <a:prstGeom prst="rect">
            <a:avLst/>
          </a:prstGeom>
          <a:solidFill>
            <a:schemeClr val="accent6">
              <a:lumMod val="65000"/>
            </a:schemeClr>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r>
              <a:rPr lang="en-AU" sz="11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Financial Management</a:t>
            </a:r>
          </a:p>
        </p:txBody>
      </p:sp>
      <p:sp>
        <p:nvSpPr>
          <p:cNvPr id="17" name="Rectangle 16">
            <a:extLst>
              <a:ext uri="{FF2B5EF4-FFF2-40B4-BE49-F238E27FC236}">
                <a16:creationId xmlns:a16="http://schemas.microsoft.com/office/drawing/2014/main" id="{2F9DBC23-19D8-D44F-AF60-2ABFCF441CF3}"/>
              </a:ext>
            </a:extLst>
          </p:cNvPr>
          <p:cNvSpPr/>
          <p:nvPr/>
        </p:nvSpPr>
        <p:spPr>
          <a:xfrm>
            <a:off x="4748019" y="2319596"/>
            <a:ext cx="1463040" cy="640080"/>
          </a:xfrm>
          <a:prstGeom prst="rect">
            <a:avLst/>
          </a:prstGeom>
          <a:solidFill>
            <a:schemeClr val="accent6">
              <a:lumMod val="65000"/>
            </a:schemeClr>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r>
              <a:rPr lang="en-AU" sz="11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Capacity Planning &amp; Forecasting</a:t>
            </a:r>
          </a:p>
        </p:txBody>
      </p:sp>
      <p:sp>
        <p:nvSpPr>
          <p:cNvPr id="18" name="Rectangle 17">
            <a:extLst>
              <a:ext uri="{FF2B5EF4-FFF2-40B4-BE49-F238E27FC236}">
                <a16:creationId xmlns:a16="http://schemas.microsoft.com/office/drawing/2014/main" id="{26F2AA59-7BFB-D240-BC53-C84298C73BEC}"/>
              </a:ext>
            </a:extLst>
          </p:cNvPr>
          <p:cNvSpPr/>
          <p:nvPr/>
        </p:nvSpPr>
        <p:spPr>
          <a:xfrm>
            <a:off x="4620835" y="985466"/>
            <a:ext cx="1691640" cy="3520440"/>
          </a:xfrm>
          <a:prstGeom prst="rect">
            <a:avLst/>
          </a:prstGeom>
          <a:noFill/>
          <a:ln>
            <a:solidFill>
              <a:schemeClr val="accent4"/>
            </a:solidFill>
            <a:prstDash val="dash"/>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AU" sz="1200" b="1" dirty="0">
                <a:solidFill>
                  <a:schemeClr val="accent4"/>
                </a:solidFill>
                <a:effectLst>
                  <a:outerShdw blurRad="50800" dist="38100" dir="2700000" algn="tl" rotWithShape="0">
                    <a:prstClr val="black">
                      <a:alpha val="40000"/>
                    </a:prstClr>
                  </a:outerShdw>
                </a:effectLst>
                <a:latin typeface="Amazon Ember" panose="020B0603020204020204" pitchFamily="34" charset="0"/>
                <a:ea typeface="Amazon Ember" panose="020B0603020204020204" pitchFamily="34" charset="0"/>
                <a:cs typeface="Amazon Ember" panose="020B0603020204020204" pitchFamily="34" charset="0"/>
              </a:rPr>
              <a:t>Business Management Functions</a:t>
            </a:r>
          </a:p>
        </p:txBody>
      </p:sp>
      <p:sp>
        <p:nvSpPr>
          <p:cNvPr id="19" name="Rectangle 18">
            <a:extLst>
              <a:ext uri="{FF2B5EF4-FFF2-40B4-BE49-F238E27FC236}">
                <a16:creationId xmlns:a16="http://schemas.microsoft.com/office/drawing/2014/main" id="{D2581F9D-1F14-4D43-BDAE-7647504F4CF0}"/>
              </a:ext>
            </a:extLst>
          </p:cNvPr>
          <p:cNvSpPr/>
          <p:nvPr/>
        </p:nvSpPr>
        <p:spPr>
          <a:xfrm>
            <a:off x="4748019" y="3724200"/>
            <a:ext cx="1463040" cy="640080"/>
          </a:xfrm>
          <a:prstGeom prst="rect">
            <a:avLst/>
          </a:prstGeom>
          <a:solidFill>
            <a:schemeClr val="accent6">
              <a:lumMod val="65000"/>
            </a:schemeClr>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r>
              <a:rPr lang="en-AU" sz="11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Vendor Management</a:t>
            </a:r>
          </a:p>
        </p:txBody>
      </p:sp>
      <p:sp>
        <p:nvSpPr>
          <p:cNvPr id="20" name="Rectangle 19">
            <a:extLst>
              <a:ext uri="{FF2B5EF4-FFF2-40B4-BE49-F238E27FC236}">
                <a16:creationId xmlns:a16="http://schemas.microsoft.com/office/drawing/2014/main" id="{96144AA4-3560-3A48-B963-7CEBAA0EA576}"/>
              </a:ext>
            </a:extLst>
          </p:cNvPr>
          <p:cNvSpPr/>
          <p:nvPr/>
        </p:nvSpPr>
        <p:spPr>
          <a:xfrm>
            <a:off x="4735135" y="3013485"/>
            <a:ext cx="1463040" cy="640080"/>
          </a:xfrm>
          <a:prstGeom prst="rect">
            <a:avLst/>
          </a:prstGeom>
          <a:solidFill>
            <a:schemeClr val="accent6">
              <a:lumMod val="65000"/>
            </a:schemeClr>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r>
              <a:rPr lang="en-AU" sz="11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Organizational Change Management</a:t>
            </a:r>
          </a:p>
        </p:txBody>
      </p:sp>
      <p:sp>
        <p:nvSpPr>
          <p:cNvPr id="21" name="Rectangle 20">
            <a:extLst>
              <a:ext uri="{FF2B5EF4-FFF2-40B4-BE49-F238E27FC236}">
                <a16:creationId xmlns:a16="http://schemas.microsoft.com/office/drawing/2014/main" id="{D7E815AD-2D2A-6B40-B1E3-95972135EFBE}"/>
              </a:ext>
            </a:extLst>
          </p:cNvPr>
          <p:cNvSpPr/>
          <p:nvPr/>
        </p:nvSpPr>
        <p:spPr>
          <a:xfrm>
            <a:off x="2907030" y="3013485"/>
            <a:ext cx="1463040" cy="640080"/>
          </a:xfrm>
          <a:prstGeom prst="rect">
            <a:avLst/>
          </a:prstGeom>
          <a:solidFill>
            <a:schemeClr val="accent6">
              <a:lumMod val="65000"/>
            </a:schemeClr>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r>
              <a:rPr lang="en-AU" sz="11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Identity &amp; Access Management</a:t>
            </a:r>
          </a:p>
        </p:txBody>
      </p:sp>
      <p:sp>
        <p:nvSpPr>
          <p:cNvPr id="22" name="Rectangle 21">
            <a:extLst>
              <a:ext uri="{FF2B5EF4-FFF2-40B4-BE49-F238E27FC236}">
                <a16:creationId xmlns:a16="http://schemas.microsoft.com/office/drawing/2014/main" id="{60622699-0B59-544A-8748-72C1E07A5A19}"/>
              </a:ext>
            </a:extLst>
          </p:cNvPr>
          <p:cNvSpPr/>
          <p:nvPr/>
        </p:nvSpPr>
        <p:spPr>
          <a:xfrm>
            <a:off x="2920486" y="1627132"/>
            <a:ext cx="1463040" cy="640080"/>
          </a:xfrm>
          <a:prstGeom prst="rect">
            <a:avLst/>
          </a:prstGeom>
          <a:solidFill>
            <a:schemeClr val="accent6">
              <a:lumMod val="65000"/>
            </a:schemeClr>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r>
              <a:rPr lang="en-AU" sz="11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IT Change Management</a:t>
            </a:r>
          </a:p>
        </p:txBody>
      </p:sp>
      <p:sp>
        <p:nvSpPr>
          <p:cNvPr id="23" name="Rectangle 22">
            <a:extLst>
              <a:ext uri="{FF2B5EF4-FFF2-40B4-BE49-F238E27FC236}">
                <a16:creationId xmlns:a16="http://schemas.microsoft.com/office/drawing/2014/main" id="{9BFC862F-2935-1B44-B526-D44C2AFD23A5}"/>
              </a:ext>
            </a:extLst>
          </p:cNvPr>
          <p:cNvSpPr/>
          <p:nvPr/>
        </p:nvSpPr>
        <p:spPr>
          <a:xfrm>
            <a:off x="2915739" y="2319950"/>
            <a:ext cx="1463040" cy="640080"/>
          </a:xfrm>
          <a:prstGeom prst="rect">
            <a:avLst/>
          </a:prstGeom>
          <a:solidFill>
            <a:schemeClr val="accent6">
              <a:lumMod val="65000"/>
            </a:schemeClr>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r>
              <a:rPr lang="en-AU" sz="11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Resource Inventory Management</a:t>
            </a:r>
          </a:p>
        </p:txBody>
      </p:sp>
      <p:sp>
        <p:nvSpPr>
          <p:cNvPr id="24" name="Rectangle 23">
            <a:extLst>
              <a:ext uri="{FF2B5EF4-FFF2-40B4-BE49-F238E27FC236}">
                <a16:creationId xmlns:a16="http://schemas.microsoft.com/office/drawing/2014/main" id="{CF738AC5-23C2-B544-B1FF-25447C50C2E5}"/>
              </a:ext>
            </a:extLst>
          </p:cNvPr>
          <p:cNvSpPr/>
          <p:nvPr/>
        </p:nvSpPr>
        <p:spPr>
          <a:xfrm>
            <a:off x="2792730" y="985466"/>
            <a:ext cx="1691640" cy="3520440"/>
          </a:xfrm>
          <a:prstGeom prst="rect">
            <a:avLst/>
          </a:prstGeom>
          <a:noFill/>
          <a:ln>
            <a:solidFill>
              <a:schemeClr val="accent3"/>
            </a:solidFill>
            <a:prstDash val="dash"/>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AU" sz="1200" b="1" dirty="0">
                <a:solidFill>
                  <a:schemeClr val="accent3"/>
                </a:solidFill>
                <a:effectLst>
                  <a:outerShdw blurRad="50800" dist="38100" dir="2700000" algn="tl" rotWithShape="0">
                    <a:prstClr val="black">
                      <a:alpha val="40000"/>
                    </a:prstClr>
                  </a:outerShdw>
                </a:effectLst>
                <a:latin typeface="Amazon Ember" panose="020B0603020204020204" pitchFamily="34" charset="0"/>
                <a:ea typeface="Amazon Ember" panose="020B0603020204020204" pitchFamily="34" charset="0"/>
                <a:cs typeface="Amazon Ember" panose="020B0603020204020204" pitchFamily="34" charset="0"/>
              </a:rPr>
              <a:t>Security &amp; Control Functions</a:t>
            </a:r>
            <a:endParaRPr lang="en-AU" sz="1100" b="1" dirty="0">
              <a:solidFill>
                <a:schemeClr val="accent3"/>
              </a:solidFill>
              <a:effectLst>
                <a:outerShdw blurRad="50800" dist="38100" dir="2700000" algn="tl" rotWithShape="0">
                  <a:prstClr val="black">
                    <a:alpha val="40000"/>
                  </a:prstClr>
                </a:outerShdw>
              </a:effectLst>
              <a:latin typeface="Amazon Ember" panose="020B0603020204020204" pitchFamily="34" charset="0"/>
              <a:ea typeface="Amazon Ember" panose="020B0603020204020204" pitchFamily="34" charset="0"/>
              <a:cs typeface="Amazon Ember" panose="020B0603020204020204" pitchFamily="34" charset="0"/>
            </a:endParaRPr>
          </a:p>
        </p:txBody>
      </p:sp>
      <p:sp>
        <p:nvSpPr>
          <p:cNvPr id="25" name="Rectangle 24">
            <a:extLst>
              <a:ext uri="{FF2B5EF4-FFF2-40B4-BE49-F238E27FC236}">
                <a16:creationId xmlns:a16="http://schemas.microsoft.com/office/drawing/2014/main" id="{F47CA041-F233-AE45-B9A6-BE897233562D}"/>
              </a:ext>
            </a:extLst>
          </p:cNvPr>
          <p:cNvSpPr/>
          <p:nvPr/>
        </p:nvSpPr>
        <p:spPr>
          <a:xfrm>
            <a:off x="2907030" y="3724200"/>
            <a:ext cx="1463040" cy="640080"/>
          </a:xfrm>
          <a:prstGeom prst="rect">
            <a:avLst/>
          </a:prstGeom>
          <a:solidFill>
            <a:schemeClr val="accent6">
              <a:lumMod val="65000"/>
            </a:schemeClr>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r>
              <a:rPr lang="en-AU" sz="11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Security Management</a:t>
            </a:r>
          </a:p>
        </p:txBody>
      </p:sp>
    </p:spTree>
    <p:extLst>
      <p:ext uri="{BB962C8B-B14F-4D97-AF65-F5344CB8AC3E}">
        <p14:creationId xmlns:p14="http://schemas.microsoft.com/office/powerpoint/2010/main" val="3477940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500"/>
                                        <p:tgtEl>
                                          <p:spTgt spid="2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4"/>
                                        </p:tgtEl>
                                        <p:attrNameLst>
                                          <p:attrName>style.visibility</p:attrName>
                                        </p:attrNameLst>
                                      </p:cBhvr>
                                      <p:to>
                                        <p:strVal val="visible"/>
                                      </p:to>
                                    </p:set>
                                    <p:animEffect transition="in" filter="fade">
                                      <p:cBhvr>
                                        <p:cTn id="16" dur="500"/>
                                        <p:tgtEl>
                                          <p:spTgt spid="2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fade">
                                      <p:cBhvr>
                                        <p:cTn id="19" dur="500"/>
                                        <p:tgtEl>
                                          <p:spTgt spid="25"/>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fade">
                                      <p:cBhvr>
                                        <p:cTn id="24" dur="500"/>
                                        <p:tgtEl>
                                          <p:spTgt spid="16"/>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500"/>
                                        <p:tgtEl>
                                          <p:spTgt spid="17"/>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fade">
                                      <p:cBhvr>
                                        <p:cTn id="30" dur="500"/>
                                        <p:tgtEl>
                                          <p:spTgt spid="18"/>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animEffect transition="in" filter="fade">
                                      <p:cBhvr>
                                        <p:cTn id="33" dur="500"/>
                                        <p:tgtEl>
                                          <p:spTgt spid="19"/>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0"/>
                                        </p:tgtEl>
                                        <p:attrNameLst>
                                          <p:attrName>style.visibility</p:attrName>
                                        </p:attrNameLst>
                                      </p:cBhvr>
                                      <p:to>
                                        <p:strVal val="visible"/>
                                      </p:to>
                                    </p:set>
                                    <p:animEffect transition="in" filter="fade">
                                      <p:cBhvr>
                                        <p:cTn id="36" dur="500"/>
                                        <p:tgtEl>
                                          <p:spTgt spid="20"/>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12"/>
                                        </p:tgtEl>
                                        <p:attrNameLst>
                                          <p:attrName>style.visibility</p:attrName>
                                        </p:attrNameLst>
                                      </p:cBhvr>
                                      <p:to>
                                        <p:strVal val="visible"/>
                                      </p:to>
                                    </p:set>
                                    <p:animEffect transition="in" filter="fade">
                                      <p:cBhvr>
                                        <p:cTn id="41" dur="500"/>
                                        <p:tgtEl>
                                          <p:spTgt spid="12"/>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fade">
                                      <p:cBhvr>
                                        <p:cTn id="44" dur="500"/>
                                        <p:tgtEl>
                                          <p:spTgt spid="13"/>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fade">
                                      <p:cBhvr>
                                        <p:cTn id="47" dur="500"/>
                                        <p:tgtEl>
                                          <p:spTgt spid="14"/>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OI Domains – Core Operations Functions:</a:t>
            </a:r>
            <a:br>
              <a:rPr lang="en-US" b="1" dirty="0"/>
            </a:br>
            <a:r>
              <a:rPr lang="en-US" sz="2200" b="1" dirty="0"/>
              <a:t>Platform Architecture &amp; Governance</a:t>
            </a:r>
          </a:p>
        </p:txBody>
      </p:sp>
      <p:sp>
        <p:nvSpPr>
          <p:cNvPr id="22" name="Text Placeholder 8"/>
          <p:cNvSpPr txBox="1">
            <a:spLocks/>
          </p:cNvSpPr>
          <p:nvPr/>
        </p:nvSpPr>
        <p:spPr>
          <a:xfrm>
            <a:off x="241300" y="1053049"/>
            <a:ext cx="4177675" cy="1231342"/>
          </a:xfrm>
          <a:prstGeom prst="rect">
            <a:avLst/>
          </a:prstGeom>
          <a:noFill/>
        </p:spPr>
        <p:txBody>
          <a:bodyPr vert="horz" lIns="0" tIns="0" rIns="0" bIns="0" rtlCol="0" anchor="t">
            <a:noAutofit/>
          </a:bodyPr>
          <a:lstStyle>
            <a:lvl1pPr marL="0" indent="0" algn="l" defTabSz="914400" rtl="0" eaLnBrk="1" latinLnBrk="0" hangingPunct="1">
              <a:lnSpc>
                <a:spcPct val="120000"/>
              </a:lnSpc>
              <a:spcBef>
                <a:spcPts val="600"/>
              </a:spcBef>
              <a:spcAft>
                <a:spcPts val="1200"/>
              </a:spcAft>
              <a:buFont typeface="Arial" panose="020B0604020202020204" pitchFamily="34" charset="0"/>
              <a:buNone/>
              <a:defRPr sz="1600" b="0" i="1" kern="1200" spc="0">
                <a:solidFill>
                  <a:schemeClr val="bg2"/>
                </a:solidFill>
                <a:latin typeface="Corbel" panose="020B0503020204020204" pitchFamily="34" charset="0"/>
                <a:ea typeface="+mn-ea"/>
                <a:cs typeface="+mn-cs"/>
              </a:defRPr>
            </a:lvl1pPr>
            <a:lvl2pPr marL="0" indent="0" algn="l" defTabSz="914400" rtl="0" eaLnBrk="1" latinLnBrk="0" hangingPunct="1">
              <a:lnSpc>
                <a:spcPct val="100000"/>
              </a:lnSpc>
              <a:spcBef>
                <a:spcPts val="0"/>
              </a:spcBef>
              <a:spcAft>
                <a:spcPts val="600"/>
              </a:spcAft>
              <a:buFont typeface="Arial" panose="020B0604020202020204" pitchFamily="34" charset="0"/>
              <a:buNone/>
              <a:defRPr sz="1500" i="1" kern="1200">
                <a:solidFill>
                  <a:schemeClr val="tx2"/>
                </a:solidFill>
                <a:latin typeface="Corbel" panose="020B0503020204020204" pitchFamily="34" charset="0"/>
                <a:ea typeface="+mn-ea"/>
                <a:cs typeface="+mn-cs"/>
              </a:defRPr>
            </a:lvl2pPr>
            <a:lvl3pPr marL="0" indent="0" algn="l" defTabSz="914400" rtl="0" eaLnBrk="1" latinLnBrk="0" hangingPunct="1">
              <a:lnSpc>
                <a:spcPct val="110000"/>
              </a:lnSpc>
              <a:spcBef>
                <a:spcPts val="600"/>
              </a:spcBef>
              <a:spcAft>
                <a:spcPts val="0"/>
              </a:spcAft>
              <a:buFont typeface="Arial" panose="020B0604020202020204" pitchFamily="34" charset="0"/>
              <a:buNone/>
              <a:defRPr sz="1100" b="1" kern="1200">
                <a:solidFill>
                  <a:schemeClr val="accent4"/>
                </a:solidFill>
                <a:latin typeface="+mj-lt"/>
                <a:ea typeface="+mn-ea"/>
                <a:cs typeface="Arial" panose="020B0604020202020204" pitchFamily="34" charset="0"/>
              </a:defRPr>
            </a:lvl3pPr>
            <a:lvl4pPr marL="0" indent="0" algn="l" defTabSz="914400" rtl="0" eaLnBrk="1" latinLnBrk="0" hangingPunct="1">
              <a:lnSpc>
                <a:spcPct val="114000"/>
              </a:lnSpc>
              <a:spcBef>
                <a:spcPts val="600"/>
              </a:spcBef>
              <a:spcAft>
                <a:spcPts val="600"/>
              </a:spcAft>
              <a:buFont typeface="Arial" panose="020B0604020202020204" pitchFamily="34" charset="0"/>
              <a:buNone/>
              <a:defRPr sz="1100" kern="1200">
                <a:solidFill>
                  <a:schemeClr val="tx2"/>
                </a:solidFill>
                <a:latin typeface="+mj-lt"/>
                <a:ea typeface="+mn-ea"/>
                <a:cs typeface="Arial" panose="020B0604020202020204" pitchFamily="34" charset="0"/>
              </a:defRPr>
            </a:lvl4pPr>
            <a:lvl5pPr marL="171450" indent="0" algn="l" defTabSz="914400" rtl="0" eaLnBrk="1" latinLnBrk="0" hangingPunct="1">
              <a:lnSpc>
                <a:spcPct val="95000"/>
              </a:lnSpc>
              <a:spcBef>
                <a:spcPts val="0"/>
              </a:spcBef>
              <a:spcAft>
                <a:spcPts val="600"/>
              </a:spcAft>
              <a:buFont typeface="Arial" panose="020B0604020202020204" pitchFamily="34" charset="0"/>
              <a:buNone/>
              <a:defRPr sz="1100" kern="1200">
                <a:solidFill>
                  <a:schemeClr val="tx2"/>
                </a:solidFill>
                <a:latin typeface="+mj-lt"/>
                <a:ea typeface="+mn-ea"/>
                <a:cs typeface="Arial" panose="020B0604020202020204" pitchFamily="34" charset="0"/>
              </a:defRPr>
            </a:lvl5pPr>
            <a:lvl6pPr marL="344488" indent="-173038" algn="l" defTabSz="914400" rtl="0" eaLnBrk="1" latinLnBrk="0" hangingPunct="1">
              <a:lnSpc>
                <a:spcPct val="85000"/>
              </a:lnSpc>
              <a:spcBef>
                <a:spcPct val="20000"/>
              </a:spcBef>
              <a:spcAft>
                <a:spcPts val="600"/>
              </a:spcAft>
              <a:buFont typeface="Arial" panose="020B0604020202020204" pitchFamily="34" charset="0"/>
              <a:buChar char="•"/>
              <a:defRPr sz="1100" kern="1200" baseline="0">
                <a:solidFill>
                  <a:schemeClr val="tx2"/>
                </a:solidFill>
                <a:latin typeface="+mj-lt"/>
                <a:ea typeface="+mn-ea"/>
                <a:cs typeface="+mn-cs"/>
              </a:defRPr>
            </a:lvl6pPr>
            <a:lvl7pPr marL="0" indent="0" algn="l" defTabSz="914400" rtl="0" eaLnBrk="1" latinLnBrk="0" hangingPunct="1">
              <a:spcBef>
                <a:spcPts val="600"/>
              </a:spcBef>
              <a:spcAft>
                <a:spcPts val="600"/>
              </a:spcAft>
              <a:buClr>
                <a:schemeClr val="bg2"/>
              </a:buClr>
              <a:buFont typeface="Arial" panose="020B0604020202020204" pitchFamily="34" charset="0"/>
              <a:buChar char="​"/>
              <a:defRPr sz="1500" i="1" kern="1200" baseline="0">
                <a:solidFill>
                  <a:schemeClr val="bg2"/>
                </a:solidFill>
                <a:latin typeface="Corbel" panose="020B0503020204020204" pitchFamily="34" charset="0"/>
                <a:ea typeface="+mn-ea"/>
                <a:cs typeface="+mn-cs"/>
              </a:defRPr>
            </a:lvl7pPr>
            <a:lvl8pPr marL="171450" indent="-171450" algn="l" defTabSz="914400" rtl="0" eaLnBrk="1" latinLnBrk="0" hangingPunct="1">
              <a:spcBef>
                <a:spcPts val="0"/>
              </a:spcBef>
              <a:spcAft>
                <a:spcPts val="600"/>
              </a:spcAft>
              <a:buFont typeface="Arial" panose="020B0604020202020204" pitchFamily="34" charset="0"/>
              <a:buChar char="•"/>
              <a:defRPr sz="1100" kern="1200">
                <a:solidFill>
                  <a:schemeClr val="bg2"/>
                </a:solidFill>
                <a:latin typeface="Corbel" panose="020B0503020204020204" pitchFamily="34" charset="0"/>
                <a:ea typeface="+mn-ea"/>
                <a:cs typeface="+mn-cs"/>
              </a:defRPr>
            </a:lvl8pPr>
            <a:lvl9pPr marL="344488" indent="-173038" algn="l" defTabSz="914400" rtl="0" eaLnBrk="1" latinLnBrk="0" hangingPunct="1">
              <a:spcBef>
                <a:spcPct val="20000"/>
              </a:spcBef>
              <a:spcAft>
                <a:spcPts val="600"/>
              </a:spcAft>
              <a:buFont typeface="Arial" panose="020B0604020202020204" pitchFamily="34" charset="0"/>
              <a:buChar char="•"/>
              <a:defRPr sz="1100" kern="1200">
                <a:solidFill>
                  <a:schemeClr val="bg2"/>
                </a:solidFill>
                <a:latin typeface="Corbel" panose="020B0503020204020204" pitchFamily="34" charset="0"/>
                <a:ea typeface="+mn-ea"/>
                <a:cs typeface="+mn-cs"/>
              </a:defRPr>
            </a:lvl9pPr>
          </a:lstStyle>
          <a:p>
            <a:r>
              <a:rPr lang="en-AU" sz="2000" b="1" i="0" dirty="0">
                <a:solidFill>
                  <a:srgbClr val="595A5D"/>
                </a:solidFill>
                <a:latin typeface="Arial" charset="0"/>
                <a:ea typeface="Arial" charset="0"/>
                <a:cs typeface="Arial" charset="0"/>
              </a:rPr>
              <a:t>Synopsis</a:t>
            </a:r>
            <a:br>
              <a:rPr lang="en-AU" sz="1400" b="1" i="0" dirty="0">
                <a:solidFill>
                  <a:srgbClr val="595A5D"/>
                </a:solidFill>
                <a:latin typeface="Arial" charset="0"/>
                <a:ea typeface="Arial" charset="0"/>
                <a:cs typeface="Arial" charset="0"/>
              </a:rPr>
            </a:br>
            <a:r>
              <a:rPr lang="en-US" sz="1200" i="0" dirty="0">
                <a:solidFill>
                  <a:schemeClr val="tx1"/>
                </a:solidFill>
                <a:latin typeface="+mn-lt"/>
              </a:rPr>
              <a:t>Defines a blueprint for the development of the technological landscape, taking into account the service strategy and newly available technologies. Governance captures the process and service performance requirements that are important to achieve strategically for the organization and map to the desired outcomes. </a:t>
            </a:r>
            <a:endParaRPr kumimoji="0" lang="en-AU" sz="1200" b="1" i="0" u="none" strike="noStrike" kern="1200" cap="none" spc="0" normalizeH="0" baseline="0" noProof="0" dirty="0">
              <a:ln>
                <a:noFill/>
              </a:ln>
              <a:solidFill>
                <a:schemeClr val="tx1"/>
              </a:solidFill>
              <a:effectLst/>
              <a:uLnTx/>
              <a:uFillTx/>
              <a:latin typeface="+mn-lt"/>
              <a:ea typeface="Arial" charset="0"/>
              <a:cs typeface="Arial" charset="0"/>
            </a:endParaRPr>
          </a:p>
        </p:txBody>
      </p:sp>
      <p:sp>
        <p:nvSpPr>
          <p:cNvPr id="27" name="Text Placeholder 8"/>
          <p:cNvSpPr txBox="1">
            <a:spLocks/>
          </p:cNvSpPr>
          <p:nvPr/>
        </p:nvSpPr>
        <p:spPr>
          <a:xfrm>
            <a:off x="264870" y="2829725"/>
            <a:ext cx="4154105" cy="1688579"/>
          </a:xfrm>
          <a:prstGeom prst="rect">
            <a:avLst/>
          </a:prstGeom>
        </p:spPr>
        <p:txBody>
          <a:bodyPr vert="horz" lIns="0" tIns="0" rIns="0" bIns="0" rtlCol="0" anchor="t">
            <a:noAutofit/>
          </a:bodyPr>
          <a:lstStyle>
            <a:lvl1pPr marL="0" indent="0" algn="l" defTabSz="914400" rtl="0" eaLnBrk="1" latinLnBrk="0" hangingPunct="1">
              <a:lnSpc>
                <a:spcPct val="120000"/>
              </a:lnSpc>
              <a:spcBef>
                <a:spcPts val="600"/>
              </a:spcBef>
              <a:spcAft>
                <a:spcPts val="1200"/>
              </a:spcAft>
              <a:buFont typeface="Arial" panose="020B0604020202020204" pitchFamily="34" charset="0"/>
              <a:buNone/>
              <a:defRPr sz="1600" b="0" i="1" kern="1200" spc="0">
                <a:solidFill>
                  <a:schemeClr val="bg2"/>
                </a:solidFill>
                <a:latin typeface="Corbel" panose="020B0503020204020204" pitchFamily="34" charset="0"/>
                <a:ea typeface="+mn-ea"/>
                <a:cs typeface="+mn-cs"/>
              </a:defRPr>
            </a:lvl1pPr>
            <a:lvl2pPr marL="0" indent="0" algn="l" defTabSz="914400" rtl="0" eaLnBrk="1" latinLnBrk="0" hangingPunct="1">
              <a:lnSpc>
                <a:spcPct val="100000"/>
              </a:lnSpc>
              <a:spcBef>
                <a:spcPts val="0"/>
              </a:spcBef>
              <a:spcAft>
                <a:spcPts val="600"/>
              </a:spcAft>
              <a:buFont typeface="Arial" panose="020B0604020202020204" pitchFamily="34" charset="0"/>
              <a:buNone/>
              <a:defRPr sz="1500" i="1" kern="1200">
                <a:solidFill>
                  <a:schemeClr val="tx2"/>
                </a:solidFill>
                <a:latin typeface="Corbel" panose="020B0503020204020204" pitchFamily="34" charset="0"/>
                <a:ea typeface="+mn-ea"/>
                <a:cs typeface="+mn-cs"/>
              </a:defRPr>
            </a:lvl2pPr>
            <a:lvl3pPr marL="0" indent="0" algn="l" defTabSz="914400" rtl="0" eaLnBrk="1" latinLnBrk="0" hangingPunct="1">
              <a:lnSpc>
                <a:spcPct val="110000"/>
              </a:lnSpc>
              <a:spcBef>
                <a:spcPts val="600"/>
              </a:spcBef>
              <a:spcAft>
                <a:spcPts val="0"/>
              </a:spcAft>
              <a:buFont typeface="Arial" panose="020B0604020202020204" pitchFamily="34" charset="0"/>
              <a:buNone/>
              <a:defRPr sz="1100" b="1" kern="1200">
                <a:solidFill>
                  <a:schemeClr val="accent4"/>
                </a:solidFill>
                <a:latin typeface="+mj-lt"/>
                <a:ea typeface="+mn-ea"/>
                <a:cs typeface="Arial" panose="020B0604020202020204" pitchFamily="34" charset="0"/>
              </a:defRPr>
            </a:lvl3pPr>
            <a:lvl4pPr marL="0" indent="0" algn="l" defTabSz="914400" rtl="0" eaLnBrk="1" latinLnBrk="0" hangingPunct="1">
              <a:lnSpc>
                <a:spcPct val="114000"/>
              </a:lnSpc>
              <a:spcBef>
                <a:spcPts val="600"/>
              </a:spcBef>
              <a:spcAft>
                <a:spcPts val="600"/>
              </a:spcAft>
              <a:buFont typeface="Arial" panose="020B0604020202020204" pitchFamily="34" charset="0"/>
              <a:buNone/>
              <a:defRPr sz="1100" kern="1200">
                <a:solidFill>
                  <a:schemeClr val="tx2"/>
                </a:solidFill>
                <a:latin typeface="+mj-lt"/>
                <a:ea typeface="+mn-ea"/>
                <a:cs typeface="Arial" panose="020B0604020202020204" pitchFamily="34" charset="0"/>
              </a:defRPr>
            </a:lvl4pPr>
            <a:lvl5pPr marL="171450" indent="0" algn="l" defTabSz="914400" rtl="0" eaLnBrk="1" latinLnBrk="0" hangingPunct="1">
              <a:lnSpc>
                <a:spcPct val="95000"/>
              </a:lnSpc>
              <a:spcBef>
                <a:spcPts val="0"/>
              </a:spcBef>
              <a:spcAft>
                <a:spcPts val="600"/>
              </a:spcAft>
              <a:buFont typeface="Arial" panose="020B0604020202020204" pitchFamily="34" charset="0"/>
              <a:buNone/>
              <a:defRPr sz="1100" kern="1200">
                <a:solidFill>
                  <a:schemeClr val="tx2"/>
                </a:solidFill>
                <a:latin typeface="+mj-lt"/>
                <a:ea typeface="+mn-ea"/>
                <a:cs typeface="Arial" panose="020B0604020202020204" pitchFamily="34" charset="0"/>
              </a:defRPr>
            </a:lvl5pPr>
            <a:lvl6pPr marL="344488" indent="-173038" algn="l" defTabSz="914400" rtl="0" eaLnBrk="1" latinLnBrk="0" hangingPunct="1">
              <a:lnSpc>
                <a:spcPct val="85000"/>
              </a:lnSpc>
              <a:spcBef>
                <a:spcPct val="20000"/>
              </a:spcBef>
              <a:spcAft>
                <a:spcPts val="600"/>
              </a:spcAft>
              <a:buFont typeface="Arial" panose="020B0604020202020204" pitchFamily="34" charset="0"/>
              <a:buChar char="•"/>
              <a:defRPr sz="1100" kern="1200" baseline="0">
                <a:solidFill>
                  <a:schemeClr val="tx2"/>
                </a:solidFill>
                <a:latin typeface="+mj-lt"/>
                <a:ea typeface="+mn-ea"/>
                <a:cs typeface="+mn-cs"/>
              </a:defRPr>
            </a:lvl6pPr>
            <a:lvl7pPr marL="0" indent="0" algn="l" defTabSz="914400" rtl="0" eaLnBrk="1" latinLnBrk="0" hangingPunct="1">
              <a:spcBef>
                <a:spcPts val="600"/>
              </a:spcBef>
              <a:spcAft>
                <a:spcPts val="600"/>
              </a:spcAft>
              <a:buClr>
                <a:schemeClr val="bg2"/>
              </a:buClr>
              <a:buFont typeface="Arial" panose="020B0604020202020204" pitchFamily="34" charset="0"/>
              <a:buChar char="​"/>
              <a:defRPr sz="1500" i="1" kern="1200" baseline="0">
                <a:solidFill>
                  <a:schemeClr val="bg2"/>
                </a:solidFill>
                <a:latin typeface="Corbel" panose="020B0503020204020204" pitchFamily="34" charset="0"/>
                <a:ea typeface="+mn-ea"/>
                <a:cs typeface="+mn-cs"/>
              </a:defRPr>
            </a:lvl7pPr>
            <a:lvl8pPr marL="171450" indent="-171450" algn="l" defTabSz="914400" rtl="0" eaLnBrk="1" latinLnBrk="0" hangingPunct="1">
              <a:spcBef>
                <a:spcPts val="0"/>
              </a:spcBef>
              <a:spcAft>
                <a:spcPts val="600"/>
              </a:spcAft>
              <a:buFont typeface="Arial" panose="020B0604020202020204" pitchFamily="34" charset="0"/>
              <a:buChar char="•"/>
              <a:defRPr sz="1100" kern="1200">
                <a:solidFill>
                  <a:schemeClr val="bg2"/>
                </a:solidFill>
                <a:latin typeface="Corbel" panose="020B0503020204020204" pitchFamily="34" charset="0"/>
                <a:ea typeface="+mn-ea"/>
                <a:cs typeface="+mn-cs"/>
              </a:defRPr>
            </a:lvl8pPr>
            <a:lvl9pPr marL="344488" indent="-173038" algn="l" defTabSz="914400" rtl="0" eaLnBrk="1" latinLnBrk="0" hangingPunct="1">
              <a:spcBef>
                <a:spcPct val="20000"/>
              </a:spcBef>
              <a:spcAft>
                <a:spcPts val="600"/>
              </a:spcAft>
              <a:buFont typeface="Arial" panose="020B0604020202020204" pitchFamily="34" charset="0"/>
              <a:buChar char="•"/>
              <a:defRPr sz="1100" kern="1200">
                <a:solidFill>
                  <a:schemeClr val="bg2"/>
                </a:solidFill>
                <a:latin typeface="Corbel" panose="020B0503020204020204" pitchFamily="34" charset="0"/>
                <a:ea typeface="+mn-ea"/>
                <a:cs typeface="+mn-cs"/>
              </a:defRPr>
            </a:lvl9pPr>
          </a:lstStyle>
          <a:p>
            <a:pPr marL="0" marR="0" lvl="0" indent="0" algn="l" defTabSz="914400" rtl="0" eaLnBrk="1" fontAlgn="auto" latinLnBrk="0" hangingPunct="1">
              <a:lnSpc>
                <a:spcPct val="120000"/>
              </a:lnSpc>
              <a:spcBef>
                <a:spcPts val="600"/>
              </a:spcBef>
              <a:spcAft>
                <a:spcPts val="1200"/>
              </a:spcAft>
              <a:buClrTx/>
              <a:buSzTx/>
              <a:buFont typeface="Arial" panose="020B0604020202020204" pitchFamily="34" charset="0"/>
              <a:buNone/>
              <a:tabLst/>
              <a:defRPr/>
            </a:pPr>
            <a:r>
              <a:rPr kumimoji="0" lang="en-AU" sz="2000" b="1" i="0" u="none" strike="noStrike" kern="1200" cap="none" spc="0" normalizeH="0" baseline="0" noProof="0" dirty="0">
                <a:ln>
                  <a:noFill/>
                </a:ln>
                <a:solidFill>
                  <a:srgbClr val="595A5D"/>
                </a:solidFill>
                <a:effectLst/>
                <a:uLnTx/>
                <a:uFillTx/>
                <a:latin typeface="Arial" charset="0"/>
                <a:ea typeface="Arial" charset="0"/>
                <a:cs typeface="Arial" charset="0"/>
              </a:rPr>
              <a:t>Why</a:t>
            </a:r>
            <a:r>
              <a:rPr kumimoji="0" lang="en-AU" sz="2000" b="1" i="0" u="none" strike="noStrike" kern="1200" cap="none" spc="0" normalizeH="0" noProof="0" dirty="0">
                <a:ln>
                  <a:noFill/>
                </a:ln>
                <a:solidFill>
                  <a:srgbClr val="595A5D"/>
                </a:solidFill>
                <a:effectLst/>
                <a:uLnTx/>
                <a:uFillTx/>
                <a:latin typeface="Arial" charset="0"/>
                <a:ea typeface="Arial" charset="0"/>
                <a:cs typeface="Arial" charset="0"/>
              </a:rPr>
              <a:t> is the OI Function Important?</a:t>
            </a:r>
          </a:p>
          <a:p>
            <a:pPr marL="285750" marR="0" lvl="0" indent="-285750" algn="l" defTabSz="914400" rtl="0" eaLnBrk="1" fontAlgn="auto" latinLnBrk="0" hangingPunct="1">
              <a:lnSpc>
                <a:spcPct val="120000"/>
              </a:lnSpc>
              <a:spcBef>
                <a:spcPts val="0"/>
              </a:spcBef>
              <a:spcAft>
                <a:spcPts val="0"/>
              </a:spcAft>
              <a:buClrTx/>
              <a:buSzTx/>
              <a:buFont typeface="Arial" charset="0"/>
              <a:buChar char="•"/>
              <a:tabLst/>
              <a:defRPr/>
            </a:pPr>
            <a:r>
              <a:rPr lang="en-AU" sz="1200" i="0" baseline="0" dirty="0">
                <a:solidFill>
                  <a:srgbClr val="595A5D"/>
                </a:solidFill>
                <a:latin typeface="Arial" charset="0"/>
                <a:ea typeface="Arial" charset="0"/>
                <a:cs typeface="Arial" charset="0"/>
              </a:rPr>
              <a:t>Establishes a defined</a:t>
            </a:r>
            <a:r>
              <a:rPr lang="en-AU" sz="1200" i="0" dirty="0">
                <a:solidFill>
                  <a:srgbClr val="595A5D"/>
                </a:solidFill>
                <a:latin typeface="Arial" charset="0"/>
                <a:ea typeface="Arial" charset="0"/>
                <a:cs typeface="Arial" charset="0"/>
              </a:rPr>
              <a:t> mechanism for modifying the standards as the platform evolves</a:t>
            </a:r>
            <a:endParaRPr lang="en-AU" sz="1200" i="0" baseline="0" dirty="0">
              <a:solidFill>
                <a:srgbClr val="595A5D"/>
              </a:solidFill>
              <a:latin typeface="Arial" charset="0"/>
              <a:ea typeface="Arial" charset="0"/>
              <a:cs typeface="Arial" charset="0"/>
            </a:endParaRPr>
          </a:p>
          <a:p>
            <a:pPr marL="285750" marR="0" lvl="0" indent="-285750" algn="l" defTabSz="914400" rtl="0" eaLnBrk="1" fontAlgn="auto" latinLnBrk="0" hangingPunct="1">
              <a:lnSpc>
                <a:spcPct val="120000"/>
              </a:lnSpc>
              <a:spcBef>
                <a:spcPts val="0"/>
              </a:spcBef>
              <a:spcAft>
                <a:spcPts val="0"/>
              </a:spcAft>
              <a:buClrTx/>
              <a:buSzTx/>
              <a:buFont typeface="Arial" charset="0"/>
              <a:buChar char="•"/>
              <a:tabLst/>
              <a:defRPr/>
            </a:pPr>
            <a:r>
              <a:rPr lang="en-AU" sz="1200" i="0" baseline="0" dirty="0">
                <a:solidFill>
                  <a:srgbClr val="595A5D"/>
                </a:solidFill>
                <a:latin typeface="Arial" charset="0"/>
                <a:ea typeface="Arial" charset="0"/>
                <a:cs typeface="Arial" charset="0"/>
              </a:rPr>
              <a:t>Creates a consensus</a:t>
            </a:r>
            <a:r>
              <a:rPr lang="en-AU" sz="1200" i="0" dirty="0">
                <a:solidFill>
                  <a:srgbClr val="595A5D"/>
                </a:solidFill>
                <a:latin typeface="Arial" charset="0"/>
                <a:ea typeface="Arial" charset="0"/>
                <a:cs typeface="Arial" charset="0"/>
              </a:rPr>
              <a:t> within the organization that standards will be used</a:t>
            </a:r>
          </a:p>
          <a:p>
            <a:pPr marL="285750" marR="0" lvl="0" indent="-285750" algn="l" defTabSz="914400" rtl="0" eaLnBrk="1" fontAlgn="auto" latinLnBrk="0" hangingPunct="1">
              <a:lnSpc>
                <a:spcPct val="120000"/>
              </a:lnSpc>
              <a:spcBef>
                <a:spcPts val="0"/>
              </a:spcBef>
              <a:spcAft>
                <a:spcPts val="0"/>
              </a:spcAft>
              <a:buClrTx/>
              <a:buSzTx/>
              <a:buFont typeface="Arial" charset="0"/>
              <a:buChar char="•"/>
              <a:tabLst/>
              <a:defRPr/>
            </a:pPr>
            <a:r>
              <a:rPr lang="en-AU" sz="1200" i="0" baseline="0" dirty="0">
                <a:solidFill>
                  <a:srgbClr val="595A5D"/>
                </a:solidFill>
                <a:latin typeface="Arial" charset="0"/>
                <a:ea typeface="Arial" charset="0"/>
                <a:cs typeface="Arial" charset="0"/>
              </a:rPr>
              <a:t>Sets the tone for cloud adoption within an organization</a:t>
            </a:r>
          </a:p>
        </p:txBody>
      </p:sp>
      <p:sp>
        <p:nvSpPr>
          <p:cNvPr id="11" name="Text Placeholder 8"/>
          <p:cNvSpPr txBox="1">
            <a:spLocks/>
          </p:cNvSpPr>
          <p:nvPr/>
        </p:nvSpPr>
        <p:spPr>
          <a:xfrm>
            <a:off x="4618482" y="853498"/>
            <a:ext cx="4101863" cy="457652"/>
          </a:xfrm>
          <a:prstGeom prst="rect">
            <a:avLst/>
          </a:prstGeom>
        </p:spPr>
        <p:txBody>
          <a:bodyPr vert="horz" lIns="0" tIns="0" rIns="0" bIns="0" rtlCol="0" anchor="t">
            <a:noAutofit/>
          </a:bodyPr>
          <a:lstStyle>
            <a:lvl1pPr marL="0" indent="0" algn="l" defTabSz="914400" rtl="0" eaLnBrk="1" latinLnBrk="0" hangingPunct="1">
              <a:lnSpc>
                <a:spcPct val="120000"/>
              </a:lnSpc>
              <a:spcBef>
                <a:spcPts val="600"/>
              </a:spcBef>
              <a:spcAft>
                <a:spcPts val="1200"/>
              </a:spcAft>
              <a:buFont typeface="Arial" panose="020B0604020202020204" pitchFamily="34" charset="0"/>
              <a:buNone/>
              <a:defRPr sz="1600" b="0" i="1" kern="1200" spc="0">
                <a:solidFill>
                  <a:schemeClr val="bg2"/>
                </a:solidFill>
                <a:latin typeface="Corbel" panose="020B0503020204020204" pitchFamily="34" charset="0"/>
                <a:ea typeface="+mn-ea"/>
                <a:cs typeface="+mn-cs"/>
              </a:defRPr>
            </a:lvl1pPr>
            <a:lvl2pPr marL="0" indent="0" algn="l" defTabSz="914400" rtl="0" eaLnBrk="1" latinLnBrk="0" hangingPunct="1">
              <a:lnSpc>
                <a:spcPct val="100000"/>
              </a:lnSpc>
              <a:spcBef>
                <a:spcPts val="0"/>
              </a:spcBef>
              <a:spcAft>
                <a:spcPts val="600"/>
              </a:spcAft>
              <a:buFont typeface="Arial" panose="020B0604020202020204" pitchFamily="34" charset="0"/>
              <a:buNone/>
              <a:defRPr sz="1500" i="1" kern="1200">
                <a:solidFill>
                  <a:schemeClr val="tx2"/>
                </a:solidFill>
                <a:latin typeface="Corbel" panose="020B0503020204020204" pitchFamily="34" charset="0"/>
                <a:ea typeface="+mn-ea"/>
                <a:cs typeface="+mn-cs"/>
              </a:defRPr>
            </a:lvl2pPr>
            <a:lvl3pPr marL="0" indent="0" algn="l" defTabSz="914400" rtl="0" eaLnBrk="1" latinLnBrk="0" hangingPunct="1">
              <a:lnSpc>
                <a:spcPct val="110000"/>
              </a:lnSpc>
              <a:spcBef>
                <a:spcPts val="600"/>
              </a:spcBef>
              <a:spcAft>
                <a:spcPts val="0"/>
              </a:spcAft>
              <a:buFont typeface="Arial" panose="020B0604020202020204" pitchFamily="34" charset="0"/>
              <a:buNone/>
              <a:defRPr sz="1100" b="1" kern="1200">
                <a:solidFill>
                  <a:schemeClr val="accent4"/>
                </a:solidFill>
                <a:latin typeface="+mj-lt"/>
                <a:ea typeface="+mn-ea"/>
                <a:cs typeface="Arial" panose="020B0604020202020204" pitchFamily="34" charset="0"/>
              </a:defRPr>
            </a:lvl3pPr>
            <a:lvl4pPr marL="0" indent="0" algn="l" defTabSz="914400" rtl="0" eaLnBrk="1" latinLnBrk="0" hangingPunct="1">
              <a:lnSpc>
                <a:spcPct val="114000"/>
              </a:lnSpc>
              <a:spcBef>
                <a:spcPts val="600"/>
              </a:spcBef>
              <a:spcAft>
                <a:spcPts val="600"/>
              </a:spcAft>
              <a:buFont typeface="Arial" panose="020B0604020202020204" pitchFamily="34" charset="0"/>
              <a:buNone/>
              <a:defRPr sz="1100" kern="1200">
                <a:solidFill>
                  <a:schemeClr val="tx2"/>
                </a:solidFill>
                <a:latin typeface="+mj-lt"/>
                <a:ea typeface="+mn-ea"/>
                <a:cs typeface="Arial" panose="020B0604020202020204" pitchFamily="34" charset="0"/>
              </a:defRPr>
            </a:lvl4pPr>
            <a:lvl5pPr marL="171450" indent="0" algn="l" defTabSz="914400" rtl="0" eaLnBrk="1" latinLnBrk="0" hangingPunct="1">
              <a:lnSpc>
                <a:spcPct val="95000"/>
              </a:lnSpc>
              <a:spcBef>
                <a:spcPts val="0"/>
              </a:spcBef>
              <a:spcAft>
                <a:spcPts val="600"/>
              </a:spcAft>
              <a:buFont typeface="Arial" panose="020B0604020202020204" pitchFamily="34" charset="0"/>
              <a:buNone/>
              <a:defRPr sz="1100" kern="1200">
                <a:solidFill>
                  <a:schemeClr val="tx2"/>
                </a:solidFill>
                <a:latin typeface="+mj-lt"/>
                <a:ea typeface="+mn-ea"/>
                <a:cs typeface="Arial" panose="020B0604020202020204" pitchFamily="34" charset="0"/>
              </a:defRPr>
            </a:lvl5pPr>
            <a:lvl6pPr marL="344488" indent="-173038" algn="l" defTabSz="914400" rtl="0" eaLnBrk="1" latinLnBrk="0" hangingPunct="1">
              <a:lnSpc>
                <a:spcPct val="85000"/>
              </a:lnSpc>
              <a:spcBef>
                <a:spcPct val="20000"/>
              </a:spcBef>
              <a:spcAft>
                <a:spcPts val="600"/>
              </a:spcAft>
              <a:buFont typeface="Arial" panose="020B0604020202020204" pitchFamily="34" charset="0"/>
              <a:buChar char="•"/>
              <a:defRPr sz="1100" kern="1200" baseline="0">
                <a:solidFill>
                  <a:schemeClr val="tx2"/>
                </a:solidFill>
                <a:latin typeface="+mj-lt"/>
                <a:ea typeface="+mn-ea"/>
                <a:cs typeface="+mn-cs"/>
              </a:defRPr>
            </a:lvl6pPr>
            <a:lvl7pPr marL="0" indent="0" algn="l" defTabSz="914400" rtl="0" eaLnBrk="1" latinLnBrk="0" hangingPunct="1">
              <a:spcBef>
                <a:spcPts val="600"/>
              </a:spcBef>
              <a:spcAft>
                <a:spcPts val="600"/>
              </a:spcAft>
              <a:buClr>
                <a:schemeClr val="bg2"/>
              </a:buClr>
              <a:buFont typeface="Arial" panose="020B0604020202020204" pitchFamily="34" charset="0"/>
              <a:buChar char="​"/>
              <a:defRPr sz="1500" i="1" kern="1200" baseline="0">
                <a:solidFill>
                  <a:schemeClr val="bg2"/>
                </a:solidFill>
                <a:latin typeface="Corbel" panose="020B0503020204020204" pitchFamily="34" charset="0"/>
                <a:ea typeface="+mn-ea"/>
                <a:cs typeface="+mn-cs"/>
              </a:defRPr>
            </a:lvl7pPr>
            <a:lvl8pPr marL="171450" indent="-171450" algn="l" defTabSz="914400" rtl="0" eaLnBrk="1" latinLnBrk="0" hangingPunct="1">
              <a:spcBef>
                <a:spcPts val="0"/>
              </a:spcBef>
              <a:spcAft>
                <a:spcPts val="600"/>
              </a:spcAft>
              <a:buFont typeface="Arial" panose="020B0604020202020204" pitchFamily="34" charset="0"/>
              <a:buChar char="•"/>
              <a:defRPr sz="1100" kern="1200">
                <a:solidFill>
                  <a:schemeClr val="bg2"/>
                </a:solidFill>
                <a:latin typeface="Corbel" panose="020B0503020204020204" pitchFamily="34" charset="0"/>
                <a:ea typeface="+mn-ea"/>
                <a:cs typeface="+mn-cs"/>
              </a:defRPr>
            </a:lvl8pPr>
            <a:lvl9pPr marL="344488" indent="-173038" algn="l" defTabSz="914400" rtl="0" eaLnBrk="1" latinLnBrk="0" hangingPunct="1">
              <a:spcBef>
                <a:spcPct val="20000"/>
              </a:spcBef>
              <a:spcAft>
                <a:spcPts val="600"/>
              </a:spcAft>
              <a:buFont typeface="Arial" panose="020B0604020202020204" pitchFamily="34" charset="0"/>
              <a:buChar char="•"/>
              <a:defRPr sz="1100" kern="1200">
                <a:solidFill>
                  <a:schemeClr val="bg2"/>
                </a:solidFill>
                <a:latin typeface="Corbel" panose="020B0503020204020204" pitchFamily="34" charset="0"/>
                <a:ea typeface="+mn-ea"/>
                <a:cs typeface="+mn-cs"/>
              </a:defRPr>
            </a:lvl9pPr>
          </a:lstStyle>
          <a:p>
            <a:r>
              <a:rPr kumimoji="0" lang="en-US" sz="1800" b="1" i="0" u="none" strike="noStrike" kern="1200" cap="none" spc="0" normalizeH="0" baseline="0" noProof="0" dirty="0">
                <a:ln>
                  <a:noFill/>
                </a:ln>
                <a:solidFill>
                  <a:srgbClr val="595A5D"/>
                </a:solidFill>
                <a:effectLst/>
                <a:uLnTx/>
                <a:uFillTx/>
                <a:latin typeface="Arial" charset="0"/>
                <a:ea typeface="Arial" charset="0"/>
                <a:cs typeface="Arial" charset="0"/>
              </a:rPr>
              <a:t>Tools, Templates and Best Practices</a:t>
            </a:r>
          </a:p>
        </p:txBody>
      </p:sp>
      <p:cxnSp>
        <p:nvCxnSpPr>
          <p:cNvPr id="12" name="Straight Connector 11"/>
          <p:cNvCxnSpPr/>
          <p:nvPr/>
        </p:nvCxnSpPr>
        <p:spPr>
          <a:xfrm flipH="1" flipV="1">
            <a:off x="4499564" y="1074750"/>
            <a:ext cx="31871" cy="3509950"/>
          </a:xfrm>
          <a:prstGeom prst="line">
            <a:avLst/>
          </a:prstGeom>
          <a:ln w="38100">
            <a:solidFill>
              <a:srgbClr val="F7A027"/>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H="1" flipV="1">
            <a:off x="241300" y="2798311"/>
            <a:ext cx="4248941" cy="4020"/>
          </a:xfrm>
          <a:prstGeom prst="line">
            <a:avLst/>
          </a:prstGeom>
          <a:ln w="38100">
            <a:solidFill>
              <a:srgbClr val="F7A027"/>
            </a:solidFill>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4618482" y="2216809"/>
            <a:ext cx="4572000" cy="2769989"/>
          </a:xfrm>
          <a:prstGeom prst="rect">
            <a:avLst/>
          </a:prstGeom>
        </p:spPr>
        <p:txBody>
          <a:bodyPr>
            <a:spAutoFit/>
          </a:bodyPr>
          <a:lstStyle/>
          <a:p>
            <a:pPr marL="285750" indent="-285750">
              <a:buFont typeface="Arial" charset="0"/>
              <a:buChar char="•"/>
            </a:pPr>
            <a:r>
              <a:rPr lang="en-US" sz="1200" i="1" dirty="0"/>
              <a:t>Establish CCOE if it does not exist </a:t>
            </a:r>
          </a:p>
          <a:p>
            <a:pPr marL="285750" indent="-285750">
              <a:buFont typeface="Arial" charset="0"/>
              <a:buChar char="•"/>
            </a:pPr>
            <a:r>
              <a:rPr lang="en-US" sz="1200" dirty="0"/>
              <a:t>Define RACI for governance of interactions between the CCOE and implementation and operational teams</a:t>
            </a:r>
            <a:endParaRPr lang="en-US" sz="1200" i="1" dirty="0"/>
          </a:p>
          <a:p>
            <a:pPr marL="285750" indent="-285750">
              <a:buFont typeface="Arial" charset="0"/>
              <a:buChar char="•"/>
            </a:pPr>
            <a:r>
              <a:rPr lang="en-US" sz="1200" i="1" dirty="0"/>
              <a:t>Tagging and Taxonomy Standards</a:t>
            </a:r>
            <a:r>
              <a:rPr lang="en-US" sz="1200" dirty="0"/>
              <a:t>: Resource, Chargeback/Billing, Project/Business Unit</a:t>
            </a:r>
          </a:p>
          <a:p>
            <a:pPr marL="285750" indent="-285750">
              <a:buFont typeface="Arial" charset="0"/>
              <a:buChar char="•"/>
            </a:pPr>
            <a:r>
              <a:rPr lang="en-US" sz="1200" i="1" dirty="0"/>
              <a:t>Align compliance, security and/or regulatory standards required for Production Ready environments</a:t>
            </a:r>
          </a:p>
          <a:p>
            <a:pPr marL="285750" indent="-285750">
              <a:buFont typeface="Arial" charset="0"/>
              <a:buChar char="•"/>
            </a:pPr>
            <a:r>
              <a:rPr lang="en-US" sz="1200" i="1" dirty="0"/>
              <a:t>Account and VPC Standards</a:t>
            </a:r>
          </a:p>
          <a:p>
            <a:pPr marL="285750" indent="-285750">
              <a:buFont typeface="Arial" charset="0"/>
              <a:buChar char="•"/>
            </a:pPr>
            <a:r>
              <a:rPr lang="en-US" sz="1200" i="1" dirty="0"/>
              <a:t>Data Governance and Handling Standards</a:t>
            </a:r>
          </a:p>
          <a:p>
            <a:pPr marL="285750" indent="-285750">
              <a:buFont typeface="Arial" charset="0"/>
              <a:buChar char="•"/>
            </a:pPr>
            <a:r>
              <a:rPr lang="en-US" sz="1200" i="1" dirty="0"/>
              <a:t>Evaluate Technology and Tooling Standards</a:t>
            </a:r>
            <a:r>
              <a:rPr lang="en-US" sz="1200" dirty="0"/>
              <a:t>: Application, Deployment, Monitoring, AWS Services, SSO, Directory, Discovery, Shared Services, Security Tools and standards</a:t>
            </a:r>
          </a:p>
          <a:p>
            <a:pPr marL="285750" indent="-285750">
              <a:buFont typeface="Arial" charset="0"/>
              <a:buChar char="•"/>
            </a:pPr>
            <a:r>
              <a:rPr lang="en-US" sz="1200" i="1" dirty="0"/>
              <a:t>High Availability, Disaster Recovery Standards</a:t>
            </a:r>
          </a:p>
          <a:p>
            <a:pPr marL="285750" indent="-285750">
              <a:buFont typeface="Arial" charset="0"/>
              <a:buChar char="•"/>
            </a:pPr>
            <a:endParaRPr lang="en-AU" dirty="0">
              <a:solidFill>
                <a:srgbClr val="595A5D"/>
              </a:solidFill>
              <a:latin typeface="Arial" charset="0"/>
              <a:ea typeface="Arial" charset="0"/>
              <a:cs typeface="Arial" charset="0"/>
            </a:endParaRPr>
          </a:p>
        </p:txBody>
      </p:sp>
      <p:grpSp>
        <p:nvGrpSpPr>
          <p:cNvPr id="4" name="Group 3">
            <a:extLst>
              <a:ext uri="{FF2B5EF4-FFF2-40B4-BE49-F238E27FC236}">
                <a16:creationId xmlns:a16="http://schemas.microsoft.com/office/drawing/2014/main" id="{0608257B-F267-EA40-861E-C721BBF8229D}"/>
              </a:ext>
            </a:extLst>
          </p:cNvPr>
          <p:cNvGrpSpPr/>
          <p:nvPr/>
        </p:nvGrpSpPr>
        <p:grpSpPr>
          <a:xfrm>
            <a:off x="5826993" y="1219130"/>
            <a:ext cx="1669394" cy="997679"/>
            <a:chOff x="5826993" y="1219130"/>
            <a:chExt cx="1669394" cy="997679"/>
          </a:xfrm>
        </p:grpSpPr>
        <p:pic>
          <p:nvPicPr>
            <p:cNvPr id="15" name="Graphic 14">
              <a:extLst>
                <a:ext uri="{FF2B5EF4-FFF2-40B4-BE49-F238E27FC236}">
                  <a16:creationId xmlns:a16="http://schemas.microsoft.com/office/drawing/2014/main" id="{105E197F-ECB5-1142-80FC-0B55DC30B9F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306090" y="1219130"/>
              <a:ext cx="711200" cy="711200"/>
            </a:xfrm>
            <a:prstGeom prst="rect">
              <a:avLst/>
            </a:prstGeom>
          </p:spPr>
        </p:pic>
        <p:sp>
          <p:nvSpPr>
            <p:cNvPr id="16" name="TextBox 15">
              <a:extLst>
                <a:ext uri="{FF2B5EF4-FFF2-40B4-BE49-F238E27FC236}">
                  <a16:creationId xmlns:a16="http://schemas.microsoft.com/office/drawing/2014/main" id="{0D043A1D-2B3C-F740-B551-9A095332A1CB}"/>
                </a:ext>
              </a:extLst>
            </p:cNvPr>
            <p:cNvSpPr txBox="1"/>
            <p:nvPr/>
          </p:nvSpPr>
          <p:spPr>
            <a:xfrm>
              <a:off x="5826993" y="1939810"/>
              <a:ext cx="1669394" cy="276999"/>
            </a:xfrm>
            <a:prstGeom prst="rect">
              <a:avLst/>
            </a:prstGeom>
            <a:noFill/>
          </p:spPr>
          <p:txBody>
            <a:bodyPr wrap="square" rtlCol="0">
              <a:spAutoFit/>
            </a:bodyPr>
            <a:lstStyle/>
            <a:p>
              <a:pPr algn="ctr"/>
              <a:r>
                <a:rPr lang="en-US" sz="1200" dirty="0"/>
                <a:t>AWS Control Tower </a:t>
              </a:r>
            </a:p>
          </p:txBody>
        </p:sp>
      </p:grpSp>
      <p:grpSp>
        <p:nvGrpSpPr>
          <p:cNvPr id="3" name="Group 2">
            <a:extLst>
              <a:ext uri="{FF2B5EF4-FFF2-40B4-BE49-F238E27FC236}">
                <a16:creationId xmlns:a16="http://schemas.microsoft.com/office/drawing/2014/main" id="{BCC5F380-94E5-2241-8063-302FB7F8A8FA}"/>
              </a:ext>
            </a:extLst>
          </p:cNvPr>
          <p:cNvGrpSpPr/>
          <p:nvPr/>
        </p:nvGrpSpPr>
        <p:grpSpPr>
          <a:xfrm>
            <a:off x="4713130" y="1219130"/>
            <a:ext cx="1059008" cy="997680"/>
            <a:chOff x="4713130" y="1219130"/>
            <a:chExt cx="1059008" cy="997680"/>
          </a:xfrm>
        </p:grpSpPr>
        <p:sp>
          <p:nvSpPr>
            <p:cNvPr id="14" name="TextBox 13"/>
            <p:cNvSpPr txBox="1"/>
            <p:nvPr/>
          </p:nvSpPr>
          <p:spPr>
            <a:xfrm>
              <a:off x="4713130" y="1939811"/>
              <a:ext cx="1059008" cy="276999"/>
            </a:xfrm>
            <a:prstGeom prst="rect">
              <a:avLst/>
            </a:prstGeom>
            <a:noFill/>
          </p:spPr>
          <p:txBody>
            <a:bodyPr wrap="none" rtlCol="0">
              <a:spAutoFit/>
            </a:bodyPr>
            <a:lstStyle/>
            <a:p>
              <a:pPr algn="ctr"/>
              <a:r>
                <a:rPr lang="en-US" sz="1200" dirty="0"/>
                <a:t>AWS Config </a:t>
              </a:r>
            </a:p>
          </p:txBody>
        </p:sp>
        <p:pic>
          <p:nvPicPr>
            <p:cNvPr id="17" name="Graphic 16">
              <a:extLst>
                <a:ext uri="{FF2B5EF4-FFF2-40B4-BE49-F238E27FC236}">
                  <a16:creationId xmlns:a16="http://schemas.microsoft.com/office/drawing/2014/main" id="{318E440D-B67B-034B-A960-1DA911B7DDE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887034" y="1219130"/>
              <a:ext cx="711200" cy="711200"/>
            </a:xfrm>
            <a:prstGeom prst="rect">
              <a:avLst/>
            </a:prstGeom>
          </p:spPr>
        </p:pic>
      </p:grpSp>
      <p:sp>
        <p:nvSpPr>
          <p:cNvPr id="18" name="TextBox 17">
            <a:extLst>
              <a:ext uri="{FF2B5EF4-FFF2-40B4-BE49-F238E27FC236}">
                <a16:creationId xmlns:a16="http://schemas.microsoft.com/office/drawing/2014/main" id="{26561BC4-0C99-2948-A712-DF8DC7E032F8}"/>
              </a:ext>
            </a:extLst>
          </p:cNvPr>
          <p:cNvSpPr txBox="1"/>
          <p:nvPr/>
        </p:nvSpPr>
        <p:spPr>
          <a:xfrm>
            <a:off x="7062008" y="1947587"/>
            <a:ext cx="2301904" cy="276999"/>
          </a:xfrm>
          <a:prstGeom prst="rect">
            <a:avLst/>
          </a:prstGeom>
          <a:noFill/>
        </p:spPr>
        <p:txBody>
          <a:bodyPr wrap="square" rtlCol="0">
            <a:spAutoFit/>
          </a:bodyPr>
          <a:lstStyle/>
          <a:p>
            <a:pPr algn="ctr"/>
            <a:r>
              <a:rPr lang="en-US" sz="1200" dirty="0"/>
              <a:t>AWS Organizations</a:t>
            </a:r>
          </a:p>
        </p:txBody>
      </p:sp>
      <p:pic>
        <p:nvPicPr>
          <p:cNvPr id="19" name="Graphic 18">
            <a:extLst>
              <a:ext uri="{FF2B5EF4-FFF2-40B4-BE49-F238E27FC236}">
                <a16:creationId xmlns:a16="http://schemas.microsoft.com/office/drawing/2014/main" id="{46D149DB-D089-4D44-9D76-B696EFA199E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857360" y="1219130"/>
            <a:ext cx="711200" cy="711200"/>
          </a:xfrm>
          <a:prstGeom prst="rect">
            <a:avLst/>
          </a:prstGeom>
        </p:spPr>
      </p:pic>
    </p:spTree>
    <p:extLst>
      <p:ext uri="{BB962C8B-B14F-4D97-AF65-F5344CB8AC3E}">
        <p14:creationId xmlns:p14="http://schemas.microsoft.com/office/powerpoint/2010/main" val="50399351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hape 156">
            <a:extLst>
              <a:ext uri="{FF2B5EF4-FFF2-40B4-BE49-F238E27FC236}">
                <a16:creationId xmlns:a16="http://schemas.microsoft.com/office/drawing/2014/main" id="{FF8F5121-385C-7B4C-97E3-B410FC93A5AC}"/>
              </a:ext>
            </a:extLst>
          </p:cNvPr>
          <p:cNvSpPr txBox="1"/>
          <p:nvPr/>
        </p:nvSpPr>
        <p:spPr>
          <a:xfrm>
            <a:off x="223450" y="173885"/>
            <a:ext cx="6858000" cy="514500"/>
          </a:xfrm>
          <a:prstGeom prst="rect">
            <a:avLst/>
          </a:prstGeom>
          <a:noFill/>
          <a:ln>
            <a:noFill/>
          </a:ln>
        </p:spPr>
        <p:txBody>
          <a:bodyPr wrap="square" lIns="91425" tIns="45700" rIns="91425" bIns="45700" anchor="t" anchorCtr="0">
            <a:noAutofit/>
          </a:bodyPr>
          <a:lstStyle/>
          <a:p>
            <a:pPr lvl="0">
              <a:buClr>
                <a:srgbClr val="000000"/>
              </a:buClr>
              <a:buSzPts val="1100"/>
            </a:pPr>
            <a:r>
              <a:rPr lang="en-US" b="1" dirty="0">
                <a:solidFill>
                  <a:srgbClr val="232F3E"/>
                </a:solidFill>
                <a:latin typeface="Amazon Ember" panose="020B0603020204020204" pitchFamily="34" charset="0"/>
                <a:ea typeface="Amazon Ember" panose="020B0603020204020204" pitchFamily="34" charset="0"/>
                <a:cs typeface="Amazon Ember" panose="020B0603020204020204" pitchFamily="34" charset="0"/>
                <a:sym typeface="Oxygen"/>
              </a:rPr>
              <a:t>Platform Architecture &amp; Governance – Key Epics</a:t>
            </a:r>
            <a:endParaRPr lang="en" b="1" dirty="0">
              <a:solidFill>
                <a:srgbClr val="232F3E"/>
              </a:solidFill>
              <a:latin typeface="Amazon Ember" panose="020B0603020204020204" pitchFamily="34" charset="0"/>
              <a:ea typeface="Amazon Ember" panose="020B0603020204020204" pitchFamily="34" charset="0"/>
              <a:cs typeface="Amazon Ember" panose="020B0603020204020204" pitchFamily="34" charset="0"/>
              <a:sym typeface="Oxygen"/>
            </a:endParaRPr>
          </a:p>
        </p:txBody>
      </p:sp>
      <p:cxnSp>
        <p:nvCxnSpPr>
          <p:cNvPr id="11" name="Shape 157">
            <a:extLst>
              <a:ext uri="{FF2B5EF4-FFF2-40B4-BE49-F238E27FC236}">
                <a16:creationId xmlns:a16="http://schemas.microsoft.com/office/drawing/2014/main" id="{9400E852-BE4A-C441-A9D3-853F0A5E6B86}"/>
              </a:ext>
            </a:extLst>
          </p:cNvPr>
          <p:cNvCxnSpPr/>
          <p:nvPr/>
        </p:nvCxnSpPr>
        <p:spPr>
          <a:xfrm>
            <a:off x="320116" y="554198"/>
            <a:ext cx="8540400" cy="0"/>
          </a:xfrm>
          <a:prstGeom prst="straightConnector1">
            <a:avLst/>
          </a:prstGeom>
          <a:noFill/>
          <a:ln w="12700" cap="sq" cmpd="sng">
            <a:solidFill>
              <a:schemeClr val="accent1"/>
            </a:solidFill>
            <a:prstDash val="solid"/>
            <a:round/>
            <a:headEnd type="none" w="med" len="med"/>
            <a:tailEnd type="none" w="med" len="med"/>
          </a:ln>
        </p:spPr>
      </p:cxnSp>
      <p:sp>
        <p:nvSpPr>
          <p:cNvPr id="5" name="Rectangle 4">
            <a:extLst>
              <a:ext uri="{FF2B5EF4-FFF2-40B4-BE49-F238E27FC236}">
                <a16:creationId xmlns:a16="http://schemas.microsoft.com/office/drawing/2014/main" id="{6D46AF51-41BF-CA40-A18E-B3B69E53C39D}"/>
              </a:ext>
            </a:extLst>
          </p:cNvPr>
          <p:cNvSpPr/>
          <p:nvPr/>
        </p:nvSpPr>
        <p:spPr>
          <a:xfrm>
            <a:off x="320115" y="688385"/>
            <a:ext cx="7613649" cy="3631763"/>
          </a:xfrm>
          <a:prstGeom prst="rect">
            <a:avLst/>
          </a:prstGeom>
        </p:spPr>
        <p:txBody>
          <a:bodyPr wrap="square">
            <a:spAutoFit/>
          </a:bodyPr>
          <a:lstStyle/>
          <a:p>
            <a:pPr marL="285750" indent="-285750">
              <a:buFont typeface="Arial" panose="020B0604020202020204" pitchFamily="34" charset="0"/>
              <a:buChar char="•"/>
            </a:pPr>
            <a:r>
              <a:rPr lang="en-US" sz="1400" b="1" dirty="0">
                <a:latin typeface="Amazon Ember" panose="020B0603020204020204" pitchFamily="34" charset="0"/>
                <a:ea typeface="Amazon Ember" panose="020B0603020204020204" pitchFamily="34" charset="0"/>
                <a:cs typeface="Amazon Ember" panose="020B0603020204020204" pitchFamily="34" charset="0"/>
              </a:rPr>
              <a:t>Increase automated governance through the Landing Zone</a:t>
            </a:r>
          </a:p>
          <a:p>
            <a:pPr marL="742950" lvl="1" indent="-285750">
              <a:buFont typeface="Arial" panose="020B0604020202020204" pitchFamily="34" charset="0"/>
              <a:buChar char="•"/>
            </a:pPr>
            <a:r>
              <a:rPr lang="en-US" sz="1200" dirty="0">
                <a:latin typeface="Amazon Ember" panose="020B0603020204020204" pitchFamily="34" charset="0"/>
                <a:ea typeface="Amazon Ember" panose="020B0603020204020204" pitchFamily="34" charset="0"/>
                <a:cs typeface="Amazon Ember" panose="020B0603020204020204" pitchFamily="34" charset="0"/>
              </a:rPr>
              <a:t>Implement Sandbox for Landing Zone</a:t>
            </a:r>
          </a:p>
          <a:p>
            <a:pPr marL="742950" lvl="1" indent="-285750">
              <a:buFont typeface="Arial" panose="020B0604020202020204" pitchFamily="34" charset="0"/>
              <a:buChar char="•"/>
            </a:pPr>
            <a:r>
              <a:rPr lang="en-US" sz="1200" dirty="0">
                <a:latin typeface="Amazon Ember" panose="020B0603020204020204" pitchFamily="34" charset="0"/>
                <a:ea typeface="Amazon Ember" panose="020B0603020204020204" pitchFamily="34" charset="0"/>
                <a:cs typeface="Amazon Ember" panose="020B0603020204020204" pitchFamily="34" charset="0"/>
              </a:rPr>
              <a:t>Govern at scale through Service Control Policies</a:t>
            </a:r>
          </a:p>
          <a:p>
            <a:pPr marL="742950" lvl="1" indent="-285750">
              <a:buFont typeface="Arial" panose="020B0604020202020204" pitchFamily="34" charset="0"/>
              <a:buChar char="•"/>
            </a:pPr>
            <a:r>
              <a:rPr lang="en-US" sz="1200" dirty="0">
                <a:latin typeface="Amazon Ember" panose="020B0603020204020204" pitchFamily="34" charset="0"/>
                <a:ea typeface="Amazon Ember" panose="020B0603020204020204" pitchFamily="34" charset="0"/>
                <a:cs typeface="Amazon Ember" panose="020B0603020204020204" pitchFamily="34" charset="0"/>
              </a:rPr>
              <a:t>Implement LZ Sandbox</a:t>
            </a:r>
          </a:p>
          <a:p>
            <a:pPr marL="285750" indent="-285750">
              <a:buFont typeface="Arial" panose="020B0604020202020204" pitchFamily="34" charset="0"/>
              <a:buChar char="•"/>
            </a:pPr>
            <a:endParaRPr lang="en-US" sz="1400" b="1" dirty="0">
              <a:latin typeface="Amazon Ember" panose="020B0603020204020204" pitchFamily="34" charset="0"/>
              <a:ea typeface="Amazon Ember" panose="020B0603020204020204" pitchFamily="34" charset="0"/>
              <a:cs typeface="Amazon Ember" panose="020B0603020204020204" pitchFamily="34" charset="0"/>
            </a:endParaRPr>
          </a:p>
          <a:p>
            <a:pPr marL="285750" indent="-285750">
              <a:buFont typeface="Arial" panose="020B0604020202020204" pitchFamily="34" charset="0"/>
              <a:buChar char="•"/>
            </a:pPr>
            <a:r>
              <a:rPr lang="en-US" sz="1400" b="1" dirty="0">
                <a:latin typeface="Amazon Ember" panose="020B0603020204020204" pitchFamily="34" charset="0"/>
                <a:ea typeface="Amazon Ember" panose="020B0603020204020204" pitchFamily="34" charset="0"/>
                <a:cs typeface="Amazon Ember" panose="020B0603020204020204" pitchFamily="34" charset="0"/>
              </a:rPr>
              <a:t>Adopt continuous compliance (Manage by Exception)</a:t>
            </a:r>
          </a:p>
          <a:p>
            <a:pPr marL="742950" lvl="1" indent="-285750">
              <a:buFont typeface="Arial" panose="020B0604020202020204" pitchFamily="34" charset="0"/>
              <a:buChar char="•"/>
            </a:pPr>
            <a:r>
              <a:rPr lang="en-US" sz="1200" dirty="0">
                <a:latin typeface="Amazon Ember" panose="020B0603020204020204" pitchFamily="34" charset="0"/>
                <a:ea typeface="Amazon Ember" panose="020B0603020204020204" pitchFamily="34" charset="0"/>
                <a:cs typeface="Amazon Ember" panose="020B0603020204020204" pitchFamily="34" charset="0"/>
              </a:rPr>
              <a:t>Increase automation and control using a governance framework</a:t>
            </a:r>
          </a:p>
          <a:p>
            <a:pPr lvl="2"/>
            <a:r>
              <a:rPr lang="en-US" sz="1200" dirty="0">
                <a:latin typeface="Amazon Ember" panose="020B0603020204020204" pitchFamily="34" charset="0"/>
                <a:ea typeface="Amazon Ember" panose="020B0603020204020204" pitchFamily="34" charset="0"/>
                <a:cs typeface="Amazon Ember" panose="020B0603020204020204" pitchFamily="34" charset="0"/>
              </a:rPr>
              <a:t>Implement Cloud Custodian</a:t>
            </a:r>
          </a:p>
          <a:p>
            <a:pPr marL="742950" lvl="1" indent="-285750">
              <a:buFont typeface="Arial" panose="020B0604020202020204" pitchFamily="34" charset="0"/>
              <a:buChar char="•"/>
            </a:pPr>
            <a:r>
              <a:rPr lang="en-US" sz="1200" dirty="0">
                <a:latin typeface="Amazon Ember" panose="020B0603020204020204" pitchFamily="34" charset="0"/>
                <a:ea typeface="Amazon Ember" panose="020B0603020204020204" pitchFamily="34" charset="0"/>
                <a:cs typeface="Amazon Ember" panose="020B0603020204020204" pitchFamily="34" charset="0"/>
              </a:rPr>
              <a:t>Govern the cloud by exception extending the AWS Config Rules and enforce compliance with automated actions</a:t>
            </a:r>
          </a:p>
          <a:p>
            <a:pPr marL="285750" indent="-285750">
              <a:buFont typeface="Arial" panose="020B0604020202020204" pitchFamily="34" charset="0"/>
              <a:buChar char="•"/>
            </a:pPr>
            <a:endParaRPr lang="en-US" sz="1400" b="1" dirty="0">
              <a:latin typeface="Amazon Ember" panose="020B0603020204020204" pitchFamily="34" charset="0"/>
              <a:ea typeface="Amazon Ember" panose="020B0603020204020204" pitchFamily="34" charset="0"/>
              <a:cs typeface="Amazon Ember" panose="020B0603020204020204" pitchFamily="34" charset="0"/>
            </a:endParaRPr>
          </a:p>
          <a:p>
            <a:pPr marL="285750" indent="-285750">
              <a:buFont typeface="Arial" panose="020B0604020202020204" pitchFamily="34" charset="0"/>
              <a:buChar char="•"/>
            </a:pPr>
            <a:r>
              <a:rPr lang="en-US" sz="1400" b="1" dirty="0">
                <a:latin typeface="Amazon Ember" panose="020B0603020204020204" pitchFamily="34" charset="0"/>
                <a:ea typeface="Amazon Ember" panose="020B0603020204020204" pitchFamily="34" charset="0"/>
                <a:cs typeface="Amazon Ember" panose="020B0603020204020204" pitchFamily="34" charset="0"/>
              </a:rPr>
              <a:t>Define and Implement Architecture Patterns</a:t>
            </a:r>
          </a:p>
          <a:p>
            <a:pPr marL="742950" lvl="1" indent="-285750">
              <a:buFont typeface="Arial" panose="020B0604020202020204" pitchFamily="34" charset="0"/>
              <a:buChar char="•"/>
            </a:pPr>
            <a:r>
              <a:rPr lang="en-US" sz="1200" dirty="0">
                <a:latin typeface="Amazon Ember" panose="020B0603020204020204" pitchFamily="34" charset="0"/>
                <a:ea typeface="Amazon Ember" panose="020B0603020204020204" pitchFamily="34" charset="0"/>
                <a:cs typeface="Amazon Ember" panose="020B0603020204020204" pitchFamily="34" charset="0"/>
              </a:rPr>
              <a:t>Design the cloud for autonomy from On-</a:t>
            </a:r>
            <a:r>
              <a:rPr lang="en-US" sz="1200" dirty="0" err="1">
                <a:latin typeface="Amazon Ember" panose="020B0603020204020204" pitchFamily="34" charset="0"/>
                <a:ea typeface="Amazon Ember" panose="020B0603020204020204" pitchFamily="34" charset="0"/>
                <a:cs typeface="Amazon Ember" panose="020B0603020204020204" pitchFamily="34" charset="0"/>
              </a:rPr>
              <a:t>Prem</a:t>
            </a:r>
            <a:endParaRPr lang="en-US" sz="1200" dirty="0">
              <a:latin typeface="Amazon Ember" panose="020B0603020204020204" pitchFamily="34" charset="0"/>
              <a:ea typeface="Amazon Ember" panose="020B0603020204020204" pitchFamily="34" charset="0"/>
              <a:cs typeface="Amazon Ember" panose="020B0603020204020204" pitchFamily="34" charset="0"/>
            </a:endParaRPr>
          </a:p>
          <a:p>
            <a:pPr marL="742950" lvl="1" indent="-285750">
              <a:buFont typeface="Arial" panose="020B0604020202020204" pitchFamily="34" charset="0"/>
              <a:buChar char="•"/>
            </a:pPr>
            <a:r>
              <a:rPr lang="en-US" sz="1200" dirty="0">
                <a:latin typeface="Amazon Ember" panose="020B0603020204020204" pitchFamily="34" charset="0"/>
                <a:ea typeface="Amazon Ember" panose="020B0603020204020204" pitchFamily="34" charset="0"/>
                <a:cs typeface="Amazon Ember" panose="020B0603020204020204" pitchFamily="34" charset="0"/>
              </a:rPr>
              <a:t>Define Network Patterns and Hybrid Network Architecture</a:t>
            </a:r>
          </a:p>
          <a:p>
            <a:pPr marL="742950" lvl="1" indent="-285750">
              <a:buFont typeface="Arial" panose="020B0604020202020204" pitchFamily="34" charset="0"/>
              <a:buChar char="•"/>
            </a:pPr>
            <a:r>
              <a:rPr lang="en-US" sz="1200" dirty="0">
                <a:latin typeface="Amazon Ember" panose="020B0603020204020204" pitchFamily="34" charset="0"/>
                <a:ea typeface="Amazon Ember" panose="020B0603020204020204" pitchFamily="34" charset="0"/>
                <a:cs typeface="Amazon Ember" panose="020B0603020204020204" pitchFamily="34" charset="0"/>
              </a:rPr>
              <a:t>Review first Application and Platform Reference Architectures</a:t>
            </a:r>
          </a:p>
          <a:p>
            <a:pPr marL="285750" indent="-285750">
              <a:buFont typeface="Arial" panose="020B0604020202020204" pitchFamily="34" charset="0"/>
              <a:buChar char="•"/>
            </a:pPr>
            <a:endParaRPr lang="en-US" sz="1400" dirty="0">
              <a:latin typeface="Amazon Ember" panose="020B0603020204020204" pitchFamily="34" charset="0"/>
              <a:ea typeface="Amazon Ember" panose="020B0603020204020204" pitchFamily="34" charset="0"/>
              <a:cs typeface="Amazon Ember" panose="020B0603020204020204" pitchFamily="34" charset="0"/>
            </a:endParaRPr>
          </a:p>
          <a:p>
            <a:pPr marL="285750" indent="-285750">
              <a:buFont typeface="Arial" panose="020B0604020202020204" pitchFamily="34" charset="0"/>
              <a:buChar char="•"/>
            </a:pPr>
            <a:r>
              <a:rPr lang="en-US" sz="1400" b="1" dirty="0">
                <a:latin typeface="Amazon Ember" panose="020B0603020204020204" pitchFamily="34" charset="0"/>
                <a:ea typeface="Amazon Ember" panose="020B0603020204020204" pitchFamily="34" charset="0"/>
                <a:cs typeface="Amazon Ember" panose="020B0603020204020204" pitchFamily="34" charset="0"/>
              </a:rPr>
              <a:t>Define Tagging Strategy for governance</a:t>
            </a:r>
          </a:p>
          <a:p>
            <a:pPr marL="742950" lvl="1" indent="-285750">
              <a:buFont typeface="Arial" panose="020B0604020202020204" pitchFamily="34" charset="0"/>
              <a:buChar char="•"/>
            </a:pPr>
            <a:r>
              <a:rPr lang="en-US" sz="1200" dirty="0">
                <a:latin typeface="Amazon Ember" panose="020B0603020204020204" pitchFamily="34" charset="0"/>
                <a:ea typeface="Amazon Ember" panose="020B0603020204020204" pitchFamily="34" charset="0"/>
                <a:cs typeface="Amazon Ember" panose="020B0603020204020204" pitchFamily="34" charset="0"/>
              </a:rPr>
              <a:t>Automation, Chargeback, Security</a:t>
            </a:r>
          </a:p>
        </p:txBody>
      </p:sp>
    </p:spTree>
    <p:extLst>
      <p:ext uri="{BB962C8B-B14F-4D97-AF65-F5344CB8AC3E}">
        <p14:creationId xmlns:p14="http://schemas.microsoft.com/office/powerpoint/2010/main" val="665348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hape 156">
            <a:extLst>
              <a:ext uri="{FF2B5EF4-FFF2-40B4-BE49-F238E27FC236}">
                <a16:creationId xmlns:a16="http://schemas.microsoft.com/office/drawing/2014/main" id="{FF8F5121-385C-7B4C-97E3-B410FC93A5AC}"/>
              </a:ext>
            </a:extLst>
          </p:cNvPr>
          <p:cNvSpPr txBox="1"/>
          <p:nvPr/>
        </p:nvSpPr>
        <p:spPr>
          <a:xfrm>
            <a:off x="223450" y="173885"/>
            <a:ext cx="6858000" cy="514500"/>
          </a:xfrm>
          <a:prstGeom prst="rect">
            <a:avLst/>
          </a:prstGeom>
          <a:noFill/>
          <a:ln>
            <a:noFill/>
          </a:ln>
        </p:spPr>
        <p:txBody>
          <a:bodyPr wrap="square" lIns="91425" tIns="45700" rIns="91425" bIns="45700" anchor="t" anchorCtr="0">
            <a:noAutofit/>
          </a:bodyPr>
          <a:lstStyle/>
          <a:p>
            <a:pPr lvl="0">
              <a:buClr>
                <a:srgbClr val="000000"/>
              </a:buClr>
              <a:buSzPts val="1100"/>
            </a:pPr>
            <a:r>
              <a:rPr lang="en-AU" b="1" dirty="0">
                <a:solidFill>
                  <a:srgbClr val="232F3E"/>
                </a:solidFill>
                <a:latin typeface="Amazon Ember" panose="020B0603020204020204" pitchFamily="34" charset="0"/>
                <a:ea typeface="Amazon Ember" panose="020B0603020204020204" pitchFamily="34" charset="0"/>
                <a:cs typeface="Amazon Ember" panose="020B0603020204020204" pitchFamily="34" charset="0"/>
              </a:rPr>
              <a:t>AWS Operational Domains</a:t>
            </a:r>
            <a:endParaRPr lang="en" b="1" dirty="0">
              <a:solidFill>
                <a:srgbClr val="232F3E"/>
              </a:solidFill>
              <a:latin typeface="Amazon Ember" panose="020B0603020204020204" pitchFamily="34" charset="0"/>
              <a:ea typeface="Amazon Ember" panose="020B0603020204020204" pitchFamily="34" charset="0"/>
              <a:cs typeface="Amazon Ember" panose="020B0603020204020204" pitchFamily="34" charset="0"/>
              <a:sym typeface="Oxygen"/>
            </a:endParaRPr>
          </a:p>
        </p:txBody>
      </p:sp>
      <p:cxnSp>
        <p:nvCxnSpPr>
          <p:cNvPr id="11" name="Shape 157">
            <a:extLst>
              <a:ext uri="{FF2B5EF4-FFF2-40B4-BE49-F238E27FC236}">
                <a16:creationId xmlns:a16="http://schemas.microsoft.com/office/drawing/2014/main" id="{9400E852-BE4A-C441-A9D3-853F0A5E6B86}"/>
              </a:ext>
            </a:extLst>
          </p:cNvPr>
          <p:cNvCxnSpPr/>
          <p:nvPr/>
        </p:nvCxnSpPr>
        <p:spPr>
          <a:xfrm>
            <a:off x="320116" y="554198"/>
            <a:ext cx="8540400" cy="0"/>
          </a:xfrm>
          <a:prstGeom prst="straightConnector1">
            <a:avLst/>
          </a:prstGeom>
          <a:noFill/>
          <a:ln w="12700" cap="sq" cmpd="sng">
            <a:solidFill>
              <a:schemeClr val="accent1"/>
            </a:solidFill>
            <a:prstDash val="solid"/>
            <a:round/>
            <a:headEnd type="none" w="med" len="med"/>
            <a:tailEnd type="none" w="med" len="med"/>
          </a:ln>
        </p:spPr>
      </p:cxnSp>
      <p:sp>
        <p:nvSpPr>
          <p:cNvPr id="5" name="Rectangle 4">
            <a:extLst>
              <a:ext uri="{FF2B5EF4-FFF2-40B4-BE49-F238E27FC236}">
                <a16:creationId xmlns:a16="http://schemas.microsoft.com/office/drawing/2014/main" id="{C24511F7-FBE4-BB4C-AAAE-CE21A419DB3A}"/>
              </a:ext>
            </a:extLst>
          </p:cNvPr>
          <p:cNvSpPr/>
          <p:nvPr/>
        </p:nvSpPr>
        <p:spPr>
          <a:xfrm>
            <a:off x="1099040" y="1625707"/>
            <a:ext cx="1463040" cy="640080"/>
          </a:xfrm>
          <a:prstGeom prst="rect">
            <a:avLst/>
          </a:prstGeom>
          <a:solidFill>
            <a:schemeClr val="bg1">
              <a:lumMod val="65000"/>
            </a:schemeClr>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r>
              <a:rPr lang="en-AU" sz="11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Platform Architecture &amp; Governance</a:t>
            </a:r>
          </a:p>
        </p:txBody>
      </p:sp>
      <p:sp>
        <p:nvSpPr>
          <p:cNvPr id="6" name="Rectangle 5">
            <a:extLst>
              <a:ext uri="{FF2B5EF4-FFF2-40B4-BE49-F238E27FC236}">
                <a16:creationId xmlns:a16="http://schemas.microsoft.com/office/drawing/2014/main" id="{0CD2C0B1-C1D4-D149-B364-A30083D6BF1E}"/>
              </a:ext>
            </a:extLst>
          </p:cNvPr>
          <p:cNvSpPr/>
          <p:nvPr/>
        </p:nvSpPr>
        <p:spPr>
          <a:xfrm>
            <a:off x="1099040" y="2319596"/>
            <a:ext cx="1463040" cy="640080"/>
          </a:xfrm>
          <a:prstGeom prst="rect">
            <a:avLst/>
          </a:prstGeom>
          <a:gradFill>
            <a:gsLst>
              <a:gs pos="0">
                <a:schemeClr val="accent5">
                  <a:lumMod val="67000"/>
                </a:schemeClr>
              </a:gs>
              <a:gs pos="48000">
                <a:schemeClr val="accent5">
                  <a:lumMod val="97000"/>
                  <a:lumOff val="3000"/>
                </a:schemeClr>
              </a:gs>
              <a:gs pos="100000">
                <a:schemeClr val="accent5">
                  <a:lumMod val="60000"/>
                  <a:lumOff val="40000"/>
                </a:schemeClr>
              </a:gs>
            </a:gsLst>
            <a:lin ang="16200000" scaled="1"/>
          </a:gra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r>
              <a:rPr lang="en-AU" sz="11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Operational Health</a:t>
            </a:r>
          </a:p>
        </p:txBody>
      </p:sp>
      <p:sp>
        <p:nvSpPr>
          <p:cNvPr id="7" name="Rectangle 6">
            <a:extLst>
              <a:ext uri="{FF2B5EF4-FFF2-40B4-BE49-F238E27FC236}">
                <a16:creationId xmlns:a16="http://schemas.microsoft.com/office/drawing/2014/main" id="{9B2465BE-76FD-1D40-94EB-B78E1B86B824}"/>
              </a:ext>
            </a:extLst>
          </p:cNvPr>
          <p:cNvSpPr/>
          <p:nvPr/>
        </p:nvSpPr>
        <p:spPr>
          <a:xfrm>
            <a:off x="1088309" y="3724200"/>
            <a:ext cx="1463040" cy="640080"/>
          </a:xfrm>
          <a:prstGeom prst="rect">
            <a:avLst/>
          </a:prstGeom>
          <a:solidFill>
            <a:schemeClr val="accent6">
              <a:lumMod val="65000"/>
            </a:schemeClr>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r>
              <a:rPr lang="en-AU" sz="11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Availability &amp; </a:t>
            </a:r>
            <a:r>
              <a:rPr lang="en-AU" sz="1100">
                <a:solidFill>
                  <a:schemeClr val="bg1"/>
                </a:solidFill>
                <a:latin typeface="Amazon Ember" panose="020B0603020204020204" pitchFamily="34" charset="0"/>
                <a:ea typeface="Amazon Ember" panose="020B0603020204020204" pitchFamily="34" charset="0"/>
                <a:cs typeface="Amazon Ember" panose="020B0603020204020204" pitchFamily="34" charset="0"/>
              </a:rPr>
              <a:t>Continuity Management</a:t>
            </a:r>
            <a:endParaRPr lang="en-AU" sz="1100"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8" name="Rectangle 7">
            <a:extLst>
              <a:ext uri="{FF2B5EF4-FFF2-40B4-BE49-F238E27FC236}">
                <a16:creationId xmlns:a16="http://schemas.microsoft.com/office/drawing/2014/main" id="{05E2CF03-3F44-B04F-988D-5225BCCD9094}"/>
              </a:ext>
            </a:extLst>
          </p:cNvPr>
          <p:cNvSpPr/>
          <p:nvPr/>
        </p:nvSpPr>
        <p:spPr>
          <a:xfrm>
            <a:off x="1099040" y="3013485"/>
            <a:ext cx="1463040" cy="640080"/>
          </a:xfrm>
          <a:prstGeom prst="rect">
            <a:avLst/>
          </a:prstGeom>
          <a:solidFill>
            <a:schemeClr val="accent6">
              <a:lumMod val="65000"/>
            </a:schemeClr>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r>
              <a:rPr lang="en-AU" sz="11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Provisioning &amp; Configuration Management</a:t>
            </a:r>
          </a:p>
        </p:txBody>
      </p:sp>
      <p:sp>
        <p:nvSpPr>
          <p:cNvPr id="9" name="Rectangle 8">
            <a:extLst>
              <a:ext uri="{FF2B5EF4-FFF2-40B4-BE49-F238E27FC236}">
                <a16:creationId xmlns:a16="http://schemas.microsoft.com/office/drawing/2014/main" id="{3370B74F-4914-D34A-B1AC-023C7DB7755A}"/>
              </a:ext>
            </a:extLst>
          </p:cNvPr>
          <p:cNvSpPr/>
          <p:nvPr/>
        </p:nvSpPr>
        <p:spPr>
          <a:xfrm>
            <a:off x="971132" y="986412"/>
            <a:ext cx="1693690" cy="3519494"/>
          </a:xfrm>
          <a:prstGeom prst="rect">
            <a:avLst/>
          </a:prstGeom>
          <a:noFill/>
          <a:ln>
            <a:solidFill>
              <a:schemeClr val="accent5"/>
            </a:solidFill>
            <a:prstDash val="dash"/>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AU" sz="1200" b="1" dirty="0">
                <a:solidFill>
                  <a:schemeClr val="accent5"/>
                </a:solidFill>
                <a:effectLst>
                  <a:outerShdw blurRad="50800" dist="38100" dir="2700000" algn="tl" rotWithShape="0">
                    <a:prstClr val="black">
                      <a:alpha val="40000"/>
                    </a:prstClr>
                  </a:outerShdw>
                </a:effectLst>
                <a:latin typeface="Amazon Ember" panose="020B0603020204020204" pitchFamily="34" charset="0"/>
                <a:ea typeface="Amazon Ember" panose="020B0603020204020204" pitchFamily="34" charset="0"/>
                <a:cs typeface="Amazon Ember" panose="020B0603020204020204" pitchFamily="34" charset="0"/>
              </a:rPr>
              <a:t>Core Operations Functions</a:t>
            </a:r>
          </a:p>
        </p:txBody>
      </p:sp>
      <p:sp>
        <p:nvSpPr>
          <p:cNvPr id="12" name="Rectangle 11">
            <a:extLst>
              <a:ext uri="{FF2B5EF4-FFF2-40B4-BE49-F238E27FC236}">
                <a16:creationId xmlns:a16="http://schemas.microsoft.com/office/drawing/2014/main" id="{BE83D9A5-9E04-6C43-B1C6-CDDAF24022D7}"/>
              </a:ext>
            </a:extLst>
          </p:cNvPr>
          <p:cNvSpPr/>
          <p:nvPr/>
        </p:nvSpPr>
        <p:spPr>
          <a:xfrm>
            <a:off x="6562668" y="2319596"/>
            <a:ext cx="1463040" cy="640080"/>
          </a:xfrm>
          <a:prstGeom prst="rect">
            <a:avLst/>
          </a:prstGeom>
          <a:solidFill>
            <a:schemeClr val="accent6">
              <a:lumMod val="65000"/>
            </a:schemeClr>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r>
              <a:rPr lang="en-AU" sz="11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Continuous Improvement</a:t>
            </a:r>
          </a:p>
        </p:txBody>
      </p:sp>
      <p:sp>
        <p:nvSpPr>
          <p:cNvPr id="13" name="Rectangle 12">
            <a:extLst>
              <a:ext uri="{FF2B5EF4-FFF2-40B4-BE49-F238E27FC236}">
                <a16:creationId xmlns:a16="http://schemas.microsoft.com/office/drawing/2014/main" id="{F2018335-DAC2-CF4A-8E88-8FC6015FB4F5}"/>
              </a:ext>
            </a:extLst>
          </p:cNvPr>
          <p:cNvSpPr/>
          <p:nvPr/>
        </p:nvSpPr>
        <p:spPr>
          <a:xfrm>
            <a:off x="6562668" y="3013485"/>
            <a:ext cx="1463040" cy="640080"/>
          </a:xfrm>
          <a:prstGeom prst="rect">
            <a:avLst/>
          </a:prstGeom>
          <a:solidFill>
            <a:schemeClr val="accent6">
              <a:lumMod val="65000"/>
            </a:schemeClr>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r>
              <a:rPr lang="en-AU" sz="11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Application Lifecycle Management</a:t>
            </a:r>
          </a:p>
        </p:txBody>
      </p:sp>
      <p:sp>
        <p:nvSpPr>
          <p:cNvPr id="14" name="Rectangle 13">
            <a:extLst>
              <a:ext uri="{FF2B5EF4-FFF2-40B4-BE49-F238E27FC236}">
                <a16:creationId xmlns:a16="http://schemas.microsoft.com/office/drawing/2014/main" id="{EFD053D2-5E23-8A44-BB90-3C04013FD3F4}"/>
              </a:ext>
            </a:extLst>
          </p:cNvPr>
          <p:cNvSpPr/>
          <p:nvPr/>
        </p:nvSpPr>
        <p:spPr>
          <a:xfrm>
            <a:off x="6562668" y="1625707"/>
            <a:ext cx="1463040" cy="640080"/>
          </a:xfrm>
          <a:prstGeom prst="rect">
            <a:avLst/>
          </a:prstGeom>
          <a:solidFill>
            <a:schemeClr val="accent6">
              <a:lumMod val="65000"/>
            </a:schemeClr>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r>
              <a:rPr lang="en-AU" sz="11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Reporting &amp; Analytics</a:t>
            </a:r>
          </a:p>
        </p:txBody>
      </p:sp>
      <p:sp>
        <p:nvSpPr>
          <p:cNvPr id="15" name="Rectangle 14">
            <a:extLst>
              <a:ext uri="{FF2B5EF4-FFF2-40B4-BE49-F238E27FC236}">
                <a16:creationId xmlns:a16="http://schemas.microsoft.com/office/drawing/2014/main" id="{9294991E-1C8D-6A4C-953B-9487995D1110}"/>
              </a:ext>
            </a:extLst>
          </p:cNvPr>
          <p:cNvSpPr/>
          <p:nvPr/>
        </p:nvSpPr>
        <p:spPr>
          <a:xfrm>
            <a:off x="6448368" y="985466"/>
            <a:ext cx="1691640" cy="3520440"/>
          </a:xfrm>
          <a:prstGeom prst="rect">
            <a:avLst/>
          </a:prstGeom>
          <a:noFill/>
          <a:ln>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AU" sz="1200" b="1" dirty="0">
                <a:solidFill>
                  <a:schemeClr val="tx1"/>
                </a:solidFill>
                <a:effectLst>
                  <a:outerShdw blurRad="50800" dist="38100" dir="2700000" algn="tl" rotWithShape="0">
                    <a:prstClr val="black">
                      <a:alpha val="40000"/>
                    </a:prstClr>
                  </a:outerShdw>
                </a:effectLst>
                <a:latin typeface="Amazon Ember" panose="020B0603020204020204" pitchFamily="34" charset="0"/>
                <a:ea typeface="Amazon Ember" panose="020B0603020204020204" pitchFamily="34" charset="0"/>
                <a:cs typeface="Amazon Ember" panose="020B0603020204020204" pitchFamily="34" charset="0"/>
              </a:rPr>
              <a:t>Supporting Functions</a:t>
            </a:r>
          </a:p>
        </p:txBody>
      </p:sp>
      <p:sp>
        <p:nvSpPr>
          <p:cNvPr id="16" name="Rectangle 15">
            <a:extLst>
              <a:ext uri="{FF2B5EF4-FFF2-40B4-BE49-F238E27FC236}">
                <a16:creationId xmlns:a16="http://schemas.microsoft.com/office/drawing/2014/main" id="{F7556889-3DBB-AC49-A59F-EC3C7511C0C7}"/>
              </a:ext>
            </a:extLst>
          </p:cNvPr>
          <p:cNvSpPr/>
          <p:nvPr/>
        </p:nvSpPr>
        <p:spPr>
          <a:xfrm>
            <a:off x="4748019" y="1625935"/>
            <a:ext cx="1463040" cy="640080"/>
          </a:xfrm>
          <a:prstGeom prst="rect">
            <a:avLst/>
          </a:prstGeom>
          <a:solidFill>
            <a:schemeClr val="accent6">
              <a:lumMod val="65000"/>
            </a:schemeClr>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r>
              <a:rPr lang="en-AU" sz="11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Financial Management</a:t>
            </a:r>
          </a:p>
        </p:txBody>
      </p:sp>
      <p:sp>
        <p:nvSpPr>
          <p:cNvPr id="17" name="Rectangle 16">
            <a:extLst>
              <a:ext uri="{FF2B5EF4-FFF2-40B4-BE49-F238E27FC236}">
                <a16:creationId xmlns:a16="http://schemas.microsoft.com/office/drawing/2014/main" id="{2F9DBC23-19D8-D44F-AF60-2ABFCF441CF3}"/>
              </a:ext>
            </a:extLst>
          </p:cNvPr>
          <p:cNvSpPr/>
          <p:nvPr/>
        </p:nvSpPr>
        <p:spPr>
          <a:xfrm>
            <a:off x="4748019" y="2319596"/>
            <a:ext cx="1463040" cy="640080"/>
          </a:xfrm>
          <a:prstGeom prst="rect">
            <a:avLst/>
          </a:prstGeom>
          <a:solidFill>
            <a:schemeClr val="accent6">
              <a:lumMod val="65000"/>
            </a:schemeClr>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r>
              <a:rPr lang="en-AU" sz="11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Capacity Planning &amp; Forecasting</a:t>
            </a:r>
          </a:p>
        </p:txBody>
      </p:sp>
      <p:sp>
        <p:nvSpPr>
          <p:cNvPr id="18" name="Rectangle 17">
            <a:extLst>
              <a:ext uri="{FF2B5EF4-FFF2-40B4-BE49-F238E27FC236}">
                <a16:creationId xmlns:a16="http://schemas.microsoft.com/office/drawing/2014/main" id="{26F2AA59-7BFB-D240-BC53-C84298C73BEC}"/>
              </a:ext>
            </a:extLst>
          </p:cNvPr>
          <p:cNvSpPr/>
          <p:nvPr/>
        </p:nvSpPr>
        <p:spPr>
          <a:xfrm>
            <a:off x="4620835" y="985466"/>
            <a:ext cx="1691640" cy="3520440"/>
          </a:xfrm>
          <a:prstGeom prst="rect">
            <a:avLst/>
          </a:prstGeom>
          <a:noFill/>
          <a:ln>
            <a:solidFill>
              <a:schemeClr val="accent4"/>
            </a:solidFill>
            <a:prstDash val="dash"/>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AU" sz="1200" b="1" dirty="0">
                <a:solidFill>
                  <a:schemeClr val="accent4"/>
                </a:solidFill>
                <a:effectLst>
                  <a:outerShdw blurRad="50800" dist="38100" dir="2700000" algn="tl" rotWithShape="0">
                    <a:prstClr val="black">
                      <a:alpha val="40000"/>
                    </a:prstClr>
                  </a:outerShdw>
                </a:effectLst>
                <a:latin typeface="Amazon Ember" panose="020B0603020204020204" pitchFamily="34" charset="0"/>
                <a:ea typeface="Amazon Ember" panose="020B0603020204020204" pitchFamily="34" charset="0"/>
                <a:cs typeface="Amazon Ember" panose="020B0603020204020204" pitchFamily="34" charset="0"/>
              </a:rPr>
              <a:t>Business Management Functions</a:t>
            </a:r>
          </a:p>
        </p:txBody>
      </p:sp>
      <p:sp>
        <p:nvSpPr>
          <p:cNvPr id="19" name="Rectangle 18">
            <a:extLst>
              <a:ext uri="{FF2B5EF4-FFF2-40B4-BE49-F238E27FC236}">
                <a16:creationId xmlns:a16="http://schemas.microsoft.com/office/drawing/2014/main" id="{D2581F9D-1F14-4D43-BDAE-7647504F4CF0}"/>
              </a:ext>
            </a:extLst>
          </p:cNvPr>
          <p:cNvSpPr/>
          <p:nvPr/>
        </p:nvSpPr>
        <p:spPr>
          <a:xfrm>
            <a:off x="4748019" y="3724200"/>
            <a:ext cx="1463040" cy="640080"/>
          </a:xfrm>
          <a:prstGeom prst="rect">
            <a:avLst/>
          </a:prstGeom>
          <a:solidFill>
            <a:schemeClr val="accent6">
              <a:lumMod val="65000"/>
            </a:schemeClr>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r>
              <a:rPr lang="en-AU" sz="11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Vendor Management</a:t>
            </a:r>
          </a:p>
        </p:txBody>
      </p:sp>
      <p:sp>
        <p:nvSpPr>
          <p:cNvPr id="20" name="Rectangle 19">
            <a:extLst>
              <a:ext uri="{FF2B5EF4-FFF2-40B4-BE49-F238E27FC236}">
                <a16:creationId xmlns:a16="http://schemas.microsoft.com/office/drawing/2014/main" id="{96144AA4-3560-3A48-B963-7CEBAA0EA576}"/>
              </a:ext>
            </a:extLst>
          </p:cNvPr>
          <p:cNvSpPr/>
          <p:nvPr/>
        </p:nvSpPr>
        <p:spPr>
          <a:xfrm>
            <a:off x="4735135" y="3013485"/>
            <a:ext cx="1463040" cy="640080"/>
          </a:xfrm>
          <a:prstGeom prst="rect">
            <a:avLst/>
          </a:prstGeom>
          <a:solidFill>
            <a:schemeClr val="accent6">
              <a:lumMod val="65000"/>
            </a:schemeClr>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r>
              <a:rPr lang="en-AU" sz="11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Organizational Change Management</a:t>
            </a:r>
          </a:p>
        </p:txBody>
      </p:sp>
      <p:sp>
        <p:nvSpPr>
          <p:cNvPr id="21" name="Rectangle 20">
            <a:extLst>
              <a:ext uri="{FF2B5EF4-FFF2-40B4-BE49-F238E27FC236}">
                <a16:creationId xmlns:a16="http://schemas.microsoft.com/office/drawing/2014/main" id="{D7E815AD-2D2A-6B40-B1E3-95972135EFBE}"/>
              </a:ext>
            </a:extLst>
          </p:cNvPr>
          <p:cNvSpPr/>
          <p:nvPr/>
        </p:nvSpPr>
        <p:spPr>
          <a:xfrm>
            <a:off x="2907030" y="3013485"/>
            <a:ext cx="1463040" cy="640080"/>
          </a:xfrm>
          <a:prstGeom prst="rect">
            <a:avLst/>
          </a:prstGeom>
          <a:solidFill>
            <a:schemeClr val="accent6">
              <a:lumMod val="65000"/>
            </a:schemeClr>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r>
              <a:rPr lang="en-AU" sz="11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Identity &amp; Access Management</a:t>
            </a:r>
          </a:p>
        </p:txBody>
      </p:sp>
      <p:sp>
        <p:nvSpPr>
          <p:cNvPr id="22" name="Rectangle 21">
            <a:extLst>
              <a:ext uri="{FF2B5EF4-FFF2-40B4-BE49-F238E27FC236}">
                <a16:creationId xmlns:a16="http://schemas.microsoft.com/office/drawing/2014/main" id="{60622699-0B59-544A-8748-72C1E07A5A19}"/>
              </a:ext>
            </a:extLst>
          </p:cNvPr>
          <p:cNvSpPr/>
          <p:nvPr/>
        </p:nvSpPr>
        <p:spPr>
          <a:xfrm>
            <a:off x="2920486" y="1627132"/>
            <a:ext cx="1463040" cy="640080"/>
          </a:xfrm>
          <a:prstGeom prst="rect">
            <a:avLst/>
          </a:prstGeom>
          <a:solidFill>
            <a:schemeClr val="accent6">
              <a:lumMod val="65000"/>
            </a:schemeClr>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r>
              <a:rPr lang="en-AU" sz="11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IT Change Management</a:t>
            </a:r>
          </a:p>
        </p:txBody>
      </p:sp>
      <p:sp>
        <p:nvSpPr>
          <p:cNvPr id="23" name="Rectangle 22">
            <a:extLst>
              <a:ext uri="{FF2B5EF4-FFF2-40B4-BE49-F238E27FC236}">
                <a16:creationId xmlns:a16="http://schemas.microsoft.com/office/drawing/2014/main" id="{9BFC862F-2935-1B44-B526-D44C2AFD23A5}"/>
              </a:ext>
            </a:extLst>
          </p:cNvPr>
          <p:cNvSpPr/>
          <p:nvPr/>
        </p:nvSpPr>
        <p:spPr>
          <a:xfrm>
            <a:off x="2915739" y="2319950"/>
            <a:ext cx="1463040" cy="640080"/>
          </a:xfrm>
          <a:prstGeom prst="rect">
            <a:avLst/>
          </a:prstGeom>
          <a:solidFill>
            <a:schemeClr val="accent6">
              <a:lumMod val="65000"/>
            </a:schemeClr>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r>
              <a:rPr lang="en-AU" sz="11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Resource Inventory Management</a:t>
            </a:r>
          </a:p>
        </p:txBody>
      </p:sp>
      <p:sp>
        <p:nvSpPr>
          <p:cNvPr id="24" name="Rectangle 23">
            <a:extLst>
              <a:ext uri="{FF2B5EF4-FFF2-40B4-BE49-F238E27FC236}">
                <a16:creationId xmlns:a16="http://schemas.microsoft.com/office/drawing/2014/main" id="{CF738AC5-23C2-B544-B1FF-25447C50C2E5}"/>
              </a:ext>
            </a:extLst>
          </p:cNvPr>
          <p:cNvSpPr/>
          <p:nvPr/>
        </p:nvSpPr>
        <p:spPr>
          <a:xfrm>
            <a:off x="2792730" y="985466"/>
            <a:ext cx="1691640" cy="3520440"/>
          </a:xfrm>
          <a:prstGeom prst="rect">
            <a:avLst/>
          </a:prstGeom>
          <a:noFill/>
          <a:ln>
            <a:solidFill>
              <a:schemeClr val="accent3"/>
            </a:solidFill>
            <a:prstDash val="dash"/>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AU" sz="1200" b="1" dirty="0">
                <a:solidFill>
                  <a:schemeClr val="accent3"/>
                </a:solidFill>
                <a:effectLst>
                  <a:outerShdw blurRad="50800" dist="38100" dir="2700000" algn="tl" rotWithShape="0">
                    <a:prstClr val="black">
                      <a:alpha val="40000"/>
                    </a:prstClr>
                  </a:outerShdw>
                </a:effectLst>
                <a:latin typeface="Amazon Ember" panose="020B0603020204020204" pitchFamily="34" charset="0"/>
                <a:ea typeface="Amazon Ember" panose="020B0603020204020204" pitchFamily="34" charset="0"/>
                <a:cs typeface="Amazon Ember" panose="020B0603020204020204" pitchFamily="34" charset="0"/>
              </a:rPr>
              <a:t>Security &amp; Control Functions</a:t>
            </a:r>
            <a:endParaRPr lang="en-AU" sz="1100" b="1" dirty="0">
              <a:solidFill>
                <a:schemeClr val="accent3"/>
              </a:solidFill>
              <a:effectLst>
                <a:outerShdw blurRad="50800" dist="38100" dir="2700000" algn="tl" rotWithShape="0">
                  <a:prstClr val="black">
                    <a:alpha val="40000"/>
                  </a:prstClr>
                </a:outerShdw>
              </a:effectLst>
              <a:latin typeface="Amazon Ember" panose="020B0603020204020204" pitchFamily="34" charset="0"/>
              <a:ea typeface="Amazon Ember" panose="020B0603020204020204" pitchFamily="34" charset="0"/>
              <a:cs typeface="Amazon Ember" panose="020B0603020204020204" pitchFamily="34" charset="0"/>
            </a:endParaRPr>
          </a:p>
        </p:txBody>
      </p:sp>
      <p:sp>
        <p:nvSpPr>
          <p:cNvPr id="25" name="Rectangle 24">
            <a:extLst>
              <a:ext uri="{FF2B5EF4-FFF2-40B4-BE49-F238E27FC236}">
                <a16:creationId xmlns:a16="http://schemas.microsoft.com/office/drawing/2014/main" id="{F47CA041-F233-AE45-B9A6-BE897233562D}"/>
              </a:ext>
            </a:extLst>
          </p:cNvPr>
          <p:cNvSpPr/>
          <p:nvPr/>
        </p:nvSpPr>
        <p:spPr>
          <a:xfrm>
            <a:off x="2907030" y="3724200"/>
            <a:ext cx="1463040" cy="640080"/>
          </a:xfrm>
          <a:prstGeom prst="rect">
            <a:avLst/>
          </a:prstGeom>
          <a:solidFill>
            <a:schemeClr val="accent6">
              <a:lumMod val="65000"/>
            </a:schemeClr>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r>
              <a:rPr lang="en-AU" sz="11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Security Management</a:t>
            </a:r>
          </a:p>
        </p:txBody>
      </p:sp>
    </p:spTree>
    <p:extLst>
      <p:ext uri="{BB962C8B-B14F-4D97-AF65-F5344CB8AC3E}">
        <p14:creationId xmlns:p14="http://schemas.microsoft.com/office/powerpoint/2010/main" val="752828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500"/>
                                        <p:tgtEl>
                                          <p:spTgt spid="2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4"/>
                                        </p:tgtEl>
                                        <p:attrNameLst>
                                          <p:attrName>style.visibility</p:attrName>
                                        </p:attrNameLst>
                                      </p:cBhvr>
                                      <p:to>
                                        <p:strVal val="visible"/>
                                      </p:to>
                                    </p:set>
                                    <p:animEffect transition="in" filter="fade">
                                      <p:cBhvr>
                                        <p:cTn id="16" dur="500"/>
                                        <p:tgtEl>
                                          <p:spTgt spid="2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fade">
                                      <p:cBhvr>
                                        <p:cTn id="19" dur="500"/>
                                        <p:tgtEl>
                                          <p:spTgt spid="25"/>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fade">
                                      <p:cBhvr>
                                        <p:cTn id="24" dur="500"/>
                                        <p:tgtEl>
                                          <p:spTgt spid="16"/>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500"/>
                                        <p:tgtEl>
                                          <p:spTgt spid="17"/>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fade">
                                      <p:cBhvr>
                                        <p:cTn id="30" dur="500"/>
                                        <p:tgtEl>
                                          <p:spTgt spid="18"/>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animEffect transition="in" filter="fade">
                                      <p:cBhvr>
                                        <p:cTn id="33" dur="500"/>
                                        <p:tgtEl>
                                          <p:spTgt spid="19"/>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0"/>
                                        </p:tgtEl>
                                        <p:attrNameLst>
                                          <p:attrName>style.visibility</p:attrName>
                                        </p:attrNameLst>
                                      </p:cBhvr>
                                      <p:to>
                                        <p:strVal val="visible"/>
                                      </p:to>
                                    </p:set>
                                    <p:animEffect transition="in" filter="fade">
                                      <p:cBhvr>
                                        <p:cTn id="36" dur="500"/>
                                        <p:tgtEl>
                                          <p:spTgt spid="20"/>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12"/>
                                        </p:tgtEl>
                                        <p:attrNameLst>
                                          <p:attrName>style.visibility</p:attrName>
                                        </p:attrNameLst>
                                      </p:cBhvr>
                                      <p:to>
                                        <p:strVal val="visible"/>
                                      </p:to>
                                    </p:set>
                                    <p:animEffect transition="in" filter="fade">
                                      <p:cBhvr>
                                        <p:cTn id="41" dur="500"/>
                                        <p:tgtEl>
                                          <p:spTgt spid="12"/>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fade">
                                      <p:cBhvr>
                                        <p:cTn id="44" dur="500"/>
                                        <p:tgtEl>
                                          <p:spTgt spid="13"/>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fade">
                                      <p:cBhvr>
                                        <p:cTn id="47" dur="500"/>
                                        <p:tgtEl>
                                          <p:spTgt spid="14"/>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0592" y="169493"/>
            <a:ext cx="7886700" cy="994172"/>
          </a:xfrm>
        </p:spPr>
        <p:txBody>
          <a:bodyPr/>
          <a:lstStyle/>
          <a:p>
            <a:r>
              <a:rPr lang="en-GB" dirty="0"/>
              <a:t>Disclaimers</a:t>
            </a:r>
          </a:p>
        </p:txBody>
      </p:sp>
      <p:sp>
        <p:nvSpPr>
          <p:cNvPr id="3" name="Content Placeholder 2"/>
          <p:cNvSpPr txBox="1">
            <a:spLocks/>
          </p:cNvSpPr>
          <p:nvPr/>
        </p:nvSpPr>
        <p:spPr>
          <a:xfrm>
            <a:off x="340592" y="1136332"/>
            <a:ext cx="8205304" cy="3553926"/>
          </a:xfrm>
          <a:prstGeom prst="rect">
            <a:avLst/>
          </a:prstGeom>
        </p:spPr>
        <p:txBody>
          <a:bodyPr/>
          <a:lstStyle>
            <a:lvl1pPr marL="0" indent="0" algn="l" defTabSz="457200" rtl="0" eaLnBrk="1" latinLnBrk="0" hangingPunct="1">
              <a:spcBef>
                <a:spcPct val="20000"/>
              </a:spcBef>
              <a:buFontTx/>
              <a:buNone/>
              <a:defRPr sz="2400" b="0" i="0" kern="1200">
                <a:solidFill>
                  <a:schemeClr val="accent6">
                    <a:lumMod val="50000"/>
                  </a:schemeClr>
                </a:solidFill>
                <a:latin typeface="Arial"/>
                <a:ea typeface="+mn-ea"/>
                <a:cs typeface="Arial"/>
              </a:defRPr>
            </a:lvl1pPr>
            <a:lvl2pPr marL="742950" indent="-285750" algn="l" defTabSz="457200" rtl="0" eaLnBrk="1" latinLnBrk="0" hangingPunct="1">
              <a:spcBef>
                <a:spcPct val="20000"/>
              </a:spcBef>
              <a:buFont typeface="Arial"/>
              <a:buChar char="•"/>
              <a:defRPr sz="2000" b="0" i="0" kern="1200">
                <a:solidFill>
                  <a:schemeClr val="accent6">
                    <a:lumMod val="50000"/>
                  </a:schemeClr>
                </a:solidFill>
                <a:latin typeface="Arial"/>
                <a:ea typeface="+mn-ea"/>
                <a:cs typeface="Arial"/>
              </a:defRPr>
            </a:lvl2pPr>
            <a:lvl3pPr marL="1143000" indent="-228600" algn="l" defTabSz="457200" rtl="0" eaLnBrk="1" latinLnBrk="0" hangingPunct="1">
              <a:spcBef>
                <a:spcPct val="20000"/>
              </a:spcBef>
              <a:buFont typeface="Arial"/>
              <a:buChar char="•"/>
              <a:defRPr sz="1800" b="0" i="0" kern="1200">
                <a:solidFill>
                  <a:schemeClr val="accent6">
                    <a:lumMod val="50000"/>
                  </a:schemeClr>
                </a:solidFill>
                <a:latin typeface="Arial"/>
                <a:ea typeface="+mn-ea"/>
                <a:cs typeface="Arial"/>
              </a:defRPr>
            </a:lvl3pPr>
            <a:lvl4pPr marL="1600200" indent="-228600" algn="l" defTabSz="457200" rtl="0" eaLnBrk="1" latinLnBrk="0" hangingPunct="1">
              <a:spcBef>
                <a:spcPct val="20000"/>
              </a:spcBef>
              <a:buFont typeface="Arial"/>
              <a:buChar char="–"/>
              <a:defRPr sz="1600" b="0" i="0" kern="1200">
                <a:solidFill>
                  <a:schemeClr val="accent6">
                    <a:lumMod val="50000"/>
                  </a:schemeClr>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chemeClr val="accent6">
                    <a:lumMod val="50000"/>
                  </a:schemeClr>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800"/>
              </a:spcBef>
            </a:pPr>
            <a:r>
              <a:rPr lang="en-US" sz="1200" dirty="0">
                <a:solidFill>
                  <a:schemeClr val="tx1"/>
                </a:solidFill>
              </a:rPr>
              <a:t>The following applies to this document and all other documents, information, data, and responses (written or verbal) provided by Amazon Web Services, Inc. or any of its affiliates (collectively, "</a:t>
            </a:r>
            <a:r>
              <a:rPr lang="en-US" sz="1200" b="1" dirty="0">
                <a:solidFill>
                  <a:schemeClr val="tx1"/>
                </a:solidFill>
              </a:rPr>
              <a:t>AWS</a:t>
            </a:r>
            <a:r>
              <a:rPr lang="en-US" sz="1200" dirty="0">
                <a:solidFill>
                  <a:schemeClr val="tx1"/>
                </a:solidFill>
              </a:rPr>
              <a:t>") in connection with responding to this request and other related requests (collectively, this "</a:t>
            </a:r>
            <a:r>
              <a:rPr lang="en-US" sz="1200" b="1" dirty="0">
                <a:solidFill>
                  <a:schemeClr val="tx1"/>
                </a:solidFill>
              </a:rPr>
              <a:t>Response</a:t>
            </a:r>
            <a:r>
              <a:rPr lang="en-US" sz="1200" dirty="0">
                <a:solidFill>
                  <a:schemeClr val="tx1"/>
                </a:solidFill>
              </a:rPr>
              <a:t>"):  This Response is expressly (a) informational only and provided solely for discussion purposes, (b) non-binding and not an offer to contract that can be accepted by any party, (c) provided "as is" with no representations or warranties whatsoever, and (d) based on AWS's current knowledge and may change at any time due to a variety of factors such as changes to your requirements or changes to AWS's service offerings.  All obligations must be set forth in a separate, definitive written agreement between the parties.  Neither party will have any liability for any failure or refusal to enter into a definitive agreement.  All use of AWS's service offerings will be governed by the AWS Customer Agreement available at </a:t>
            </a:r>
            <a:r>
              <a:rPr lang="en-US" sz="1200" dirty="0">
                <a:solidFill>
                  <a:schemeClr val="tx1"/>
                </a:solidFill>
                <a:hlinkClick r:id="rId2"/>
              </a:rPr>
              <a:t>http://aws.amazon.com/agreement/</a:t>
            </a:r>
            <a:r>
              <a:rPr lang="en-US" sz="1200" dirty="0">
                <a:solidFill>
                  <a:schemeClr val="tx1"/>
                </a:solidFill>
              </a:rPr>
              <a:t> (or other definitive written agreement between the parties governing the use of AWS's service offerings) (as applicable, the "</a:t>
            </a:r>
            <a:r>
              <a:rPr lang="en-US" sz="1200" b="1" dirty="0">
                <a:solidFill>
                  <a:schemeClr val="tx1"/>
                </a:solidFill>
              </a:rPr>
              <a:t>Agreement</a:t>
            </a:r>
            <a:r>
              <a:rPr lang="en-US" sz="1200" dirty="0">
                <a:solidFill>
                  <a:schemeClr val="tx1"/>
                </a:solidFill>
              </a:rPr>
              <a:t>").  If the parties have an applicable Nondisclosure Agreement ("</a:t>
            </a:r>
            <a:r>
              <a:rPr lang="en-US" sz="1200" b="1" dirty="0">
                <a:solidFill>
                  <a:schemeClr val="tx1"/>
                </a:solidFill>
              </a:rPr>
              <a:t>NDA</a:t>
            </a:r>
            <a:r>
              <a:rPr lang="en-US" sz="1200" dirty="0">
                <a:solidFill>
                  <a:schemeClr val="tx1"/>
                </a:solidFill>
              </a:rPr>
              <a:t>"), then the NDA will apply to all Confidential Information (as defined in the NDA) disclosed in connection with this Response.  AWS's pricing is publicly available and subject to change in accordance with the Agreement.  Pricing information (if any) provided in this Response is only an estimate and is expressly not a binding quote.  Fees and charges will be based on actual usage of AWS services, which may vary from the estimates provided.  Nothing in this Response will modify or supplement the terms of the Agreement or the NDA.  No part of this Response may be disclosed without AWS's prior written consent.</a:t>
            </a:r>
          </a:p>
        </p:txBody>
      </p:sp>
    </p:spTree>
    <p:extLst>
      <p:ext uri="{BB962C8B-B14F-4D97-AF65-F5344CB8AC3E}">
        <p14:creationId xmlns:p14="http://schemas.microsoft.com/office/powerpoint/2010/main" val="110127248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OI Domains – Core Operations Functions:</a:t>
            </a:r>
            <a:br>
              <a:rPr lang="en-US" b="1" dirty="0"/>
            </a:br>
            <a:r>
              <a:rPr lang="en-US" sz="2200" b="1" dirty="0"/>
              <a:t>Operational Health</a:t>
            </a:r>
          </a:p>
        </p:txBody>
      </p:sp>
      <p:sp>
        <p:nvSpPr>
          <p:cNvPr id="22" name="Text Placeholder 8"/>
          <p:cNvSpPr txBox="1">
            <a:spLocks/>
          </p:cNvSpPr>
          <p:nvPr/>
        </p:nvSpPr>
        <p:spPr>
          <a:xfrm>
            <a:off x="182881" y="1291004"/>
            <a:ext cx="4291697" cy="1231342"/>
          </a:xfrm>
          <a:prstGeom prst="rect">
            <a:avLst/>
          </a:prstGeom>
          <a:noFill/>
        </p:spPr>
        <p:txBody>
          <a:bodyPr vert="horz" lIns="0" tIns="0" rIns="0" bIns="0" rtlCol="0" anchor="t">
            <a:noAutofit/>
          </a:bodyPr>
          <a:lstStyle>
            <a:lvl1pPr marL="0" indent="0" algn="l" defTabSz="914400" rtl="0" eaLnBrk="1" latinLnBrk="0" hangingPunct="1">
              <a:lnSpc>
                <a:spcPct val="120000"/>
              </a:lnSpc>
              <a:spcBef>
                <a:spcPts val="600"/>
              </a:spcBef>
              <a:spcAft>
                <a:spcPts val="1200"/>
              </a:spcAft>
              <a:buFont typeface="Arial" panose="020B0604020202020204" pitchFamily="34" charset="0"/>
              <a:buNone/>
              <a:defRPr sz="1600" b="0" i="1" kern="1200" spc="0">
                <a:solidFill>
                  <a:schemeClr val="bg2"/>
                </a:solidFill>
                <a:latin typeface="Corbel" panose="020B0503020204020204" pitchFamily="34" charset="0"/>
                <a:ea typeface="+mn-ea"/>
                <a:cs typeface="+mn-cs"/>
              </a:defRPr>
            </a:lvl1pPr>
            <a:lvl2pPr marL="0" indent="0" algn="l" defTabSz="914400" rtl="0" eaLnBrk="1" latinLnBrk="0" hangingPunct="1">
              <a:lnSpc>
                <a:spcPct val="100000"/>
              </a:lnSpc>
              <a:spcBef>
                <a:spcPts val="0"/>
              </a:spcBef>
              <a:spcAft>
                <a:spcPts val="600"/>
              </a:spcAft>
              <a:buFont typeface="Arial" panose="020B0604020202020204" pitchFamily="34" charset="0"/>
              <a:buNone/>
              <a:defRPr sz="1500" i="1" kern="1200">
                <a:solidFill>
                  <a:schemeClr val="tx2"/>
                </a:solidFill>
                <a:latin typeface="Corbel" panose="020B0503020204020204" pitchFamily="34" charset="0"/>
                <a:ea typeface="+mn-ea"/>
                <a:cs typeface="+mn-cs"/>
              </a:defRPr>
            </a:lvl2pPr>
            <a:lvl3pPr marL="0" indent="0" algn="l" defTabSz="914400" rtl="0" eaLnBrk="1" latinLnBrk="0" hangingPunct="1">
              <a:lnSpc>
                <a:spcPct val="110000"/>
              </a:lnSpc>
              <a:spcBef>
                <a:spcPts val="600"/>
              </a:spcBef>
              <a:spcAft>
                <a:spcPts val="0"/>
              </a:spcAft>
              <a:buFont typeface="Arial" panose="020B0604020202020204" pitchFamily="34" charset="0"/>
              <a:buNone/>
              <a:defRPr sz="1100" b="1" kern="1200">
                <a:solidFill>
                  <a:schemeClr val="accent4"/>
                </a:solidFill>
                <a:latin typeface="+mj-lt"/>
                <a:ea typeface="+mn-ea"/>
                <a:cs typeface="Arial" panose="020B0604020202020204" pitchFamily="34" charset="0"/>
              </a:defRPr>
            </a:lvl3pPr>
            <a:lvl4pPr marL="0" indent="0" algn="l" defTabSz="914400" rtl="0" eaLnBrk="1" latinLnBrk="0" hangingPunct="1">
              <a:lnSpc>
                <a:spcPct val="114000"/>
              </a:lnSpc>
              <a:spcBef>
                <a:spcPts val="600"/>
              </a:spcBef>
              <a:spcAft>
                <a:spcPts val="600"/>
              </a:spcAft>
              <a:buFont typeface="Arial" panose="020B0604020202020204" pitchFamily="34" charset="0"/>
              <a:buNone/>
              <a:defRPr sz="1100" kern="1200">
                <a:solidFill>
                  <a:schemeClr val="tx2"/>
                </a:solidFill>
                <a:latin typeface="+mj-lt"/>
                <a:ea typeface="+mn-ea"/>
                <a:cs typeface="Arial" panose="020B0604020202020204" pitchFamily="34" charset="0"/>
              </a:defRPr>
            </a:lvl4pPr>
            <a:lvl5pPr marL="171450" indent="0" algn="l" defTabSz="914400" rtl="0" eaLnBrk="1" latinLnBrk="0" hangingPunct="1">
              <a:lnSpc>
                <a:spcPct val="95000"/>
              </a:lnSpc>
              <a:spcBef>
                <a:spcPts val="0"/>
              </a:spcBef>
              <a:spcAft>
                <a:spcPts val="600"/>
              </a:spcAft>
              <a:buFont typeface="Arial" panose="020B0604020202020204" pitchFamily="34" charset="0"/>
              <a:buNone/>
              <a:defRPr sz="1100" kern="1200">
                <a:solidFill>
                  <a:schemeClr val="tx2"/>
                </a:solidFill>
                <a:latin typeface="+mj-lt"/>
                <a:ea typeface="+mn-ea"/>
                <a:cs typeface="Arial" panose="020B0604020202020204" pitchFamily="34" charset="0"/>
              </a:defRPr>
            </a:lvl5pPr>
            <a:lvl6pPr marL="344488" indent="-173038" algn="l" defTabSz="914400" rtl="0" eaLnBrk="1" latinLnBrk="0" hangingPunct="1">
              <a:lnSpc>
                <a:spcPct val="85000"/>
              </a:lnSpc>
              <a:spcBef>
                <a:spcPct val="20000"/>
              </a:spcBef>
              <a:spcAft>
                <a:spcPts val="600"/>
              </a:spcAft>
              <a:buFont typeface="Arial" panose="020B0604020202020204" pitchFamily="34" charset="0"/>
              <a:buChar char="•"/>
              <a:defRPr sz="1100" kern="1200" baseline="0">
                <a:solidFill>
                  <a:schemeClr val="tx2"/>
                </a:solidFill>
                <a:latin typeface="+mj-lt"/>
                <a:ea typeface="+mn-ea"/>
                <a:cs typeface="+mn-cs"/>
              </a:defRPr>
            </a:lvl6pPr>
            <a:lvl7pPr marL="0" indent="0" algn="l" defTabSz="914400" rtl="0" eaLnBrk="1" latinLnBrk="0" hangingPunct="1">
              <a:spcBef>
                <a:spcPts val="600"/>
              </a:spcBef>
              <a:spcAft>
                <a:spcPts val="600"/>
              </a:spcAft>
              <a:buClr>
                <a:schemeClr val="bg2"/>
              </a:buClr>
              <a:buFont typeface="Arial" panose="020B0604020202020204" pitchFamily="34" charset="0"/>
              <a:buChar char="​"/>
              <a:defRPr sz="1500" i="1" kern="1200" baseline="0">
                <a:solidFill>
                  <a:schemeClr val="bg2"/>
                </a:solidFill>
                <a:latin typeface="Corbel" panose="020B0503020204020204" pitchFamily="34" charset="0"/>
                <a:ea typeface="+mn-ea"/>
                <a:cs typeface="+mn-cs"/>
              </a:defRPr>
            </a:lvl7pPr>
            <a:lvl8pPr marL="171450" indent="-171450" algn="l" defTabSz="914400" rtl="0" eaLnBrk="1" latinLnBrk="0" hangingPunct="1">
              <a:spcBef>
                <a:spcPts val="0"/>
              </a:spcBef>
              <a:spcAft>
                <a:spcPts val="600"/>
              </a:spcAft>
              <a:buFont typeface="Arial" panose="020B0604020202020204" pitchFamily="34" charset="0"/>
              <a:buChar char="•"/>
              <a:defRPr sz="1100" kern="1200">
                <a:solidFill>
                  <a:schemeClr val="bg2"/>
                </a:solidFill>
                <a:latin typeface="Corbel" panose="020B0503020204020204" pitchFamily="34" charset="0"/>
                <a:ea typeface="+mn-ea"/>
                <a:cs typeface="+mn-cs"/>
              </a:defRPr>
            </a:lvl8pPr>
            <a:lvl9pPr marL="344488" indent="-173038" algn="l" defTabSz="914400" rtl="0" eaLnBrk="1" latinLnBrk="0" hangingPunct="1">
              <a:spcBef>
                <a:spcPct val="20000"/>
              </a:spcBef>
              <a:spcAft>
                <a:spcPts val="600"/>
              </a:spcAft>
              <a:buFont typeface="Arial" panose="020B0604020202020204" pitchFamily="34" charset="0"/>
              <a:buChar char="•"/>
              <a:defRPr sz="1100" kern="1200">
                <a:solidFill>
                  <a:schemeClr val="bg2"/>
                </a:solidFill>
                <a:latin typeface="Corbel" panose="020B0503020204020204" pitchFamily="34" charset="0"/>
                <a:ea typeface="+mn-ea"/>
                <a:cs typeface="+mn-cs"/>
              </a:defRPr>
            </a:lvl9pPr>
          </a:lstStyle>
          <a:p>
            <a:pPr>
              <a:defRPr/>
            </a:pPr>
            <a:r>
              <a:rPr lang="en-AU" sz="2000" b="1" i="0" dirty="0">
                <a:solidFill>
                  <a:srgbClr val="595A5D"/>
                </a:solidFill>
                <a:latin typeface="Arial" charset="0"/>
                <a:ea typeface="Arial" charset="0"/>
                <a:cs typeface="Arial" charset="0"/>
              </a:rPr>
              <a:t>Synopsis</a:t>
            </a:r>
            <a:br>
              <a:rPr lang="en-AU" sz="1400" b="1" i="0" dirty="0">
                <a:solidFill>
                  <a:srgbClr val="595A5D"/>
                </a:solidFill>
                <a:latin typeface="Arial" charset="0"/>
                <a:ea typeface="Arial" charset="0"/>
                <a:cs typeface="Arial" charset="0"/>
              </a:rPr>
            </a:br>
            <a:r>
              <a:rPr lang="en-US" sz="1200" dirty="0">
                <a:latin typeface="+mn-lt"/>
              </a:rPr>
              <a:t> </a:t>
            </a:r>
            <a:r>
              <a:rPr lang="en-US" sz="1200" i="0" dirty="0">
                <a:solidFill>
                  <a:schemeClr val="tx1"/>
                </a:solidFill>
                <a:latin typeface="+mn-lt"/>
              </a:rPr>
              <a:t>Event and Incident Management enable enterprises to control and restore cloud services.  The focus of event management is to detect events, assess their potential impact, and determine the appropriate control action.  Incident Management restores normal service operation as quickly as possible and minimizes the adverse impact upon business operations. </a:t>
            </a:r>
            <a:endParaRPr kumimoji="0" lang="en-AU" sz="1200" b="1" i="0" u="none" strike="noStrike" kern="1200" cap="none" spc="0" normalizeH="0" baseline="0" noProof="0" dirty="0">
              <a:ln>
                <a:noFill/>
              </a:ln>
              <a:solidFill>
                <a:schemeClr val="tx1"/>
              </a:solidFill>
              <a:effectLst/>
              <a:uLnTx/>
              <a:uFillTx/>
              <a:latin typeface="+mn-lt"/>
              <a:ea typeface="Arial" charset="0"/>
              <a:cs typeface="Arial" charset="0"/>
            </a:endParaRPr>
          </a:p>
        </p:txBody>
      </p:sp>
      <p:sp>
        <p:nvSpPr>
          <p:cNvPr id="27" name="Text Placeholder 8"/>
          <p:cNvSpPr txBox="1">
            <a:spLocks/>
          </p:cNvSpPr>
          <p:nvPr/>
        </p:nvSpPr>
        <p:spPr>
          <a:xfrm>
            <a:off x="224244" y="3263705"/>
            <a:ext cx="4154105" cy="1202999"/>
          </a:xfrm>
          <a:prstGeom prst="rect">
            <a:avLst/>
          </a:prstGeom>
        </p:spPr>
        <p:txBody>
          <a:bodyPr vert="horz" lIns="0" tIns="0" rIns="0" bIns="0" rtlCol="0" anchor="t">
            <a:noAutofit/>
          </a:bodyPr>
          <a:lstStyle>
            <a:lvl1pPr marL="0" indent="0" algn="l" defTabSz="914400" rtl="0" eaLnBrk="1" latinLnBrk="0" hangingPunct="1">
              <a:lnSpc>
                <a:spcPct val="120000"/>
              </a:lnSpc>
              <a:spcBef>
                <a:spcPts val="600"/>
              </a:spcBef>
              <a:spcAft>
                <a:spcPts val="1200"/>
              </a:spcAft>
              <a:buFont typeface="Arial" panose="020B0604020202020204" pitchFamily="34" charset="0"/>
              <a:buNone/>
              <a:defRPr sz="1600" b="0" i="1" kern="1200" spc="0">
                <a:solidFill>
                  <a:schemeClr val="bg2"/>
                </a:solidFill>
                <a:latin typeface="Corbel" panose="020B0503020204020204" pitchFamily="34" charset="0"/>
                <a:ea typeface="+mn-ea"/>
                <a:cs typeface="+mn-cs"/>
              </a:defRPr>
            </a:lvl1pPr>
            <a:lvl2pPr marL="0" indent="0" algn="l" defTabSz="914400" rtl="0" eaLnBrk="1" latinLnBrk="0" hangingPunct="1">
              <a:lnSpc>
                <a:spcPct val="100000"/>
              </a:lnSpc>
              <a:spcBef>
                <a:spcPts val="0"/>
              </a:spcBef>
              <a:spcAft>
                <a:spcPts val="600"/>
              </a:spcAft>
              <a:buFont typeface="Arial" panose="020B0604020202020204" pitchFamily="34" charset="0"/>
              <a:buNone/>
              <a:defRPr sz="1500" i="1" kern="1200">
                <a:solidFill>
                  <a:schemeClr val="tx2"/>
                </a:solidFill>
                <a:latin typeface="Corbel" panose="020B0503020204020204" pitchFamily="34" charset="0"/>
                <a:ea typeface="+mn-ea"/>
                <a:cs typeface="+mn-cs"/>
              </a:defRPr>
            </a:lvl2pPr>
            <a:lvl3pPr marL="0" indent="0" algn="l" defTabSz="914400" rtl="0" eaLnBrk="1" latinLnBrk="0" hangingPunct="1">
              <a:lnSpc>
                <a:spcPct val="110000"/>
              </a:lnSpc>
              <a:spcBef>
                <a:spcPts val="600"/>
              </a:spcBef>
              <a:spcAft>
                <a:spcPts val="0"/>
              </a:spcAft>
              <a:buFont typeface="Arial" panose="020B0604020202020204" pitchFamily="34" charset="0"/>
              <a:buNone/>
              <a:defRPr sz="1100" b="1" kern="1200">
                <a:solidFill>
                  <a:schemeClr val="accent4"/>
                </a:solidFill>
                <a:latin typeface="+mj-lt"/>
                <a:ea typeface="+mn-ea"/>
                <a:cs typeface="Arial" panose="020B0604020202020204" pitchFamily="34" charset="0"/>
              </a:defRPr>
            </a:lvl3pPr>
            <a:lvl4pPr marL="0" indent="0" algn="l" defTabSz="914400" rtl="0" eaLnBrk="1" latinLnBrk="0" hangingPunct="1">
              <a:lnSpc>
                <a:spcPct val="114000"/>
              </a:lnSpc>
              <a:spcBef>
                <a:spcPts val="600"/>
              </a:spcBef>
              <a:spcAft>
                <a:spcPts val="600"/>
              </a:spcAft>
              <a:buFont typeface="Arial" panose="020B0604020202020204" pitchFamily="34" charset="0"/>
              <a:buNone/>
              <a:defRPr sz="1100" kern="1200">
                <a:solidFill>
                  <a:schemeClr val="tx2"/>
                </a:solidFill>
                <a:latin typeface="+mj-lt"/>
                <a:ea typeface="+mn-ea"/>
                <a:cs typeface="Arial" panose="020B0604020202020204" pitchFamily="34" charset="0"/>
              </a:defRPr>
            </a:lvl4pPr>
            <a:lvl5pPr marL="171450" indent="0" algn="l" defTabSz="914400" rtl="0" eaLnBrk="1" latinLnBrk="0" hangingPunct="1">
              <a:lnSpc>
                <a:spcPct val="95000"/>
              </a:lnSpc>
              <a:spcBef>
                <a:spcPts val="0"/>
              </a:spcBef>
              <a:spcAft>
                <a:spcPts val="600"/>
              </a:spcAft>
              <a:buFont typeface="Arial" panose="020B0604020202020204" pitchFamily="34" charset="0"/>
              <a:buNone/>
              <a:defRPr sz="1100" kern="1200">
                <a:solidFill>
                  <a:schemeClr val="tx2"/>
                </a:solidFill>
                <a:latin typeface="+mj-lt"/>
                <a:ea typeface="+mn-ea"/>
                <a:cs typeface="Arial" panose="020B0604020202020204" pitchFamily="34" charset="0"/>
              </a:defRPr>
            </a:lvl5pPr>
            <a:lvl6pPr marL="344488" indent="-173038" algn="l" defTabSz="914400" rtl="0" eaLnBrk="1" latinLnBrk="0" hangingPunct="1">
              <a:lnSpc>
                <a:spcPct val="85000"/>
              </a:lnSpc>
              <a:spcBef>
                <a:spcPct val="20000"/>
              </a:spcBef>
              <a:spcAft>
                <a:spcPts val="600"/>
              </a:spcAft>
              <a:buFont typeface="Arial" panose="020B0604020202020204" pitchFamily="34" charset="0"/>
              <a:buChar char="•"/>
              <a:defRPr sz="1100" kern="1200" baseline="0">
                <a:solidFill>
                  <a:schemeClr val="tx2"/>
                </a:solidFill>
                <a:latin typeface="+mj-lt"/>
                <a:ea typeface="+mn-ea"/>
                <a:cs typeface="+mn-cs"/>
              </a:defRPr>
            </a:lvl6pPr>
            <a:lvl7pPr marL="0" indent="0" algn="l" defTabSz="914400" rtl="0" eaLnBrk="1" latinLnBrk="0" hangingPunct="1">
              <a:spcBef>
                <a:spcPts val="600"/>
              </a:spcBef>
              <a:spcAft>
                <a:spcPts val="600"/>
              </a:spcAft>
              <a:buClr>
                <a:schemeClr val="bg2"/>
              </a:buClr>
              <a:buFont typeface="Arial" panose="020B0604020202020204" pitchFamily="34" charset="0"/>
              <a:buChar char="​"/>
              <a:defRPr sz="1500" i="1" kern="1200" baseline="0">
                <a:solidFill>
                  <a:schemeClr val="bg2"/>
                </a:solidFill>
                <a:latin typeface="Corbel" panose="020B0503020204020204" pitchFamily="34" charset="0"/>
                <a:ea typeface="+mn-ea"/>
                <a:cs typeface="+mn-cs"/>
              </a:defRPr>
            </a:lvl7pPr>
            <a:lvl8pPr marL="171450" indent="-171450" algn="l" defTabSz="914400" rtl="0" eaLnBrk="1" latinLnBrk="0" hangingPunct="1">
              <a:spcBef>
                <a:spcPts val="0"/>
              </a:spcBef>
              <a:spcAft>
                <a:spcPts val="600"/>
              </a:spcAft>
              <a:buFont typeface="Arial" panose="020B0604020202020204" pitchFamily="34" charset="0"/>
              <a:buChar char="•"/>
              <a:defRPr sz="1100" kern="1200">
                <a:solidFill>
                  <a:schemeClr val="bg2"/>
                </a:solidFill>
                <a:latin typeface="Corbel" panose="020B0503020204020204" pitchFamily="34" charset="0"/>
                <a:ea typeface="+mn-ea"/>
                <a:cs typeface="+mn-cs"/>
              </a:defRPr>
            </a:lvl8pPr>
            <a:lvl9pPr marL="344488" indent="-173038" algn="l" defTabSz="914400" rtl="0" eaLnBrk="1" latinLnBrk="0" hangingPunct="1">
              <a:spcBef>
                <a:spcPct val="20000"/>
              </a:spcBef>
              <a:spcAft>
                <a:spcPts val="600"/>
              </a:spcAft>
              <a:buFont typeface="Arial" panose="020B0604020202020204" pitchFamily="34" charset="0"/>
              <a:buChar char="•"/>
              <a:defRPr sz="1100" kern="1200">
                <a:solidFill>
                  <a:schemeClr val="bg2"/>
                </a:solidFill>
                <a:latin typeface="Corbel" panose="020B0503020204020204" pitchFamily="34" charset="0"/>
                <a:ea typeface="+mn-ea"/>
                <a:cs typeface="+mn-cs"/>
              </a:defRPr>
            </a:lvl9pPr>
          </a:lstStyle>
          <a:p>
            <a:pPr marL="0" marR="0" lvl="0" indent="0" algn="l" defTabSz="914400" rtl="0" eaLnBrk="1" fontAlgn="auto" latinLnBrk="0" hangingPunct="1">
              <a:lnSpc>
                <a:spcPct val="120000"/>
              </a:lnSpc>
              <a:spcBef>
                <a:spcPts val="600"/>
              </a:spcBef>
              <a:spcAft>
                <a:spcPts val="1200"/>
              </a:spcAft>
              <a:buClrTx/>
              <a:buSzTx/>
              <a:buFont typeface="Arial" panose="020B0604020202020204" pitchFamily="34" charset="0"/>
              <a:buNone/>
              <a:tabLst/>
              <a:defRPr/>
            </a:pPr>
            <a:r>
              <a:rPr kumimoji="0" lang="en-AU" sz="2000" b="1" i="0" u="none" strike="noStrike" kern="1200" cap="none" spc="0" normalizeH="0" baseline="0" noProof="0" dirty="0">
                <a:ln>
                  <a:noFill/>
                </a:ln>
                <a:solidFill>
                  <a:srgbClr val="595A5D"/>
                </a:solidFill>
                <a:effectLst/>
                <a:uLnTx/>
                <a:uFillTx/>
                <a:latin typeface="Arial" charset="0"/>
                <a:ea typeface="Arial" charset="0"/>
                <a:cs typeface="Arial" charset="0"/>
              </a:rPr>
              <a:t>Why</a:t>
            </a:r>
            <a:r>
              <a:rPr kumimoji="0" lang="en-AU" sz="2000" b="1" i="0" u="none" strike="noStrike" kern="1200" cap="none" spc="0" normalizeH="0" noProof="0" dirty="0">
                <a:ln>
                  <a:noFill/>
                </a:ln>
                <a:solidFill>
                  <a:srgbClr val="595A5D"/>
                </a:solidFill>
                <a:effectLst/>
                <a:uLnTx/>
                <a:uFillTx/>
                <a:latin typeface="Arial" charset="0"/>
                <a:ea typeface="Arial" charset="0"/>
                <a:cs typeface="Arial" charset="0"/>
              </a:rPr>
              <a:t> is the OI Function Important?</a:t>
            </a:r>
          </a:p>
          <a:p>
            <a:pPr marL="285750" marR="0" lvl="0" indent="-285750" algn="l" defTabSz="914400" rtl="0" eaLnBrk="1" fontAlgn="auto" latinLnBrk="0" hangingPunct="1">
              <a:lnSpc>
                <a:spcPct val="120000"/>
              </a:lnSpc>
              <a:spcBef>
                <a:spcPts val="0"/>
              </a:spcBef>
              <a:spcAft>
                <a:spcPts val="0"/>
              </a:spcAft>
              <a:buClrTx/>
              <a:buSzTx/>
              <a:buFont typeface="Arial" charset="0"/>
              <a:buChar char="•"/>
              <a:tabLst/>
              <a:defRPr/>
            </a:pPr>
            <a:r>
              <a:rPr lang="en-AU" sz="1200" i="0" baseline="0" dirty="0">
                <a:solidFill>
                  <a:srgbClr val="595A5D"/>
                </a:solidFill>
                <a:latin typeface="Arial" charset="0"/>
                <a:ea typeface="Arial" charset="0"/>
                <a:cs typeface="Arial" charset="0"/>
              </a:rPr>
              <a:t>Restoring</a:t>
            </a:r>
            <a:r>
              <a:rPr lang="en-AU" sz="1200" i="0" dirty="0">
                <a:solidFill>
                  <a:srgbClr val="595A5D"/>
                </a:solidFill>
                <a:latin typeface="Arial" charset="0"/>
                <a:ea typeface="Arial" charset="0"/>
                <a:cs typeface="Arial" charset="0"/>
              </a:rPr>
              <a:t> disrupted service in a timely fashion</a:t>
            </a:r>
          </a:p>
          <a:p>
            <a:pPr marL="285750" marR="0" lvl="0" indent="-285750" algn="l" defTabSz="914400" rtl="0" eaLnBrk="1" fontAlgn="auto" latinLnBrk="0" hangingPunct="1">
              <a:lnSpc>
                <a:spcPct val="120000"/>
              </a:lnSpc>
              <a:spcBef>
                <a:spcPts val="0"/>
              </a:spcBef>
              <a:spcAft>
                <a:spcPts val="0"/>
              </a:spcAft>
              <a:buClrTx/>
              <a:buSzTx/>
              <a:buFont typeface="Arial" charset="0"/>
              <a:buChar char="•"/>
              <a:tabLst/>
              <a:defRPr/>
            </a:pPr>
            <a:r>
              <a:rPr lang="en-AU" sz="1200" i="0" dirty="0">
                <a:solidFill>
                  <a:srgbClr val="595A5D"/>
                </a:solidFill>
                <a:latin typeface="Arial" charset="0"/>
                <a:ea typeface="Arial" charset="0"/>
                <a:cs typeface="Arial" charset="0"/>
              </a:rPr>
              <a:t>Self healing environments</a:t>
            </a:r>
          </a:p>
          <a:p>
            <a:pPr marL="285750" marR="0" lvl="0" indent="-285750" algn="l" defTabSz="914400" rtl="0" eaLnBrk="1" fontAlgn="auto" latinLnBrk="0" hangingPunct="1">
              <a:lnSpc>
                <a:spcPct val="120000"/>
              </a:lnSpc>
              <a:spcBef>
                <a:spcPts val="0"/>
              </a:spcBef>
              <a:spcAft>
                <a:spcPts val="0"/>
              </a:spcAft>
              <a:buClrTx/>
              <a:buSzTx/>
              <a:buFont typeface="Arial" charset="0"/>
              <a:buChar char="•"/>
              <a:tabLst/>
              <a:defRPr/>
            </a:pPr>
            <a:r>
              <a:rPr lang="en-AU" sz="1200" i="0" baseline="0" dirty="0">
                <a:solidFill>
                  <a:srgbClr val="595A5D"/>
                </a:solidFill>
                <a:latin typeface="Arial" charset="0"/>
                <a:ea typeface="Arial" charset="0"/>
                <a:cs typeface="Arial" charset="0"/>
              </a:rPr>
              <a:t>Self</a:t>
            </a:r>
            <a:r>
              <a:rPr lang="en-AU" sz="1200" i="0" dirty="0">
                <a:solidFill>
                  <a:srgbClr val="595A5D"/>
                </a:solidFill>
                <a:latin typeface="Arial" charset="0"/>
                <a:ea typeface="Arial" charset="0"/>
                <a:cs typeface="Arial" charset="0"/>
              </a:rPr>
              <a:t> documenting incident resolution</a:t>
            </a:r>
          </a:p>
        </p:txBody>
      </p:sp>
      <p:sp>
        <p:nvSpPr>
          <p:cNvPr id="11" name="Text Placeholder 8"/>
          <p:cNvSpPr txBox="1">
            <a:spLocks/>
          </p:cNvSpPr>
          <p:nvPr/>
        </p:nvSpPr>
        <p:spPr>
          <a:xfrm>
            <a:off x="4859256" y="676796"/>
            <a:ext cx="4101863" cy="457652"/>
          </a:xfrm>
          <a:prstGeom prst="rect">
            <a:avLst/>
          </a:prstGeom>
        </p:spPr>
        <p:txBody>
          <a:bodyPr vert="horz" lIns="0" tIns="0" rIns="0" bIns="0" rtlCol="0" anchor="t">
            <a:noAutofit/>
          </a:bodyPr>
          <a:lstStyle>
            <a:lvl1pPr marL="0" indent="0" algn="l" defTabSz="914400" rtl="0" eaLnBrk="1" latinLnBrk="0" hangingPunct="1">
              <a:lnSpc>
                <a:spcPct val="120000"/>
              </a:lnSpc>
              <a:spcBef>
                <a:spcPts val="600"/>
              </a:spcBef>
              <a:spcAft>
                <a:spcPts val="1200"/>
              </a:spcAft>
              <a:buFont typeface="Arial" panose="020B0604020202020204" pitchFamily="34" charset="0"/>
              <a:buNone/>
              <a:defRPr sz="1600" b="0" i="1" kern="1200" spc="0">
                <a:solidFill>
                  <a:schemeClr val="bg2"/>
                </a:solidFill>
                <a:latin typeface="Corbel" panose="020B0503020204020204" pitchFamily="34" charset="0"/>
                <a:ea typeface="+mn-ea"/>
                <a:cs typeface="+mn-cs"/>
              </a:defRPr>
            </a:lvl1pPr>
            <a:lvl2pPr marL="0" indent="0" algn="l" defTabSz="914400" rtl="0" eaLnBrk="1" latinLnBrk="0" hangingPunct="1">
              <a:lnSpc>
                <a:spcPct val="100000"/>
              </a:lnSpc>
              <a:spcBef>
                <a:spcPts val="0"/>
              </a:spcBef>
              <a:spcAft>
                <a:spcPts val="600"/>
              </a:spcAft>
              <a:buFont typeface="Arial" panose="020B0604020202020204" pitchFamily="34" charset="0"/>
              <a:buNone/>
              <a:defRPr sz="1500" i="1" kern="1200">
                <a:solidFill>
                  <a:schemeClr val="tx2"/>
                </a:solidFill>
                <a:latin typeface="Corbel" panose="020B0503020204020204" pitchFamily="34" charset="0"/>
                <a:ea typeface="+mn-ea"/>
                <a:cs typeface="+mn-cs"/>
              </a:defRPr>
            </a:lvl2pPr>
            <a:lvl3pPr marL="0" indent="0" algn="l" defTabSz="914400" rtl="0" eaLnBrk="1" latinLnBrk="0" hangingPunct="1">
              <a:lnSpc>
                <a:spcPct val="110000"/>
              </a:lnSpc>
              <a:spcBef>
                <a:spcPts val="600"/>
              </a:spcBef>
              <a:spcAft>
                <a:spcPts val="0"/>
              </a:spcAft>
              <a:buFont typeface="Arial" panose="020B0604020202020204" pitchFamily="34" charset="0"/>
              <a:buNone/>
              <a:defRPr sz="1100" b="1" kern="1200">
                <a:solidFill>
                  <a:schemeClr val="accent4"/>
                </a:solidFill>
                <a:latin typeface="+mj-lt"/>
                <a:ea typeface="+mn-ea"/>
                <a:cs typeface="Arial" panose="020B0604020202020204" pitchFamily="34" charset="0"/>
              </a:defRPr>
            </a:lvl3pPr>
            <a:lvl4pPr marL="0" indent="0" algn="l" defTabSz="914400" rtl="0" eaLnBrk="1" latinLnBrk="0" hangingPunct="1">
              <a:lnSpc>
                <a:spcPct val="114000"/>
              </a:lnSpc>
              <a:spcBef>
                <a:spcPts val="600"/>
              </a:spcBef>
              <a:spcAft>
                <a:spcPts val="600"/>
              </a:spcAft>
              <a:buFont typeface="Arial" panose="020B0604020202020204" pitchFamily="34" charset="0"/>
              <a:buNone/>
              <a:defRPr sz="1100" kern="1200">
                <a:solidFill>
                  <a:schemeClr val="tx2"/>
                </a:solidFill>
                <a:latin typeface="+mj-lt"/>
                <a:ea typeface="+mn-ea"/>
                <a:cs typeface="Arial" panose="020B0604020202020204" pitchFamily="34" charset="0"/>
              </a:defRPr>
            </a:lvl4pPr>
            <a:lvl5pPr marL="171450" indent="0" algn="l" defTabSz="914400" rtl="0" eaLnBrk="1" latinLnBrk="0" hangingPunct="1">
              <a:lnSpc>
                <a:spcPct val="95000"/>
              </a:lnSpc>
              <a:spcBef>
                <a:spcPts val="0"/>
              </a:spcBef>
              <a:spcAft>
                <a:spcPts val="600"/>
              </a:spcAft>
              <a:buFont typeface="Arial" panose="020B0604020202020204" pitchFamily="34" charset="0"/>
              <a:buNone/>
              <a:defRPr sz="1100" kern="1200">
                <a:solidFill>
                  <a:schemeClr val="tx2"/>
                </a:solidFill>
                <a:latin typeface="+mj-lt"/>
                <a:ea typeface="+mn-ea"/>
                <a:cs typeface="Arial" panose="020B0604020202020204" pitchFamily="34" charset="0"/>
              </a:defRPr>
            </a:lvl5pPr>
            <a:lvl6pPr marL="344488" indent="-173038" algn="l" defTabSz="914400" rtl="0" eaLnBrk="1" latinLnBrk="0" hangingPunct="1">
              <a:lnSpc>
                <a:spcPct val="85000"/>
              </a:lnSpc>
              <a:spcBef>
                <a:spcPct val="20000"/>
              </a:spcBef>
              <a:spcAft>
                <a:spcPts val="600"/>
              </a:spcAft>
              <a:buFont typeface="Arial" panose="020B0604020202020204" pitchFamily="34" charset="0"/>
              <a:buChar char="•"/>
              <a:defRPr sz="1100" kern="1200" baseline="0">
                <a:solidFill>
                  <a:schemeClr val="tx2"/>
                </a:solidFill>
                <a:latin typeface="+mj-lt"/>
                <a:ea typeface="+mn-ea"/>
                <a:cs typeface="+mn-cs"/>
              </a:defRPr>
            </a:lvl6pPr>
            <a:lvl7pPr marL="0" indent="0" algn="l" defTabSz="914400" rtl="0" eaLnBrk="1" latinLnBrk="0" hangingPunct="1">
              <a:spcBef>
                <a:spcPts val="600"/>
              </a:spcBef>
              <a:spcAft>
                <a:spcPts val="600"/>
              </a:spcAft>
              <a:buClr>
                <a:schemeClr val="bg2"/>
              </a:buClr>
              <a:buFont typeface="Arial" panose="020B0604020202020204" pitchFamily="34" charset="0"/>
              <a:buChar char="​"/>
              <a:defRPr sz="1500" i="1" kern="1200" baseline="0">
                <a:solidFill>
                  <a:schemeClr val="bg2"/>
                </a:solidFill>
                <a:latin typeface="Corbel" panose="020B0503020204020204" pitchFamily="34" charset="0"/>
                <a:ea typeface="+mn-ea"/>
                <a:cs typeface="+mn-cs"/>
              </a:defRPr>
            </a:lvl7pPr>
            <a:lvl8pPr marL="171450" indent="-171450" algn="l" defTabSz="914400" rtl="0" eaLnBrk="1" latinLnBrk="0" hangingPunct="1">
              <a:spcBef>
                <a:spcPts val="0"/>
              </a:spcBef>
              <a:spcAft>
                <a:spcPts val="600"/>
              </a:spcAft>
              <a:buFont typeface="Arial" panose="020B0604020202020204" pitchFamily="34" charset="0"/>
              <a:buChar char="•"/>
              <a:defRPr sz="1100" kern="1200">
                <a:solidFill>
                  <a:schemeClr val="bg2"/>
                </a:solidFill>
                <a:latin typeface="Corbel" panose="020B0503020204020204" pitchFamily="34" charset="0"/>
                <a:ea typeface="+mn-ea"/>
                <a:cs typeface="+mn-cs"/>
              </a:defRPr>
            </a:lvl8pPr>
            <a:lvl9pPr marL="344488" indent="-173038" algn="l" defTabSz="914400" rtl="0" eaLnBrk="1" latinLnBrk="0" hangingPunct="1">
              <a:spcBef>
                <a:spcPct val="20000"/>
              </a:spcBef>
              <a:spcAft>
                <a:spcPts val="600"/>
              </a:spcAft>
              <a:buFont typeface="Arial" panose="020B0604020202020204" pitchFamily="34" charset="0"/>
              <a:buChar char="•"/>
              <a:defRPr sz="1100" kern="1200">
                <a:solidFill>
                  <a:schemeClr val="bg2"/>
                </a:solidFill>
                <a:latin typeface="Corbel" panose="020B0503020204020204" pitchFamily="34" charset="0"/>
                <a:ea typeface="+mn-ea"/>
                <a:cs typeface="+mn-cs"/>
              </a:defRPr>
            </a:lvl9pPr>
          </a:lstStyle>
          <a:p>
            <a:r>
              <a:rPr kumimoji="0" lang="en-US" sz="1800" b="1" i="0" u="none" strike="noStrike" kern="1200" cap="none" spc="0" normalizeH="0" baseline="0" noProof="0" dirty="0">
                <a:ln>
                  <a:noFill/>
                </a:ln>
                <a:solidFill>
                  <a:srgbClr val="595A5D"/>
                </a:solidFill>
                <a:effectLst/>
                <a:uLnTx/>
                <a:uFillTx/>
                <a:latin typeface="Arial" charset="0"/>
                <a:ea typeface="Arial" charset="0"/>
                <a:cs typeface="Arial" charset="0"/>
              </a:rPr>
              <a:t>Tools, Templates and Best Practices</a:t>
            </a:r>
          </a:p>
        </p:txBody>
      </p:sp>
      <p:cxnSp>
        <p:nvCxnSpPr>
          <p:cNvPr id="12" name="Straight Connector 11"/>
          <p:cNvCxnSpPr/>
          <p:nvPr/>
        </p:nvCxnSpPr>
        <p:spPr>
          <a:xfrm flipH="1" flipV="1">
            <a:off x="4500501" y="1248844"/>
            <a:ext cx="30933" cy="3335856"/>
          </a:xfrm>
          <a:prstGeom prst="line">
            <a:avLst/>
          </a:prstGeom>
          <a:ln w="38100">
            <a:solidFill>
              <a:srgbClr val="F7A027"/>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H="1" flipV="1">
            <a:off x="241300" y="3121875"/>
            <a:ext cx="4248941" cy="4020"/>
          </a:xfrm>
          <a:prstGeom prst="line">
            <a:avLst/>
          </a:prstGeom>
          <a:ln w="38100">
            <a:solidFill>
              <a:srgbClr val="F7A027"/>
            </a:solidFill>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4612393" y="2679432"/>
            <a:ext cx="4572000" cy="2308324"/>
          </a:xfrm>
          <a:prstGeom prst="rect">
            <a:avLst/>
          </a:prstGeom>
        </p:spPr>
        <p:txBody>
          <a:bodyPr>
            <a:spAutoFit/>
          </a:bodyPr>
          <a:lstStyle/>
          <a:p>
            <a:pPr marL="285750" indent="-285750">
              <a:buFont typeface="Arial" charset="0"/>
              <a:buChar char="•"/>
            </a:pPr>
            <a:r>
              <a:rPr lang="en-US" sz="1200" dirty="0"/>
              <a:t>3</a:t>
            </a:r>
            <a:r>
              <a:rPr lang="en-US" sz="1200" baseline="30000" dirty="0"/>
              <a:t>rd</a:t>
            </a:r>
            <a:r>
              <a:rPr lang="en-US" sz="1200" dirty="0"/>
              <a:t> Party tooling for Event &amp; Incident Management; Integration of AWS platform with external tooling </a:t>
            </a:r>
          </a:p>
          <a:p>
            <a:pPr marL="285750" indent="-285750">
              <a:buFont typeface="Arial" charset="0"/>
              <a:buChar char="•"/>
            </a:pPr>
            <a:r>
              <a:rPr lang="en-US" sz="1200" dirty="0"/>
              <a:t>Organization change to enable DevOps</a:t>
            </a:r>
          </a:p>
          <a:p>
            <a:pPr marL="285750" indent="-285750">
              <a:buFont typeface="Arial" charset="0"/>
              <a:buChar char="•"/>
            </a:pPr>
            <a:r>
              <a:rPr lang="en-US" sz="1200" dirty="0"/>
              <a:t>Establish account strategy</a:t>
            </a:r>
          </a:p>
          <a:p>
            <a:pPr marL="285750" indent="-285750">
              <a:buFont typeface="Arial" charset="0"/>
              <a:buChar char="•"/>
            </a:pPr>
            <a:r>
              <a:rPr lang="en-US" sz="1200" dirty="0"/>
              <a:t>Adapt escalation path to include AWS Support within operations procedures</a:t>
            </a:r>
          </a:p>
          <a:p>
            <a:pPr marL="285750" indent="-285750">
              <a:buFont typeface="Arial" charset="0"/>
              <a:buChar char="•"/>
            </a:pPr>
            <a:r>
              <a:rPr lang="en-US" sz="1200" dirty="0"/>
              <a:t>Enable incident resolution and documentation</a:t>
            </a:r>
          </a:p>
          <a:p>
            <a:pPr marL="285750" indent="-285750">
              <a:buFont typeface="Arial" charset="0"/>
              <a:buChar char="•"/>
            </a:pPr>
            <a:r>
              <a:rPr lang="en-US" sz="1200" dirty="0"/>
              <a:t>Enable knowledge management based on incident resolution</a:t>
            </a:r>
          </a:p>
          <a:p>
            <a:pPr marL="285750" indent="-285750">
              <a:buFont typeface="Arial" charset="0"/>
              <a:buChar char="•"/>
            </a:pPr>
            <a:r>
              <a:rPr lang="en-US" sz="1200" dirty="0"/>
              <a:t>Enable a change from reactive monitoring to proactive resolutions using alerting and automation</a:t>
            </a:r>
          </a:p>
          <a:p>
            <a:pPr marL="285750" indent="-285750">
              <a:buFont typeface="Arial" charset="0"/>
              <a:buChar char="•"/>
            </a:pPr>
            <a:r>
              <a:rPr lang="en-US" sz="1200" dirty="0"/>
              <a:t>Identify incident patterns to determine problems and corrective measures</a:t>
            </a:r>
          </a:p>
        </p:txBody>
      </p:sp>
      <p:grpSp>
        <p:nvGrpSpPr>
          <p:cNvPr id="15" name="Group 14">
            <a:extLst>
              <a:ext uri="{FF2B5EF4-FFF2-40B4-BE49-F238E27FC236}">
                <a16:creationId xmlns:a16="http://schemas.microsoft.com/office/drawing/2014/main" id="{0279749C-A50F-064D-A882-FBD21D7D4E03}"/>
              </a:ext>
            </a:extLst>
          </p:cNvPr>
          <p:cNvGrpSpPr/>
          <p:nvPr/>
        </p:nvGrpSpPr>
        <p:grpSpPr>
          <a:xfrm>
            <a:off x="4602568" y="1019375"/>
            <a:ext cx="883576" cy="823919"/>
            <a:chOff x="4760465" y="1679270"/>
            <a:chExt cx="1372425" cy="1279762"/>
          </a:xfrm>
        </p:grpSpPr>
        <p:sp>
          <p:nvSpPr>
            <p:cNvPr id="16" name="TextBox 15">
              <a:extLst>
                <a:ext uri="{FF2B5EF4-FFF2-40B4-BE49-F238E27FC236}">
                  <a16:creationId xmlns:a16="http://schemas.microsoft.com/office/drawing/2014/main" id="{A4C946A5-42AD-E34B-B9AC-5B1B056BF5B6}"/>
                </a:ext>
              </a:extLst>
            </p:cNvPr>
            <p:cNvSpPr txBox="1"/>
            <p:nvPr/>
          </p:nvSpPr>
          <p:spPr>
            <a:xfrm>
              <a:off x="4760465" y="2337556"/>
              <a:ext cx="1372425" cy="621476"/>
            </a:xfrm>
            <a:prstGeom prst="rect">
              <a:avLst/>
            </a:prstGeom>
            <a:noFill/>
          </p:spPr>
          <p:txBody>
            <a:bodyPr wrap="square" rtlCol="0">
              <a:spAutoFit/>
            </a:bodyPr>
            <a:lstStyle/>
            <a:p>
              <a:pPr algn="ctr"/>
              <a:r>
                <a:rPr lang="en-US" sz="1000" dirty="0"/>
                <a:t>Amazon CloudWatch</a:t>
              </a:r>
            </a:p>
          </p:txBody>
        </p:sp>
        <p:pic>
          <p:nvPicPr>
            <p:cNvPr id="19" name="Graphic 18">
              <a:extLst>
                <a:ext uri="{FF2B5EF4-FFF2-40B4-BE49-F238E27FC236}">
                  <a16:creationId xmlns:a16="http://schemas.microsoft.com/office/drawing/2014/main" id="{96F0EFB4-16AC-CC46-A1BB-CDDDE156745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097948" y="1679270"/>
              <a:ext cx="711200" cy="711200"/>
            </a:xfrm>
            <a:prstGeom prst="rect">
              <a:avLst/>
            </a:prstGeom>
          </p:spPr>
        </p:pic>
      </p:grpSp>
      <p:grpSp>
        <p:nvGrpSpPr>
          <p:cNvPr id="23" name="Group 22">
            <a:extLst>
              <a:ext uri="{FF2B5EF4-FFF2-40B4-BE49-F238E27FC236}">
                <a16:creationId xmlns:a16="http://schemas.microsoft.com/office/drawing/2014/main" id="{1CCFE2E2-D3A4-C147-AF3A-EC4BDDCC9681}"/>
              </a:ext>
            </a:extLst>
          </p:cNvPr>
          <p:cNvGrpSpPr/>
          <p:nvPr/>
        </p:nvGrpSpPr>
        <p:grpSpPr>
          <a:xfrm>
            <a:off x="5724696" y="1022162"/>
            <a:ext cx="2147996" cy="709118"/>
            <a:chOff x="8881058" y="1257143"/>
            <a:chExt cx="2301904" cy="709118"/>
          </a:xfrm>
        </p:grpSpPr>
        <p:sp>
          <p:nvSpPr>
            <p:cNvPr id="24" name="TextBox 23">
              <a:extLst>
                <a:ext uri="{FF2B5EF4-FFF2-40B4-BE49-F238E27FC236}">
                  <a16:creationId xmlns:a16="http://schemas.microsoft.com/office/drawing/2014/main" id="{B2AEB5CB-FFB8-7E44-88E6-0B7E3B3AC92D}"/>
                </a:ext>
              </a:extLst>
            </p:cNvPr>
            <p:cNvSpPr txBox="1"/>
            <p:nvPr/>
          </p:nvSpPr>
          <p:spPr>
            <a:xfrm>
              <a:off x="8881058" y="1720040"/>
              <a:ext cx="2301904" cy="246221"/>
            </a:xfrm>
            <a:prstGeom prst="rect">
              <a:avLst/>
            </a:prstGeom>
            <a:noFill/>
          </p:spPr>
          <p:txBody>
            <a:bodyPr wrap="square" rtlCol="0">
              <a:spAutoFit/>
            </a:bodyPr>
            <a:lstStyle/>
            <a:p>
              <a:pPr algn="ctr"/>
              <a:r>
                <a:rPr lang="en-US" sz="1000" dirty="0"/>
                <a:t>AWS CloudTrail</a:t>
              </a:r>
            </a:p>
          </p:txBody>
        </p:sp>
        <p:pic>
          <p:nvPicPr>
            <p:cNvPr id="25" name="Graphic 24">
              <a:extLst>
                <a:ext uri="{FF2B5EF4-FFF2-40B4-BE49-F238E27FC236}">
                  <a16:creationId xmlns:a16="http://schemas.microsoft.com/office/drawing/2014/main" id="{588F1D5E-A14B-FC48-8FFA-AAA065D3741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828707" y="1257143"/>
              <a:ext cx="443991" cy="443991"/>
            </a:xfrm>
            <a:prstGeom prst="rect">
              <a:avLst/>
            </a:prstGeom>
          </p:spPr>
        </p:pic>
      </p:grpSp>
      <p:grpSp>
        <p:nvGrpSpPr>
          <p:cNvPr id="4" name="Group 3">
            <a:extLst>
              <a:ext uri="{FF2B5EF4-FFF2-40B4-BE49-F238E27FC236}">
                <a16:creationId xmlns:a16="http://schemas.microsoft.com/office/drawing/2014/main" id="{72458E57-F889-5D4B-8AF4-56FDC5C2E6AF}"/>
              </a:ext>
            </a:extLst>
          </p:cNvPr>
          <p:cNvGrpSpPr/>
          <p:nvPr/>
        </p:nvGrpSpPr>
        <p:grpSpPr>
          <a:xfrm>
            <a:off x="4992808" y="1814341"/>
            <a:ext cx="1615018" cy="839251"/>
            <a:chOff x="5529564" y="1288469"/>
            <a:chExt cx="1615018" cy="839251"/>
          </a:xfrm>
        </p:grpSpPr>
        <p:sp>
          <p:nvSpPr>
            <p:cNvPr id="26" name="TextBox 25">
              <a:extLst>
                <a:ext uri="{FF2B5EF4-FFF2-40B4-BE49-F238E27FC236}">
                  <a16:creationId xmlns:a16="http://schemas.microsoft.com/office/drawing/2014/main" id="{F8EDA19E-7762-7441-BAA8-CDAF7B614E32}"/>
                </a:ext>
              </a:extLst>
            </p:cNvPr>
            <p:cNvSpPr txBox="1"/>
            <p:nvPr/>
          </p:nvSpPr>
          <p:spPr>
            <a:xfrm>
              <a:off x="5529564" y="1727610"/>
              <a:ext cx="1615018" cy="400110"/>
            </a:xfrm>
            <a:prstGeom prst="rect">
              <a:avLst/>
            </a:prstGeom>
            <a:noFill/>
          </p:spPr>
          <p:txBody>
            <a:bodyPr wrap="square" rtlCol="0">
              <a:spAutoFit/>
            </a:bodyPr>
            <a:lstStyle/>
            <a:p>
              <a:pPr algn="ctr"/>
              <a:r>
                <a:rPr lang="en-US" sz="1000" dirty="0"/>
                <a:t>AWS Personal Health Dashboard</a:t>
              </a:r>
            </a:p>
          </p:txBody>
        </p:sp>
        <p:pic>
          <p:nvPicPr>
            <p:cNvPr id="28" name="Graphic 27">
              <a:extLst>
                <a:ext uri="{FF2B5EF4-FFF2-40B4-BE49-F238E27FC236}">
                  <a16:creationId xmlns:a16="http://schemas.microsoft.com/office/drawing/2014/main" id="{0B158084-2CC2-034D-BB50-D4497C91BCD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122289" y="1288469"/>
              <a:ext cx="429569" cy="429569"/>
            </a:xfrm>
            <a:prstGeom prst="rect">
              <a:avLst/>
            </a:prstGeom>
          </p:spPr>
        </p:pic>
      </p:grpSp>
      <p:grpSp>
        <p:nvGrpSpPr>
          <p:cNvPr id="3" name="Group 2">
            <a:extLst>
              <a:ext uri="{FF2B5EF4-FFF2-40B4-BE49-F238E27FC236}">
                <a16:creationId xmlns:a16="http://schemas.microsoft.com/office/drawing/2014/main" id="{0D147C69-A005-514A-96A8-4FEDBF12BA78}"/>
              </a:ext>
            </a:extLst>
          </p:cNvPr>
          <p:cNvGrpSpPr/>
          <p:nvPr/>
        </p:nvGrpSpPr>
        <p:grpSpPr>
          <a:xfrm>
            <a:off x="6592361" y="1019375"/>
            <a:ext cx="2301904" cy="736586"/>
            <a:chOff x="8887090" y="1211296"/>
            <a:chExt cx="2301904" cy="736586"/>
          </a:xfrm>
        </p:grpSpPr>
        <p:sp>
          <p:nvSpPr>
            <p:cNvPr id="29" name="TextBox 28">
              <a:extLst>
                <a:ext uri="{FF2B5EF4-FFF2-40B4-BE49-F238E27FC236}">
                  <a16:creationId xmlns:a16="http://schemas.microsoft.com/office/drawing/2014/main" id="{A264186C-18EE-3442-A62D-41D5D90F81CB}"/>
                </a:ext>
              </a:extLst>
            </p:cNvPr>
            <p:cNvSpPr txBox="1"/>
            <p:nvPr/>
          </p:nvSpPr>
          <p:spPr>
            <a:xfrm>
              <a:off x="8887090" y="1701661"/>
              <a:ext cx="2301904" cy="246221"/>
            </a:xfrm>
            <a:prstGeom prst="rect">
              <a:avLst/>
            </a:prstGeom>
            <a:noFill/>
          </p:spPr>
          <p:txBody>
            <a:bodyPr wrap="square" rtlCol="0">
              <a:spAutoFit/>
            </a:bodyPr>
            <a:lstStyle/>
            <a:p>
              <a:pPr algn="ctr"/>
              <a:r>
                <a:rPr lang="en-US" sz="1000" dirty="0"/>
                <a:t>AWS Support</a:t>
              </a:r>
            </a:p>
          </p:txBody>
        </p:sp>
        <p:pic>
          <p:nvPicPr>
            <p:cNvPr id="30" name="Picture 29">
              <a:extLst>
                <a:ext uri="{FF2B5EF4-FFF2-40B4-BE49-F238E27FC236}">
                  <a16:creationId xmlns:a16="http://schemas.microsoft.com/office/drawing/2014/main" id="{470169D3-A19F-F44C-BC55-13564A8CDD21}"/>
                </a:ext>
              </a:extLst>
            </p:cNvPr>
            <p:cNvPicPr>
              <a:picLocks noChangeAspect="1"/>
            </p:cNvPicPr>
            <p:nvPr/>
          </p:nvPicPr>
          <p:blipFill>
            <a:blip r:embed="rId9"/>
            <a:stretch>
              <a:fillRect/>
            </a:stretch>
          </p:blipFill>
          <p:spPr>
            <a:xfrm>
              <a:off x="9818197" y="1211296"/>
              <a:ext cx="443991" cy="443991"/>
            </a:xfrm>
            <a:prstGeom prst="rect">
              <a:avLst/>
            </a:prstGeom>
          </p:spPr>
        </p:pic>
      </p:grpSp>
      <p:grpSp>
        <p:nvGrpSpPr>
          <p:cNvPr id="5" name="Group 4">
            <a:extLst>
              <a:ext uri="{FF2B5EF4-FFF2-40B4-BE49-F238E27FC236}">
                <a16:creationId xmlns:a16="http://schemas.microsoft.com/office/drawing/2014/main" id="{8DC70DF5-84E5-B34E-B922-F793BFE3D4B3}"/>
              </a:ext>
            </a:extLst>
          </p:cNvPr>
          <p:cNvGrpSpPr/>
          <p:nvPr/>
        </p:nvGrpSpPr>
        <p:grpSpPr>
          <a:xfrm>
            <a:off x="5140005" y="1022768"/>
            <a:ext cx="1448456" cy="708512"/>
            <a:chOff x="5644965" y="1105977"/>
            <a:chExt cx="1448456" cy="708512"/>
          </a:xfrm>
        </p:grpSpPr>
        <p:sp>
          <p:nvSpPr>
            <p:cNvPr id="21" name="TextBox 20">
              <a:extLst>
                <a:ext uri="{FF2B5EF4-FFF2-40B4-BE49-F238E27FC236}">
                  <a16:creationId xmlns:a16="http://schemas.microsoft.com/office/drawing/2014/main" id="{720E5C11-0C01-9842-913D-9C77411CCA44}"/>
                </a:ext>
              </a:extLst>
            </p:cNvPr>
            <p:cNvSpPr txBox="1"/>
            <p:nvPr/>
          </p:nvSpPr>
          <p:spPr>
            <a:xfrm>
              <a:off x="5644965" y="1568268"/>
              <a:ext cx="1448456" cy="246221"/>
            </a:xfrm>
            <a:prstGeom prst="rect">
              <a:avLst/>
            </a:prstGeom>
            <a:noFill/>
          </p:spPr>
          <p:txBody>
            <a:bodyPr wrap="square" rtlCol="0">
              <a:spAutoFit/>
            </a:bodyPr>
            <a:lstStyle>
              <a:defPPr>
                <a:defRPr lang="en-US"/>
              </a:defPPr>
              <a:lvl1pPr algn="ctr">
                <a:defRPr sz="1000" b="1">
                  <a:solidFill>
                    <a:schemeClr val="tx2"/>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AWS SNS</a:t>
              </a:r>
            </a:p>
          </p:txBody>
        </p:sp>
        <p:pic>
          <p:nvPicPr>
            <p:cNvPr id="31" name="Graphic 30">
              <a:extLst>
                <a:ext uri="{FF2B5EF4-FFF2-40B4-BE49-F238E27FC236}">
                  <a16:creationId xmlns:a16="http://schemas.microsoft.com/office/drawing/2014/main" id="{380504CD-C704-9F42-A580-AF547655965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179599" y="1105977"/>
              <a:ext cx="464044" cy="464044"/>
            </a:xfrm>
            <a:prstGeom prst="rect">
              <a:avLst/>
            </a:prstGeom>
          </p:spPr>
        </p:pic>
      </p:grpSp>
      <p:sp>
        <p:nvSpPr>
          <p:cNvPr id="32" name="TextBox 31">
            <a:extLst>
              <a:ext uri="{FF2B5EF4-FFF2-40B4-BE49-F238E27FC236}">
                <a16:creationId xmlns:a16="http://schemas.microsoft.com/office/drawing/2014/main" id="{B3CAE711-08D8-B84C-9242-F9BD9386C5DB}"/>
              </a:ext>
            </a:extLst>
          </p:cNvPr>
          <p:cNvSpPr txBox="1"/>
          <p:nvPr/>
        </p:nvSpPr>
        <p:spPr>
          <a:xfrm>
            <a:off x="7804136" y="1511508"/>
            <a:ext cx="1655781" cy="400110"/>
          </a:xfrm>
          <a:prstGeom prst="rect">
            <a:avLst/>
          </a:prstGeom>
          <a:noFill/>
        </p:spPr>
        <p:txBody>
          <a:bodyPr wrap="square" rtlCol="0">
            <a:spAutoFit/>
          </a:bodyPr>
          <a:lstStyle>
            <a:defPPr>
              <a:defRPr lang="en-US"/>
            </a:defPPr>
            <a:lvl1pPr algn="ctr">
              <a:defRPr sz="1000" b="1">
                <a:solidFill>
                  <a:schemeClr val="tx2"/>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Amazon</a:t>
            </a:r>
            <a:br>
              <a:rPr lang="en-US" dirty="0"/>
            </a:br>
            <a:r>
              <a:rPr lang="en-US" dirty="0"/>
              <a:t>Elasticsearch</a:t>
            </a:r>
          </a:p>
        </p:txBody>
      </p:sp>
      <p:pic>
        <p:nvPicPr>
          <p:cNvPr id="33" name="Graphic 32">
            <a:extLst>
              <a:ext uri="{FF2B5EF4-FFF2-40B4-BE49-F238E27FC236}">
                <a16:creationId xmlns:a16="http://schemas.microsoft.com/office/drawing/2014/main" id="{8A8FA2AC-5083-EB47-96D3-4D80A7BB41C6}"/>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8417827" y="1019375"/>
            <a:ext cx="428400" cy="428400"/>
          </a:xfrm>
          <a:prstGeom prst="rect">
            <a:avLst/>
          </a:prstGeom>
        </p:spPr>
      </p:pic>
    </p:spTree>
    <p:extLst>
      <p:ext uri="{BB962C8B-B14F-4D97-AF65-F5344CB8AC3E}">
        <p14:creationId xmlns:p14="http://schemas.microsoft.com/office/powerpoint/2010/main" val="8873148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hape 156">
            <a:extLst>
              <a:ext uri="{FF2B5EF4-FFF2-40B4-BE49-F238E27FC236}">
                <a16:creationId xmlns:a16="http://schemas.microsoft.com/office/drawing/2014/main" id="{FF8F5121-385C-7B4C-97E3-B410FC93A5AC}"/>
              </a:ext>
            </a:extLst>
          </p:cNvPr>
          <p:cNvSpPr txBox="1"/>
          <p:nvPr/>
        </p:nvSpPr>
        <p:spPr>
          <a:xfrm>
            <a:off x="223450" y="173885"/>
            <a:ext cx="6858000" cy="514500"/>
          </a:xfrm>
          <a:prstGeom prst="rect">
            <a:avLst/>
          </a:prstGeom>
          <a:noFill/>
          <a:ln>
            <a:noFill/>
          </a:ln>
        </p:spPr>
        <p:txBody>
          <a:bodyPr wrap="square" lIns="91425" tIns="45700" rIns="91425" bIns="45700" anchor="t" anchorCtr="0">
            <a:noAutofit/>
          </a:bodyPr>
          <a:lstStyle/>
          <a:p>
            <a:pPr>
              <a:buClr>
                <a:srgbClr val="000000"/>
              </a:buClr>
              <a:buSzPts val="1100"/>
            </a:pPr>
            <a:r>
              <a:rPr lang="en-US" b="1" dirty="0">
                <a:solidFill>
                  <a:srgbClr val="232F3E"/>
                </a:solidFill>
                <a:latin typeface="Amazon Ember" panose="020B0603020204020204" pitchFamily="34" charset="0"/>
                <a:ea typeface="Amazon Ember" panose="020B0603020204020204" pitchFamily="34" charset="0"/>
                <a:cs typeface="Amazon Ember" panose="020B0603020204020204" pitchFamily="34" charset="0"/>
                <a:sym typeface="Oxygen"/>
              </a:rPr>
              <a:t>Operational Health</a:t>
            </a:r>
            <a:r>
              <a:rPr lang="en" b="1" dirty="0">
                <a:solidFill>
                  <a:srgbClr val="232F3E"/>
                </a:solidFill>
                <a:latin typeface="Amazon Ember" panose="020B0603020204020204" pitchFamily="34" charset="0"/>
                <a:ea typeface="Amazon Ember" panose="020B0603020204020204" pitchFamily="34" charset="0"/>
                <a:cs typeface="Amazon Ember" panose="020B0603020204020204" pitchFamily="34" charset="0"/>
                <a:sym typeface="Oxygen"/>
              </a:rPr>
              <a:t> </a:t>
            </a:r>
            <a:r>
              <a:rPr lang="en-US" b="1" dirty="0">
                <a:solidFill>
                  <a:srgbClr val="232F3E"/>
                </a:solidFill>
                <a:latin typeface="Amazon Ember" panose="020B0603020204020204" pitchFamily="34" charset="0"/>
                <a:ea typeface="Amazon Ember" panose="020B0603020204020204" pitchFamily="34" charset="0"/>
                <a:cs typeface="Amazon Ember" panose="020B0603020204020204" pitchFamily="34" charset="0"/>
                <a:sym typeface="Oxygen"/>
              </a:rPr>
              <a:t>– Key Epics</a:t>
            </a:r>
            <a:endParaRPr lang="en" b="1" dirty="0">
              <a:solidFill>
                <a:srgbClr val="232F3E"/>
              </a:solidFill>
              <a:latin typeface="Amazon Ember" panose="020B0603020204020204" pitchFamily="34" charset="0"/>
              <a:ea typeface="Amazon Ember" panose="020B0603020204020204" pitchFamily="34" charset="0"/>
              <a:cs typeface="Amazon Ember" panose="020B0603020204020204" pitchFamily="34" charset="0"/>
              <a:sym typeface="Oxygen"/>
            </a:endParaRPr>
          </a:p>
        </p:txBody>
      </p:sp>
      <p:cxnSp>
        <p:nvCxnSpPr>
          <p:cNvPr id="11" name="Shape 157">
            <a:extLst>
              <a:ext uri="{FF2B5EF4-FFF2-40B4-BE49-F238E27FC236}">
                <a16:creationId xmlns:a16="http://schemas.microsoft.com/office/drawing/2014/main" id="{9400E852-BE4A-C441-A9D3-853F0A5E6B86}"/>
              </a:ext>
            </a:extLst>
          </p:cNvPr>
          <p:cNvCxnSpPr/>
          <p:nvPr/>
        </p:nvCxnSpPr>
        <p:spPr>
          <a:xfrm>
            <a:off x="320116" y="554198"/>
            <a:ext cx="8540400" cy="0"/>
          </a:xfrm>
          <a:prstGeom prst="straightConnector1">
            <a:avLst/>
          </a:prstGeom>
          <a:noFill/>
          <a:ln w="12700" cap="sq" cmpd="sng">
            <a:solidFill>
              <a:schemeClr val="accent1"/>
            </a:solidFill>
            <a:prstDash val="solid"/>
            <a:round/>
            <a:headEnd type="none" w="med" len="med"/>
            <a:tailEnd type="none" w="med" len="med"/>
          </a:ln>
        </p:spPr>
      </p:cxnSp>
      <p:sp>
        <p:nvSpPr>
          <p:cNvPr id="5" name="Rectangle 4">
            <a:extLst>
              <a:ext uri="{FF2B5EF4-FFF2-40B4-BE49-F238E27FC236}">
                <a16:creationId xmlns:a16="http://schemas.microsoft.com/office/drawing/2014/main" id="{6D46AF51-41BF-CA40-A18E-B3B69E53C39D}"/>
              </a:ext>
            </a:extLst>
          </p:cNvPr>
          <p:cNvSpPr/>
          <p:nvPr/>
        </p:nvSpPr>
        <p:spPr>
          <a:xfrm>
            <a:off x="320115" y="688385"/>
            <a:ext cx="7613649" cy="5155257"/>
          </a:xfrm>
          <a:prstGeom prst="rect">
            <a:avLst/>
          </a:prstGeom>
        </p:spPr>
        <p:txBody>
          <a:bodyPr wrap="square">
            <a:spAutoFit/>
          </a:bodyPr>
          <a:lstStyle/>
          <a:p>
            <a:pPr marL="285750" indent="-285750">
              <a:buFont typeface="Arial" panose="020B0604020202020204" pitchFamily="34" charset="0"/>
              <a:buChar char="•"/>
            </a:pPr>
            <a:r>
              <a:rPr lang="en-US" sz="1600" b="1" dirty="0">
                <a:latin typeface="Amazon Ember" panose="020B0603020204020204" pitchFamily="34" charset="0"/>
                <a:ea typeface="Amazon Ember" panose="020B0603020204020204" pitchFamily="34" charset="0"/>
                <a:cs typeface="Amazon Ember" panose="020B0603020204020204" pitchFamily="34" charset="0"/>
              </a:rPr>
              <a:t>Define Monitoring Tool Stack &amp; Metrics</a:t>
            </a:r>
          </a:p>
          <a:p>
            <a:pPr marL="742950" lvl="1" indent="-285750">
              <a:buFont typeface="Arial" panose="020B0604020202020204" pitchFamily="34" charset="0"/>
              <a:buChar char="•"/>
            </a:pPr>
            <a:r>
              <a:rPr lang="en-US" sz="1400" dirty="0">
                <a:latin typeface="Amazon Ember" panose="020B0603020204020204" pitchFamily="34" charset="0"/>
                <a:ea typeface="Amazon Ember" panose="020B0603020204020204" pitchFamily="34" charset="0"/>
                <a:cs typeface="Amazon Ember" panose="020B0603020204020204" pitchFamily="34" charset="0"/>
              </a:rPr>
              <a:t>Identify SLA requirements per solution.</a:t>
            </a:r>
          </a:p>
          <a:p>
            <a:pPr marL="742950" lvl="1" indent="-285750">
              <a:buFont typeface="Arial" panose="020B0604020202020204" pitchFamily="34" charset="0"/>
              <a:buChar char="•"/>
            </a:pPr>
            <a:r>
              <a:rPr lang="en-US" sz="1400" dirty="0">
                <a:latin typeface="Amazon Ember" panose="020B0603020204020204" pitchFamily="34" charset="0"/>
                <a:ea typeface="Amazon Ember" panose="020B0603020204020204" pitchFamily="34" charset="0"/>
                <a:cs typeface="Amazon Ember" panose="020B0603020204020204" pitchFamily="34" charset="0"/>
              </a:rPr>
              <a:t>Define Telemetry, Metrics and Thresholds per service</a:t>
            </a:r>
          </a:p>
          <a:p>
            <a:pPr marL="742950" lvl="1" indent="-285750">
              <a:buFont typeface="Arial" panose="020B0604020202020204" pitchFamily="34" charset="0"/>
              <a:buChar char="•"/>
            </a:pPr>
            <a:r>
              <a:rPr lang="en-US" sz="1400" dirty="0">
                <a:latin typeface="Amazon Ember" panose="020B0603020204020204" pitchFamily="34" charset="0"/>
                <a:ea typeface="Amazon Ember" panose="020B0603020204020204" pitchFamily="34" charset="0"/>
                <a:cs typeface="Amazon Ember" panose="020B0603020204020204" pitchFamily="34" charset="0"/>
              </a:rPr>
              <a:t>Define and implement Centralized Logging tools for Logs Analytics</a:t>
            </a:r>
          </a:p>
          <a:p>
            <a:pPr marL="742950" lvl="1" indent="-285750">
              <a:buFont typeface="Arial" panose="020B0604020202020204" pitchFamily="34" charset="0"/>
              <a:buChar char="•"/>
            </a:pPr>
            <a:r>
              <a:rPr lang="en-US" sz="1400" dirty="0">
                <a:latin typeface="Amazon Ember" panose="020B0603020204020204" pitchFamily="34" charset="0"/>
                <a:ea typeface="Amazon Ember" panose="020B0603020204020204" pitchFamily="34" charset="0"/>
                <a:cs typeface="Amazon Ember" panose="020B0603020204020204" pitchFamily="34" charset="0"/>
              </a:rPr>
              <a:t>Adopt and implement APM &amp; Synthetic monitoring tools</a:t>
            </a:r>
          </a:p>
          <a:p>
            <a:pPr lvl="1"/>
            <a:r>
              <a:rPr lang="en-US" sz="1100" dirty="0">
                <a:latin typeface="Amazon Ember" panose="020B0603020204020204" pitchFamily="34" charset="0"/>
                <a:ea typeface="Amazon Ember" panose="020B0603020204020204" pitchFamily="34" charset="0"/>
                <a:cs typeface="Amazon Ember" panose="020B0603020204020204" pitchFamily="34" charset="0"/>
              </a:rPr>
              <a:t>	* Mandatory for external customers</a:t>
            </a:r>
            <a:endParaRPr lang="en-US" sz="1400" dirty="0">
              <a:latin typeface="Amazon Ember" panose="020B0603020204020204" pitchFamily="34" charset="0"/>
              <a:ea typeface="Amazon Ember" panose="020B0603020204020204" pitchFamily="34" charset="0"/>
              <a:cs typeface="Amazon Ember" panose="020B0603020204020204" pitchFamily="34" charset="0"/>
            </a:endParaRPr>
          </a:p>
          <a:p>
            <a:pPr lvl="1"/>
            <a:endParaRPr lang="en-US" sz="1400" dirty="0">
              <a:latin typeface="Amazon Ember" panose="020B0603020204020204" pitchFamily="34" charset="0"/>
              <a:ea typeface="Amazon Ember" panose="020B0603020204020204" pitchFamily="34" charset="0"/>
              <a:cs typeface="Amazon Ember" panose="020B0603020204020204" pitchFamily="34" charset="0"/>
            </a:endParaRPr>
          </a:p>
          <a:p>
            <a:pPr marL="285750" indent="-285750">
              <a:buFont typeface="Arial" panose="020B0604020202020204" pitchFamily="34" charset="0"/>
              <a:buChar char="•"/>
            </a:pPr>
            <a:r>
              <a:rPr lang="en-US" sz="1600" b="1" dirty="0">
                <a:latin typeface="Amazon Ember" panose="020B0603020204020204" pitchFamily="34" charset="0"/>
                <a:ea typeface="Amazon Ember" panose="020B0603020204020204" pitchFamily="34" charset="0"/>
                <a:cs typeface="Amazon Ember" panose="020B0603020204020204" pitchFamily="34" charset="0"/>
              </a:rPr>
              <a:t>Define Incident and Event Management processes</a:t>
            </a:r>
          </a:p>
          <a:p>
            <a:pPr marL="742950" lvl="1" indent="-285750">
              <a:buFont typeface="Arial" panose="020B0604020202020204" pitchFamily="34" charset="0"/>
              <a:buChar char="•"/>
            </a:pPr>
            <a:r>
              <a:rPr lang="en-US" sz="1400" dirty="0">
                <a:latin typeface="Amazon Ember" panose="020B0603020204020204" pitchFamily="34" charset="0"/>
                <a:ea typeface="Amazon Ember" panose="020B0603020204020204" pitchFamily="34" charset="0"/>
                <a:cs typeface="Amazon Ember" panose="020B0603020204020204" pitchFamily="34" charset="0"/>
              </a:rPr>
              <a:t>Reinforce operations discipline through KPIs (MTTA, MTTR)</a:t>
            </a:r>
          </a:p>
          <a:p>
            <a:pPr marL="742950" lvl="1" indent="-285750">
              <a:buFont typeface="Arial" panose="020B0604020202020204" pitchFamily="34" charset="0"/>
              <a:buChar char="•"/>
            </a:pPr>
            <a:r>
              <a:rPr lang="en-US" sz="1400" dirty="0">
                <a:latin typeface="Amazon Ember" panose="020B0603020204020204" pitchFamily="34" charset="0"/>
                <a:ea typeface="Amazon Ember" panose="020B0603020204020204" pitchFamily="34" charset="0"/>
                <a:cs typeface="Amazon Ember" panose="020B0603020204020204" pitchFamily="34" charset="0"/>
              </a:rPr>
              <a:t>Improve visual detection through dashboards and automated alerts (Prometheus)</a:t>
            </a:r>
          </a:p>
          <a:p>
            <a:pPr marL="742950" lvl="1" indent="-285750">
              <a:buFont typeface="Arial" panose="020B0604020202020204" pitchFamily="34" charset="0"/>
              <a:buChar char="•"/>
            </a:pPr>
            <a:r>
              <a:rPr lang="en-US" sz="1400" dirty="0">
                <a:latin typeface="Amazon Ember" panose="020B0603020204020204" pitchFamily="34" charset="0"/>
                <a:ea typeface="Amazon Ember" panose="020B0603020204020204" pitchFamily="34" charset="0"/>
                <a:cs typeface="Amazon Ember" panose="020B0603020204020204" pitchFamily="34" charset="0"/>
              </a:rPr>
              <a:t>Automate 1</a:t>
            </a:r>
            <a:r>
              <a:rPr lang="en-US" sz="1400" baseline="30000" dirty="0">
                <a:latin typeface="Amazon Ember" panose="020B0603020204020204" pitchFamily="34" charset="0"/>
                <a:ea typeface="Amazon Ember" panose="020B0603020204020204" pitchFamily="34" charset="0"/>
                <a:cs typeface="Amazon Ember" panose="020B0603020204020204" pitchFamily="34" charset="0"/>
              </a:rPr>
              <a:t>st</a:t>
            </a:r>
            <a:r>
              <a:rPr lang="en-US" sz="1400" dirty="0">
                <a:latin typeface="Amazon Ember" panose="020B0603020204020204" pitchFamily="34" charset="0"/>
                <a:ea typeface="Amazon Ember" panose="020B0603020204020204" pitchFamily="34" charset="0"/>
                <a:cs typeface="Amazon Ember" panose="020B0603020204020204" pitchFamily="34" charset="0"/>
              </a:rPr>
              <a:t> response level runbooks</a:t>
            </a:r>
          </a:p>
          <a:p>
            <a:pPr marL="742950" lvl="1" indent="-285750">
              <a:buFont typeface="Arial" panose="020B0604020202020204" pitchFamily="34" charset="0"/>
              <a:buChar char="•"/>
            </a:pPr>
            <a:r>
              <a:rPr lang="en-US" sz="1400" dirty="0">
                <a:latin typeface="Amazon Ember" panose="020B0603020204020204" pitchFamily="34" charset="0"/>
                <a:ea typeface="Amazon Ember" panose="020B0603020204020204" pitchFamily="34" charset="0"/>
                <a:cs typeface="Amazon Ember" panose="020B0603020204020204" pitchFamily="34" charset="0"/>
              </a:rPr>
              <a:t>Adopt and implement an Agile Ops Tool (CloudWatch Anomaly Detection, PagerDuty, </a:t>
            </a:r>
            <a:r>
              <a:rPr lang="en-US" sz="1400" dirty="0" err="1">
                <a:latin typeface="Amazon Ember" panose="020B0603020204020204" pitchFamily="34" charset="0"/>
                <a:ea typeface="Amazon Ember" panose="020B0603020204020204" pitchFamily="34" charset="0"/>
                <a:cs typeface="Amazon Ember" panose="020B0603020204020204" pitchFamily="34" charset="0"/>
              </a:rPr>
              <a:t>VictorOps</a:t>
            </a:r>
            <a:r>
              <a:rPr lang="en-US" sz="1400" dirty="0">
                <a:latin typeface="Amazon Ember" panose="020B0603020204020204" pitchFamily="34" charset="0"/>
                <a:ea typeface="Amazon Ember" panose="020B0603020204020204" pitchFamily="34" charset="0"/>
                <a:cs typeface="Amazon Ember" panose="020B0603020204020204" pitchFamily="34" charset="0"/>
              </a:rPr>
              <a:t>, </a:t>
            </a:r>
            <a:r>
              <a:rPr lang="en-US" sz="1400" dirty="0" err="1">
                <a:latin typeface="Amazon Ember" panose="020B0603020204020204" pitchFamily="34" charset="0"/>
                <a:ea typeface="Amazon Ember" panose="020B0603020204020204" pitchFamily="34" charset="0"/>
                <a:cs typeface="Amazon Ember" panose="020B0603020204020204" pitchFamily="34" charset="0"/>
              </a:rPr>
              <a:t>OpsGenie</a:t>
            </a:r>
            <a:r>
              <a:rPr lang="en-US" sz="1400" dirty="0">
                <a:latin typeface="Amazon Ember" panose="020B0603020204020204" pitchFamily="34" charset="0"/>
                <a:ea typeface="Amazon Ember" panose="020B0603020204020204" pitchFamily="34" charset="0"/>
                <a:cs typeface="Amazon Ember" panose="020B0603020204020204" pitchFamily="34" charset="0"/>
              </a:rPr>
              <a:t>, etc.)</a:t>
            </a:r>
          </a:p>
          <a:p>
            <a:pPr marL="742950" lvl="1" indent="-285750">
              <a:buFont typeface="Arial" panose="020B0604020202020204" pitchFamily="34" charset="0"/>
              <a:buChar char="•"/>
            </a:pPr>
            <a:endParaRPr lang="en-US" sz="1600" b="1" dirty="0">
              <a:latin typeface="Amazon Ember" panose="020B0603020204020204" pitchFamily="34" charset="0"/>
              <a:ea typeface="Amazon Ember" panose="020B0603020204020204" pitchFamily="34" charset="0"/>
              <a:cs typeface="Amazon Ember" panose="020B0603020204020204" pitchFamily="34" charset="0"/>
            </a:endParaRPr>
          </a:p>
          <a:p>
            <a:pPr marL="285750" indent="-285750">
              <a:buFont typeface="Arial" panose="020B0604020202020204" pitchFamily="34" charset="0"/>
              <a:buChar char="•"/>
            </a:pPr>
            <a:r>
              <a:rPr lang="en-US" sz="1600" b="1" dirty="0">
                <a:latin typeface="Amazon Ember" panose="020B0603020204020204" pitchFamily="34" charset="0"/>
                <a:ea typeface="Amazon Ember" panose="020B0603020204020204" pitchFamily="34" charset="0"/>
                <a:cs typeface="Amazon Ember" panose="020B0603020204020204" pitchFamily="34" charset="0"/>
              </a:rPr>
              <a:t>Gain Ops sustainability</a:t>
            </a:r>
          </a:p>
          <a:p>
            <a:pPr marL="742950" lvl="1" indent="-285750">
              <a:buFont typeface="Arial" panose="020B0604020202020204" pitchFamily="34" charset="0"/>
              <a:buChar char="•"/>
            </a:pPr>
            <a:r>
              <a:rPr lang="en-US" sz="1400" dirty="0">
                <a:latin typeface="Amazon Ember" panose="020B0603020204020204" pitchFamily="34" charset="0"/>
                <a:ea typeface="Amazon Ember" panose="020B0603020204020204" pitchFamily="34" charset="0"/>
                <a:cs typeface="Amazon Ember" panose="020B0603020204020204" pitchFamily="34" charset="0"/>
              </a:rPr>
              <a:t>Reinforce the Ops team for On-call or Duty Shifts</a:t>
            </a:r>
          </a:p>
          <a:p>
            <a:pPr marL="742950" lvl="1" indent="-285750">
              <a:buFont typeface="Arial" panose="020B0604020202020204" pitchFamily="34" charset="0"/>
              <a:buChar char="•"/>
            </a:pPr>
            <a:r>
              <a:rPr lang="en-US" sz="1400" dirty="0">
                <a:latin typeface="Amazon Ember" panose="020B0603020204020204" pitchFamily="34" charset="0"/>
                <a:ea typeface="Amazon Ember" panose="020B0603020204020204" pitchFamily="34" charset="0"/>
                <a:cs typeface="Amazon Ember" panose="020B0603020204020204" pitchFamily="34" charset="0"/>
              </a:rPr>
              <a:t>Schedule shifts to achieve critical SLAs 24x7x365 (ensure your 9’s)</a:t>
            </a:r>
          </a:p>
          <a:p>
            <a:pPr marL="742950" lvl="1" indent="-285750">
              <a:buFont typeface="Arial" panose="020B0604020202020204" pitchFamily="34" charset="0"/>
              <a:buChar char="•"/>
            </a:pPr>
            <a:r>
              <a:rPr lang="en-US" sz="1400" dirty="0">
                <a:latin typeface="Amazon Ember" panose="020B0603020204020204" pitchFamily="34" charset="0"/>
                <a:ea typeface="Amazon Ember" panose="020B0603020204020204" pitchFamily="34" charset="0"/>
                <a:cs typeface="Amazon Ember" panose="020B0603020204020204" pitchFamily="34" charset="0"/>
              </a:rPr>
              <a:t>AWS Enterprise Support is mandatory for production workloads</a:t>
            </a:r>
          </a:p>
          <a:p>
            <a:pPr marL="742950" lvl="1" indent="-285750">
              <a:buFont typeface="Arial" panose="020B0604020202020204" pitchFamily="34" charset="0"/>
              <a:buChar char="•"/>
            </a:pPr>
            <a:r>
              <a:rPr lang="en-US" sz="1400" dirty="0">
                <a:latin typeface="Amazon Ember" panose="020B0603020204020204" pitchFamily="34" charset="0"/>
                <a:ea typeface="Amazon Ember" panose="020B0603020204020204" pitchFamily="34" charset="0"/>
                <a:cs typeface="Amazon Ember" panose="020B0603020204020204" pitchFamily="34" charset="0"/>
              </a:rPr>
              <a:t>Discipline is key to transition from Traditional Ops to Cloud Ops</a:t>
            </a:r>
          </a:p>
          <a:p>
            <a:pPr marL="742950" lvl="1" indent="-285750">
              <a:buFont typeface="Arial" panose="020B0604020202020204" pitchFamily="34" charset="0"/>
              <a:buChar char="•"/>
            </a:pPr>
            <a:r>
              <a:rPr lang="en-US" sz="1400" dirty="0">
                <a:latin typeface="Amazon Ember" panose="020B0603020204020204" pitchFamily="34" charset="0"/>
                <a:ea typeface="Amazon Ember" panose="020B0603020204020204" pitchFamily="34" charset="0"/>
                <a:cs typeface="Amazon Ember" panose="020B0603020204020204" pitchFamily="34" charset="0"/>
              </a:rPr>
              <a:t>P0 and P1 must have a Post-mortem, RCA and action plan</a:t>
            </a:r>
          </a:p>
          <a:p>
            <a:pPr marL="742950" lvl="1" indent="-285750">
              <a:buFont typeface="Arial" panose="020B0604020202020204" pitchFamily="34" charset="0"/>
              <a:buChar char="•"/>
            </a:pPr>
            <a:endParaRPr lang="en-US" sz="1400" dirty="0">
              <a:latin typeface="Amazon Ember" panose="020B0603020204020204" pitchFamily="34" charset="0"/>
              <a:ea typeface="Amazon Ember" panose="020B0603020204020204" pitchFamily="34" charset="0"/>
              <a:cs typeface="Amazon Ember" panose="020B0603020204020204" pitchFamily="34" charset="0"/>
            </a:endParaRPr>
          </a:p>
          <a:p>
            <a:pPr lvl="1"/>
            <a:endParaRPr lang="en-US" sz="1400" dirty="0">
              <a:latin typeface="Amazon Ember" panose="020B0603020204020204" pitchFamily="34" charset="0"/>
              <a:ea typeface="Amazon Ember" panose="020B0603020204020204" pitchFamily="34" charset="0"/>
              <a:cs typeface="Amazon Ember" panose="020B0603020204020204" pitchFamily="34" charset="0"/>
            </a:endParaRPr>
          </a:p>
          <a:p>
            <a:pPr marL="285750" indent="-285750">
              <a:buFont typeface="Arial" panose="020B0604020202020204" pitchFamily="34" charset="0"/>
              <a:buChar char="•"/>
            </a:pPr>
            <a:endParaRPr lang="en-US" sz="1600" dirty="0">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2029445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hape 156">
            <a:extLst>
              <a:ext uri="{FF2B5EF4-FFF2-40B4-BE49-F238E27FC236}">
                <a16:creationId xmlns:a16="http://schemas.microsoft.com/office/drawing/2014/main" id="{FF8F5121-385C-7B4C-97E3-B410FC93A5AC}"/>
              </a:ext>
            </a:extLst>
          </p:cNvPr>
          <p:cNvSpPr txBox="1"/>
          <p:nvPr/>
        </p:nvSpPr>
        <p:spPr>
          <a:xfrm>
            <a:off x="223450" y="173885"/>
            <a:ext cx="6858000" cy="514500"/>
          </a:xfrm>
          <a:prstGeom prst="rect">
            <a:avLst/>
          </a:prstGeom>
          <a:noFill/>
          <a:ln>
            <a:noFill/>
          </a:ln>
        </p:spPr>
        <p:txBody>
          <a:bodyPr wrap="square" lIns="91425" tIns="45700" rIns="91425" bIns="45700" anchor="t" anchorCtr="0">
            <a:noAutofit/>
          </a:bodyPr>
          <a:lstStyle/>
          <a:p>
            <a:pPr lvl="0">
              <a:buClr>
                <a:srgbClr val="000000"/>
              </a:buClr>
              <a:buSzPts val="1100"/>
            </a:pPr>
            <a:r>
              <a:rPr lang="en-AU" b="1" dirty="0">
                <a:solidFill>
                  <a:srgbClr val="232F3E"/>
                </a:solidFill>
                <a:latin typeface="Amazon Ember" panose="020B0603020204020204" pitchFamily="34" charset="0"/>
                <a:ea typeface="Amazon Ember" panose="020B0603020204020204" pitchFamily="34" charset="0"/>
                <a:cs typeface="Amazon Ember" panose="020B0603020204020204" pitchFamily="34" charset="0"/>
              </a:rPr>
              <a:t>AWS Operational Domains</a:t>
            </a:r>
            <a:endParaRPr lang="en" b="1" dirty="0">
              <a:solidFill>
                <a:srgbClr val="232F3E"/>
              </a:solidFill>
              <a:latin typeface="Amazon Ember" panose="020B0603020204020204" pitchFamily="34" charset="0"/>
              <a:ea typeface="Amazon Ember" panose="020B0603020204020204" pitchFamily="34" charset="0"/>
              <a:cs typeface="Amazon Ember" panose="020B0603020204020204" pitchFamily="34" charset="0"/>
              <a:sym typeface="Oxygen"/>
            </a:endParaRPr>
          </a:p>
        </p:txBody>
      </p:sp>
      <p:cxnSp>
        <p:nvCxnSpPr>
          <p:cNvPr id="11" name="Shape 157">
            <a:extLst>
              <a:ext uri="{FF2B5EF4-FFF2-40B4-BE49-F238E27FC236}">
                <a16:creationId xmlns:a16="http://schemas.microsoft.com/office/drawing/2014/main" id="{9400E852-BE4A-C441-A9D3-853F0A5E6B86}"/>
              </a:ext>
            </a:extLst>
          </p:cNvPr>
          <p:cNvCxnSpPr/>
          <p:nvPr/>
        </p:nvCxnSpPr>
        <p:spPr>
          <a:xfrm>
            <a:off x="320116" y="554198"/>
            <a:ext cx="8540400" cy="0"/>
          </a:xfrm>
          <a:prstGeom prst="straightConnector1">
            <a:avLst/>
          </a:prstGeom>
          <a:noFill/>
          <a:ln w="12700" cap="sq" cmpd="sng">
            <a:solidFill>
              <a:schemeClr val="accent1"/>
            </a:solidFill>
            <a:prstDash val="solid"/>
            <a:round/>
            <a:headEnd type="none" w="med" len="med"/>
            <a:tailEnd type="none" w="med" len="med"/>
          </a:ln>
        </p:spPr>
      </p:cxnSp>
      <p:sp>
        <p:nvSpPr>
          <p:cNvPr id="5" name="Rectangle 4">
            <a:extLst>
              <a:ext uri="{FF2B5EF4-FFF2-40B4-BE49-F238E27FC236}">
                <a16:creationId xmlns:a16="http://schemas.microsoft.com/office/drawing/2014/main" id="{C24511F7-FBE4-BB4C-AAAE-CE21A419DB3A}"/>
              </a:ext>
            </a:extLst>
          </p:cNvPr>
          <p:cNvSpPr/>
          <p:nvPr/>
        </p:nvSpPr>
        <p:spPr>
          <a:xfrm>
            <a:off x="1099040" y="1625707"/>
            <a:ext cx="1463040" cy="640080"/>
          </a:xfrm>
          <a:prstGeom prst="rect">
            <a:avLst/>
          </a:prstGeom>
          <a:solidFill>
            <a:schemeClr val="bg1">
              <a:lumMod val="65000"/>
            </a:schemeClr>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r>
              <a:rPr lang="en-AU" sz="11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Platform Architecture &amp; Governance</a:t>
            </a:r>
          </a:p>
        </p:txBody>
      </p:sp>
      <p:sp>
        <p:nvSpPr>
          <p:cNvPr id="6" name="Rectangle 5">
            <a:extLst>
              <a:ext uri="{FF2B5EF4-FFF2-40B4-BE49-F238E27FC236}">
                <a16:creationId xmlns:a16="http://schemas.microsoft.com/office/drawing/2014/main" id="{0CD2C0B1-C1D4-D149-B364-A30083D6BF1E}"/>
              </a:ext>
            </a:extLst>
          </p:cNvPr>
          <p:cNvSpPr/>
          <p:nvPr/>
        </p:nvSpPr>
        <p:spPr>
          <a:xfrm>
            <a:off x="1099040" y="2319596"/>
            <a:ext cx="1463040" cy="640080"/>
          </a:xfrm>
          <a:prstGeom prst="rect">
            <a:avLst/>
          </a:prstGeom>
          <a:solidFill>
            <a:schemeClr val="bg1">
              <a:lumMod val="65000"/>
            </a:schemeClr>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r>
              <a:rPr lang="en-AU" sz="11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Operational Health</a:t>
            </a:r>
          </a:p>
        </p:txBody>
      </p:sp>
      <p:sp>
        <p:nvSpPr>
          <p:cNvPr id="7" name="Rectangle 6">
            <a:extLst>
              <a:ext uri="{FF2B5EF4-FFF2-40B4-BE49-F238E27FC236}">
                <a16:creationId xmlns:a16="http://schemas.microsoft.com/office/drawing/2014/main" id="{9B2465BE-76FD-1D40-94EB-B78E1B86B824}"/>
              </a:ext>
            </a:extLst>
          </p:cNvPr>
          <p:cNvSpPr/>
          <p:nvPr/>
        </p:nvSpPr>
        <p:spPr>
          <a:xfrm>
            <a:off x="1088309" y="3724200"/>
            <a:ext cx="1463040" cy="640080"/>
          </a:xfrm>
          <a:prstGeom prst="rect">
            <a:avLst/>
          </a:prstGeom>
          <a:solidFill>
            <a:schemeClr val="accent6">
              <a:lumMod val="65000"/>
            </a:schemeClr>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r>
              <a:rPr lang="en-AU" sz="11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Availability &amp; </a:t>
            </a:r>
            <a:r>
              <a:rPr lang="en-AU" sz="1100">
                <a:solidFill>
                  <a:schemeClr val="bg1"/>
                </a:solidFill>
                <a:latin typeface="Amazon Ember" panose="020B0603020204020204" pitchFamily="34" charset="0"/>
                <a:ea typeface="Amazon Ember" panose="020B0603020204020204" pitchFamily="34" charset="0"/>
                <a:cs typeface="Amazon Ember" panose="020B0603020204020204" pitchFamily="34" charset="0"/>
              </a:rPr>
              <a:t>Continuity Management</a:t>
            </a:r>
            <a:endParaRPr lang="en-AU" sz="1100"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8" name="Rectangle 7">
            <a:extLst>
              <a:ext uri="{FF2B5EF4-FFF2-40B4-BE49-F238E27FC236}">
                <a16:creationId xmlns:a16="http://schemas.microsoft.com/office/drawing/2014/main" id="{05E2CF03-3F44-B04F-988D-5225BCCD9094}"/>
              </a:ext>
            </a:extLst>
          </p:cNvPr>
          <p:cNvSpPr/>
          <p:nvPr/>
        </p:nvSpPr>
        <p:spPr>
          <a:xfrm>
            <a:off x="1099040" y="3013485"/>
            <a:ext cx="1463040" cy="640080"/>
          </a:xfrm>
          <a:prstGeom prst="rect">
            <a:avLst/>
          </a:prstGeom>
          <a:gradFill>
            <a:gsLst>
              <a:gs pos="0">
                <a:schemeClr val="accent5">
                  <a:lumMod val="67000"/>
                </a:schemeClr>
              </a:gs>
              <a:gs pos="48000">
                <a:schemeClr val="accent5">
                  <a:lumMod val="97000"/>
                  <a:lumOff val="3000"/>
                </a:schemeClr>
              </a:gs>
              <a:gs pos="100000">
                <a:schemeClr val="accent5">
                  <a:lumMod val="60000"/>
                  <a:lumOff val="40000"/>
                </a:schemeClr>
              </a:gs>
            </a:gsLst>
            <a:lin ang="16200000" scaled="1"/>
          </a:gra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r>
              <a:rPr lang="en-AU" sz="11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Provisioning &amp; Configuration Management</a:t>
            </a:r>
          </a:p>
        </p:txBody>
      </p:sp>
      <p:sp>
        <p:nvSpPr>
          <p:cNvPr id="9" name="Rectangle 8">
            <a:extLst>
              <a:ext uri="{FF2B5EF4-FFF2-40B4-BE49-F238E27FC236}">
                <a16:creationId xmlns:a16="http://schemas.microsoft.com/office/drawing/2014/main" id="{3370B74F-4914-D34A-B1AC-023C7DB7755A}"/>
              </a:ext>
            </a:extLst>
          </p:cNvPr>
          <p:cNvSpPr/>
          <p:nvPr/>
        </p:nvSpPr>
        <p:spPr>
          <a:xfrm>
            <a:off x="971132" y="986412"/>
            <a:ext cx="1693690" cy="3519494"/>
          </a:xfrm>
          <a:prstGeom prst="rect">
            <a:avLst/>
          </a:prstGeom>
          <a:noFill/>
          <a:ln>
            <a:solidFill>
              <a:schemeClr val="accent5"/>
            </a:solidFill>
            <a:prstDash val="dash"/>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AU" sz="1200" b="1" dirty="0">
                <a:solidFill>
                  <a:schemeClr val="accent5"/>
                </a:solidFill>
                <a:effectLst>
                  <a:outerShdw blurRad="50800" dist="38100" dir="2700000" algn="tl" rotWithShape="0">
                    <a:prstClr val="black">
                      <a:alpha val="40000"/>
                    </a:prstClr>
                  </a:outerShdw>
                </a:effectLst>
                <a:latin typeface="Amazon Ember" panose="020B0603020204020204" pitchFamily="34" charset="0"/>
                <a:ea typeface="Amazon Ember" panose="020B0603020204020204" pitchFamily="34" charset="0"/>
                <a:cs typeface="Amazon Ember" panose="020B0603020204020204" pitchFamily="34" charset="0"/>
              </a:rPr>
              <a:t>Core Operations Functions</a:t>
            </a:r>
          </a:p>
        </p:txBody>
      </p:sp>
      <p:sp>
        <p:nvSpPr>
          <p:cNvPr id="12" name="Rectangle 11">
            <a:extLst>
              <a:ext uri="{FF2B5EF4-FFF2-40B4-BE49-F238E27FC236}">
                <a16:creationId xmlns:a16="http://schemas.microsoft.com/office/drawing/2014/main" id="{BE83D9A5-9E04-6C43-B1C6-CDDAF24022D7}"/>
              </a:ext>
            </a:extLst>
          </p:cNvPr>
          <p:cNvSpPr/>
          <p:nvPr/>
        </p:nvSpPr>
        <p:spPr>
          <a:xfrm>
            <a:off x="6562668" y="2319596"/>
            <a:ext cx="1463040" cy="640080"/>
          </a:xfrm>
          <a:prstGeom prst="rect">
            <a:avLst/>
          </a:prstGeom>
          <a:solidFill>
            <a:schemeClr val="accent6">
              <a:lumMod val="65000"/>
            </a:schemeClr>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r>
              <a:rPr lang="en-AU" sz="11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Continuous Improvement</a:t>
            </a:r>
          </a:p>
        </p:txBody>
      </p:sp>
      <p:sp>
        <p:nvSpPr>
          <p:cNvPr id="13" name="Rectangle 12">
            <a:extLst>
              <a:ext uri="{FF2B5EF4-FFF2-40B4-BE49-F238E27FC236}">
                <a16:creationId xmlns:a16="http://schemas.microsoft.com/office/drawing/2014/main" id="{F2018335-DAC2-CF4A-8E88-8FC6015FB4F5}"/>
              </a:ext>
            </a:extLst>
          </p:cNvPr>
          <p:cNvSpPr/>
          <p:nvPr/>
        </p:nvSpPr>
        <p:spPr>
          <a:xfrm>
            <a:off x="6562668" y="3013485"/>
            <a:ext cx="1463040" cy="640080"/>
          </a:xfrm>
          <a:prstGeom prst="rect">
            <a:avLst/>
          </a:prstGeom>
          <a:solidFill>
            <a:schemeClr val="accent6">
              <a:lumMod val="65000"/>
            </a:schemeClr>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r>
              <a:rPr lang="en-AU" sz="11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Application Lifecycle Management</a:t>
            </a:r>
          </a:p>
        </p:txBody>
      </p:sp>
      <p:sp>
        <p:nvSpPr>
          <p:cNvPr id="14" name="Rectangle 13">
            <a:extLst>
              <a:ext uri="{FF2B5EF4-FFF2-40B4-BE49-F238E27FC236}">
                <a16:creationId xmlns:a16="http://schemas.microsoft.com/office/drawing/2014/main" id="{EFD053D2-5E23-8A44-BB90-3C04013FD3F4}"/>
              </a:ext>
            </a:extLst>
          </p:cNvPr>
          <p:cNvSpPr/>
          <p:nvPr/>
        </p:nvSpPr>
        <p:spPr>
          <a:xfrm>
            <a:off x="6562668" y="1625707"/>
            <a:ext cx="1463040" cy="640080"/>
          </a:xfrm>
          <a:prstGeom prst="rect">
            <a:avLst/>
          </a:prstGeom>
          <a:solidFill>
            <a:schemeClr val="accent6">
              <a:lumMod val="65000"/>
            </a:schemeClr>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r>
              <a:rPr lang="en-AU" sz="11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Reporting &amp; Analytics</a:t>
            </a:r>
          </a:p>
        </p:txBody>
      </p:sp>
      <p:sp>
        <p:nvSpPr>
          <p:cNvPr id="15" name="Rectangle 14">
            <a:extLst>
              <a:ext uri="{FF2B5EF4-FFF2-40B4-BE49-F238E27FC236}">
                <a16:creationId xmlns:a16="http://schemas.microsoft.com/office/drawing/2014/main" id="{9294991E-1C8D-6A4C-953B-9487995D1110}"/>
              </a:ext>
            </a:extLst>
          </p:cNvPr>
          <p:cNvSpPr/>
          <p:nvPr/>
        </p:nvSpPr>
        <p:spPr>
          <a:xfrm>
            <a:off x="6448368" y="985466"/>
            <a:ext cx="1691640" cy="3520440"/>
          </a:xfrm>
          <a:prstGeom prst="rect">
            <a:avLst/>
          </a:prstGeom>
          <a:noFill/>
          <a:ln>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AU" sz="1200" b="1" dirty="0">
                <a:solidFill>
                  <a:schemeClr val="tx1"/>
                </a:solidFill>
                <a:effectLst>
                  <a:outerShdw blurRad="50800" dist="38100" dir="2700000" algn="tl" rotWithShape="0">
                    <a:prstClr val="black">
                      <a:alpha val="40000"/>
                    </a:prstClr>
                  </a:outerShdw>
                </a:effectLst>
                <a:latin typeface="Amazon Ember" panose="020B0603020204020204" pitchFamily="34" charset="0"/>
                <a:ea typeface="Amazon Ember" panose="020B0603020204020204" pitchFamily="34" charset="0"/>
                <a:cs typeface="Amazon Ember" panose="020B0603020204020204" pitchFamily="34" charset="0"/>
              </a:rPr>
              <a:t>Supporting Functions</a:t>
            </a:r>
          </a:p>
        </p:txBody>
      </p:sp>
      <p:sp>
        <p:nvSpPr>
          <p:cNvPr id="16" name="Rectangle 15">
            <a:extLst>
              <a:ext uri="{FF2B5EF4-FFF2-40B4-BE49-F238E27FC236}">
                <a16:creationId xmlns:a16="http://schemas.microsoft.com/office/drawing/2014/main" id="{F7556889-3DBB-AC49-A59F-EC3C7511C0C7}"/>
              </a:ext>
            </a:extLst>
          </p:cNvPr>
          <p:cNvSpPr/>
          <p:nvPr/>
        </p:nvSpPr>
        <p:spPr>
          <a:xfrm>
            <a:off x="4748019" y="1625935"/>
            <a:ext cx="1463040" cy="640080"/>
          </a:xfrm>
          <a:prstGeom prst="rect">
            <a:avLst/>
          </a:prstGeom>
          <a:solidFill>
            <a:schemeClr val="accent6">
              <a:lumMod val="65000"/>
            </a:schemeClr>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r>
              <a:rPr lang="en-AU" sz="11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Financial Management</a:t>
            </a:r>
          </a:p>
        </p:txBody>
      </p:sp>
      <p:sp>
        <p:nvSpPr>
          <p:cNvPr id="17" name="Rectangle 16">
            <a:extLst>
              <a:ext uri="{FF2B5EF4-FFF2-40B4-BE49-F238E27FC236}">
                <a16:creationId xmlns:a16="http://schemas.microsoft.com/office/drawing/2014/main" id="{2F9DBC23-19D8-D44F-AF60-2ABFCF441CF3}"/>
              </a:ext>
            </a:extLst>
          </p:cNvPr>
          <p:cNvSpPr/>
          <p:nvPr/>
        </p:nvSpPr>
        <p:spPr>
          <a:xfrm>
            <a:off x="4748019" y="2319596"/>
            <a:ext cx="1463040" cy="640080"/>
          </a:xfrm>
          <a:prstGeom prst="rect">
            <a:avLst/>
          </a:prstGeom>
          <a:solidFill>
            <a:schemeClr val="accent6">
              <a:lumMod val="65000"/>
            </a:schemeClr>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r>
              <a:rPr lang="en-AU" sz="11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Capacity Planning &amp; Forecasting</a:t>
            </a:r>
          </a:p>
        </p:txBody>
      </p:sp>
      <p:sp>
        <p:nvSpPr>
          <p:cNvPr id="18" name="Rectangle 17">
            <a:extLst>
              <a:ext uri="{FF2B5EF4-FFF2-40B4-BE49-F238E27FC236}">
                <a16:creationId xmlns:a16="http://schemas.microsoft.com/office/drawing/2014/main" id="{26F2AA59-7BFB-D240-BC53-C84298C73BEC}"/>
              </a:ext>
            </a:extLst>
          </p:cNvPr>
          <p:cNvSpPr/>
          <p:nvPr/>
        </p:nvSpPr>
        <p:spPr>
          <a:xfrm>
            <a:off x="4620835" y="985466"/>
            <a:ext cx="1691640" cy="3520440"/>
          </a:xfrm>
          <a:prstGeom prst="rect">
            <a:avLst/>
          </a:prstGeom>
          <a:noFill/>
          <a:ln>
            <a:solidFill>
              <a:schemeClr val="accent4"/>
            </a:solidFill>
            <a:prstDash val="dash"/>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AU" sz="1200" b="1" dirty="0">
                <a:solidFill>
                  <a:schemeClr val="accent4"/>
                </a:solidFill>
                <a:effectLst>
                  <a:outerShdw blurRad="50800" dist="38100" dir="2700000" algn="tl" rotWithShape="0">
                    <a:prstClr val="black">
                      <a:alpha val="40000"/>
                    </a:prstClr>
                  </a:outerShdw>
                </a:effectLst>
                <a:latin typeface="Amazon Ember" panose="020B0603020204020204" pitchFamily="34" charset="0"/>
                <a:ea typeface="Amazon Ember" panose="020B0603020204020204" pitchFamily="34" charset="0"/>
                <a:cs typeface="Amazon Ember" panose="020B0603020204020204" pitchFamily="34" charset="0"/>
              </a:rPr>
              <a:t>Business Management Functions</a:t>
            </a:r>
          </a:p>
        </p:txBody>
      </p:sp>
      <p:sp>
        <p:nvSpPr>
          <p:cNvPr id="19" name="Rectangle 18">
            <a:extLst>
              <a:ext uri="{FF2B5EF4-FFF2-40B4-BE49-F238E27FC236}">
                <a16:creationId xmlns:a16="http://schemas.microsoft.com/office/drawing/2014/main" id="{D2581F9D-1F14-4D43-BDAE-7647504F4CF0}"/>
              </a:ext>
            </a:extLst>
          </p:cNvPr>
          <p:cNvSpPr/>
          <p:nvPr/>
        </p:nvSpPr>
        <p:spPr>
          <a:xfrm>
            <a:off x="4748019" y="3724200"/>
            <a:ext cx="1463040" cy="640080"/>
          </a:xfrm>
          <a:prstGeom prst="rect">
            <a:avLst/>
          </a:prstGeom>
          <a:solidFill>
            <a:schemeClr val="accent6">
              <a:lumMod val="65000"/>
            </a:schemeClr>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r>
              <a:rPr lang="en-AU" sz="11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Vendor Management</a:t>
            </a:r>
          </a:p>
        </p:txBody>
      </p:sp>
      <p:sp>
        <p:nvSpPr>
          <p:cNvPr id="20" name="Rectangle 19">
            <a:extLst>
              <a:ext uri="{FF2B5EF4-FFF2-40B4-BE49-F238E27FC236}">
                <a16:creationId xmlns:a16="http://schemas.microsoft.com/office/drawing/2014/main" id="{96144AA4-3560-3A48-B963-7CEBAA0EA576}"/>
              </a:ext>
            </a:extLst>
          </p:cNvPr>
          <p:cNvSpPr/>
          <p:nvPr/>
        </p:nvSpPr>
        <p:spPr>
          <a:xfrm>
            <a:off x="4735135" y="3013485"/>
            <a:ext cx="1463040" cy="640080"/>
          </a:xfrm>
          <a:prstGeom prst="rect">
            <a:avLst/>
          </a:prstGeom>
          <a:solidFill>
            <a:schemeClr val="accent6">
              <a:lumMod val="65000"/>
            </a:schemeClr>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r>
              <a:rPr lang="en-AU" sz="11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Organizational Change Management</a:t>
            </a:r>
          </a:p>
        </p:txBody>
      </p:sp>
      <p:sp>
        <p:nvSpPr>
          <p:cNvPr id="21" name="Rectangle 20">
            <a:extLst>
              <a:ext uri="{FF2B5EF4-FFF2-40B4-BE49-F238E27FC236}">
                <a16:creationId xmlns:a16="http://schemas.microsoft.com/office/drawing/2014/main" id="{D7E815AD-2D2A-6B40-B1E3-95972135EFBE}"/>
              </a:ext>
            </a:extLst>
          </p:cNvPr>
          <p:cNvSpPr/>
          <p:nvPr/>
        </p:nvSpPr>
        <p:spPr>
          <a:xfrm>
            <a:off x="2907030" y="3013485"/>
            <a:ext cx="1463040" cy="640080"/>
          </a:xfrm>
          <a:prstGeom prst="rect">
            <a:avLst/>
          </a:prstGeom>
          <a:solidFill>
            <a:schemeClr val="accent6">
              <a:lumMod val="65000"/>
            </a:schemeClr>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r>
              <a:rPr lang="en-AU" sz="11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Identity &amp; Access Management</a:t>
            </a:r>
          </a:p>
        </p:txBody>
      </p:sp>
      <p:sp>
        <p:nvSpPr>
          <p:cNvPr id="22" name="Rectangle 21">
            <a:extLst>
              <a:ext uri="{FF2B5EF4-FFF2-40B4-BE49-F238E27FC236}">
                <a16:creationId xmlns:a16="http://schemas.microsoft.com/office/drawing/2014/main" id="{60622699-0B59-544A-8748-72C1E07A5A19}"/>
              </a:ext>
            </a:extLst>
          </p:cNvPr>
          <p:cNvSpPr/>
          <p:nvPr/>
        </p:nvSpPr>
        <p:spPr>
          <a:xfrm>
            <a:off x="2920486" y="1627132"/>
            <a:ext cx="1463040" cy="640080"/>
          </a:xfrm>
          <a:prstGeom prst="rect">
            <a:avLst/>
          </a:prstGeom>
          <a:solidFill>
            <a:schemeClr val="accent6">
              <a:lumMod val="65000"/>
            </a:schemeClr>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r>
              <a:rPr lang="en-AU" sz="11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IT Change Management</a:t>
            </a:r>
          </a:p>
        </p:txBody>
      </p:sp>
      <p:sp>
        <p:nvSpPr>
          <p:cNvPr id="23" name="Rectangle 22">
            <a:extLst>
              <a:ext uri="{FF2B5EF4-FFF2-40B4-BE49-F238E27FC236}">
                <a16:creationId xmlns:a16="http://schemas.microsoft.com/office/drawing/2014/main" id="{9BFC862F-2935-1B44-B526-D44C2AFD23A5}"/>
              </a:ext>
            </a:extLst>
          </p:cNvPr>
          <p:cNvSpPr/>
          <p:nvPr/>
        </p:nvSpPr>
        <p:spPr>
          <a:xfrm>
            <a:off x="2915739" y="2319950"/>
            <a:ext cx="1463040" cy="640080"/>
          </a:xfrm>
          <a:prstGeom prst="rect">
            <a:avLst/>
          </a:prstGeom>
          <a:solidFill>
            <a:schemeClr val="accent6">
              <a:lumMod val="65000"/>
            </a:schemeClr>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r>
              <a:rPr lang="en-AU" sz="11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Resource Inventory Management</a:t>
            </a:r>
          </a:p>
        </p:txBody>
      </p:sp>
      <p:sp>
        <p:nvSpPr>
          <p:cNvPr id="24" name="Rectangle 23">
            <a:extLst>
              <a:ext uri="{FF2B5EF4-FFF2-40B4-BE49-F238E27FC236}">
                <a16:creationId xmlns:a16="http://schemas.microsoft.com/office/drawing/2014/main" id="{CF738AC5-23C2-B544-B1FF-25447C50C2E5}"/>
              </a:ext>
            </a:extLst>
          </p:cNvPr>
          <p:cNvSpPr/>
          <p:nvPr/>
        </p:nvSpPr>
        <p:spPr>
          <a:xfrm>
            <a:off x="2792730" y="985466"/>
            <a:ext cx="1691640" cy="3520440"/>
          </a:xfrm>
          <a:prstGeom prst="rect">
            <a:avLst/>
          </a:prstGeom>
          <a:noFill/>
          <a:ln>
            <a:solidFill>
              <a:schemeClr val="accent3"/>
            </a:solidFill>
            <a:prstDash val="dash"/>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AU" sz="1200" b="1" dirty="0">
                <a:solidFill>
                  <a:schemeClr val="accent3"/>
                </a:solidFill>
                <a:effectLst>
                  <a:outerShdw blurRad="50800" dist="38100" dir="2700000" algn="tl" rotWithShape="0">
                    <a:prstClr val="black">
                      <a:alpha val="40000"/>
                    </a:prstClr>
                  </a:outerShdw>
                </a:effectLst>
                <a:latin typeface="Amazon Ember" panose="020B0603020204020204" pitchFamily="34" charset="0"/>
                <a:ea typeface="Amazon Ember" panose="020B0603020204020204" pitchFamily="34" charset="0"/>
                <a:cs typeface="Amazon Ember" panose="020B0603020204020204" pitchFamily="34" charset="0"/>
              </a:rPr>
              <a:t>Security &amp; Control Functions</a:t>
            </a:r>
            <a:endParaRPr lang="en-AU" sz="1100" b="1" dirty="0">
              <a:solidFill>
                <a:schemeClr val="accent3"/>
              </a:solidFill>
              <a:effectLst>
                <a:outerShdw blurRad="50800" dist="38100" dir="2700000" algn="tl" rotWithShape="0">
                  <a:prstClr val="black">
                    <a:alpha val="40000"/>
                  </a:prstClr>
                </a:outerShdw>
              </a:effectLst>
              <a:latin typeface="Amazon Ember" panose="020B0603020204020204" pitchFamily="34" charset="0"/>
              <a:ea typeface="Amazon Ember" panose="020B0603020204020204" pitchFamily="34" charset="0"/>
              <a:cs typeface="Amazon Ember" panose="020B0603020204020204" pitchFamily="34" charset="0"/>
            </a:endParaRPr>
          </a:p>
        </p:txBody>
      </p:sp>
      <p:sp>
        <p:nvSpPr>
          <p:cNvPr id="25" name="Rectangle 24">
            <a:extLst>
              <a:ext uri="{FF2B5EF4-FFF2-40B4-BE49-F238E27FC236}">
                <a16:creationId xmlns:a16="http://schemas.microsoft.com/office/drawing/2014/main" id="{F47CA041-F233-AE45-B9A6-BE897233562D}"/>
              </a:ext>
            </a:extLst>
          </p:cNvPr>
          <p:cNvSpPr/>
          <p:nvPr/>
        </p:nvSpPr>
        <p:spPr>
          <a:xfrm>
            <a:off x="2907030" y="3724200"/>
            <a:ext cx="1463040" cy="640080"/>
          </a:xfrm>
          <a:prstGeom prst="rect">
            <a:avLst/>
          </a:prstGeom>
          <a:solidFill>
            <a:schemeClr val="accent6">
              <a:lumMod val="65000"/>
            </a:schemeClr>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r>
              <a:rPr lang="en-AU" sz="11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Security Management</a:t>
            </a:r>
          </a:p>
        </p:txBody>
      </p:sp>
    </p:spTree>
    <p:extLst>
      <p:ext uri="{BB962C8B-B14F-4D97-AF65-F5344CB8AC3E}">
        <p14:creationId xmlns:p14="http://schemas.microsoft.com/office/powerpoint/2010/main" val="3591275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500"/>
                                        <p:tgtEl>
                                          <p:spTgt spid="2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4"/>
                                        </p:tgtEl>
                                        <p:attrNameLst>
                                          <p:attrName>style.visibility</p:attrName>
                                        </p:attrNameLst>
                                      </p:cBhvr>
                                      <p:to>
                                        <p:strVal val="visible"/>
                                      </p:to>
                                    </p:set>
                                    <p:animEffect transition="in" filter="fade">
                                      <p:cBhvr>
                                        <p:cTn id="16" dur="500"/>
                                        <p:tgtEl>
                                          <p:spTgt spid="2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fade">
                                      <p:cBhvr>
                                        <p:cTn id="19" dur="500"/>
                                        <p:tgtEl>
                                          <p:spTgt spid="25"/>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fade">
                                      <p:cBhvr>
                                        <p:cTn id="24" dur="500"/>
                                        <p:tgtEl>
                                          <p:spTgt spid="16"/>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500"/>
                                        <p:tgtEl>
                                          <p:spTgt spid="17"/>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fade">
                                      <p:cBhvr>
                                        <p:cTn id="30" dur="500"/>
                                        <p:tgtEl>
                                          <p:spTgt spid="18"/>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animEffect transition="in" filter="fade">
                                      <p:cBhvr>
                                        <p:cTn id="33" dur="500"/>
                                        <p:tgtEl>
                                          <p:spTgt spid="19"/>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0"/>
                                        </p:tgtEl>
                                        <p:attrNameLst>
                                          <p:attrName>style.visibility</p:attrName>
                                        </p:attrNameLst>
                                      </p:cBhvr>
                                      <p:to>
                                        <p:strVal val="visible"/>
                                      </p:to>
                                    </p:set>
                                    <p:animEffect transition="in" filter="fade">
                                      <p:cBhvr>
                                        <p:cTn id="36" dur="500"/>
                                        <p:tgtEl>
                                          <p:spTgt spid="20"/>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12"/>
                                        </p:tgtEl>
                                        <p:attrNameLst>
                                          <p:attrName>style.visibility</p:attrName>
                                        </p:attrNameLst>
                                      </p:cBhvr>
                                      <p:to>
                                        <p:strVal val="visible"/>
                                      </p:to>
                                    </p:set>
                                    <p:animEffect transition="in" filter="fade">
                                      <p:cBhvr>
                                        <p:cTn id="41" dur="500"/>
                                        <p:tgtEl>
                                          <p:spTgt spid="12"/>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fade">
                                      <p:cBhvr>
                                        <p:cTn id="44" dur="500"/>
                                        <p:tgtEl>
                                          <p:spTgt spid="13"/>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fade">
                                      <p:cBhvr>
                                        <p:cTn id="47" dur="500"/>
                                        <p:tgtEl>
                                          <p:spTgt spid="14"/>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2720" y="90459"/>
            <a:ext cx="8205304" cy="857250"/>
          </a:xfrm>
        </p:spPr>
        <p:txBody>
          <a:bodyPr/>
          <a:lstStyle/>
          <a:p>
            <a:r>
              <a:rPr lang="en-US" b="1" dirty="0"/>
              <a:t>OI Domains – Core Operations Functions:</a:t>
            </a:r>
            <a:br>
              <a:rPr lang="en-US" b="1" dirty="0"/>
            </a:br>
            <a:r>
              <a:rPr lang="en-US" sz="2200" b="1" dirty="0"/>
              <a:t>Provisioning &amp; Configuration Management</a:t>
            </a:r>
          </a:p>
        </p:txBody>
      </p:sp>
      <p:sp>
        <p:nvSpPr>
          <p:cNvPr id="22" name="Text Placeholder 8"/>
          <p:cNvSpPr txBox="1">
            <a:spLocks/>
          </p:cNvSpPr>
          <p:nvPr/>
        </p:nvSpPr>
        <p:spPr>
          <a:xfrm>
            <a:off x="274429" y="1065470"/>
            <a:ext cx="4099842" cy="1231342"/>
          </a:xfrm>
          <a:prstGeom prst="rect">
            <a:avLst/>
          </a:prstGeom>
          <a:noFill/>
        </p:spPr>
        <p:txBody>
          <a:bodyPr vert="horz" lIns="0" tIns="0" rIns="0" bIns="0" rtlCol="0" anchor="t">
            <a:noAutofit/>
          </a:bodyPr>
          <a:lstStyle>
            <a:lvl1pPr marL="0" indent="0" algn="l" defTabSz="914400" rtl="0" eaLnBrk="1" latinLnBrk="0" hangingPunct="1">
              <a:lnSpc>
                <a:spcPct val="120000"/>
              </a:lnSpc>
              <a:spcBef>
                <a:spcPts val="600"/>
              </a:spcBef>
              <a:spcAft>
                <a:spcPts val="1200"/>
              </a:spcAft>
              <a:buFont typeface="Arial" panose="020B0604020202020204" pitchFamily="34" charset="0"/>
              <a:buNone/>
              <a:defRPr sz="1600" b="0" i="1" kern="1200" spc="0">
                <a:solidFill>
                  <a:schemeClr val="bg2"/>
                </a:solidFill>
                <a:latin typeface="Corbel" panose="020B0503020204020204" pitchFamily="34" charset="0"/>
                <a:ea typeface="+mn-ea"/>
                <a:cs typeface="+mn-cs"/>
              </a:defRPr>
            </a:lvl1pPr>
            <a:lvl2pPr marL="0" indent="0" algn="l" defTabSz="914400" rtl="0" eaLnBrk="1" latinLnBrk="0" hangingPunct="1">
              <a:lnSpc>
                <a:spcPct val="100000"/>
              </a:lnSpc>
              <a:spcBef>
                <a:spcPts val="0"/>
              </a:spcBef>
              <a:spcAft>
                <a:spcPts val="600"/>
              </a:spcAft>
              <a:buFont typeface="Arial" panose="020B0604020202020204" pitchFamily="34" charset="0"/>
              <a:buNone/>
              <a:defRPr sz="1500" i="1" kern="1200">
                <a:solidFill>
                  <a:schemeClr val="tx2"/>
                </a:solidFill>
                <a:latin typeface="Corbel" panose="020B0503020204020204" pitchFamily="34" charset="0"/>
                <a:ea typeface="+mn-ea"/>
                <a:cs typeface="+mn-cs"/>
              </a:defRPr>
            </a:lvl2pPr>
            <a:lvl3pPr marL="0" indent="0" algn="l" defTabSz="914400" rtl="0" eaLnBrk="1" latinLnBrk="0" hangingPunct="1">
              <a:lnSpc>
                <a:spcPct val="110000"/>
              </a:lnSpc>
              <a:spcBef>
                <a:spcPts val="600"/>
              </a:spcBef>
              <a:spcAft>
                <a:spcPts val="0"/>
              </a:spcAft>
              <a:buFont typeface="Arial" panose="020B0604020202020204" pitchFamily="34" charset="0"/>
              <a:buNone/>
              <a:defRPr sz="1100" b="1" kern="1200">
                <a:solidFill>
                  <a:schemeClr val="accent4"/>
                </a:solidFill>
                <a:latin typeface="+mj-lt"/>
                <a:ea typeface="+mn-ea"/>
                <a:cs typeface="Arial" panose="020B0604020202020204" pitchFamily="34" charset="0"/>
              </a:defRPr>
            </a:lvl3pPr>
            <a:lvl4pPr marL="0" indent="0" algn="l" defTabSz="914400" rtl="0" eaLnBrk="1" latinLnBrk="0" hangingPunct="1">
              <a:lnSpc>
                <a:spcPct val="114000"/>
              </a:lnSpc>
              <a:spcBef>
                <a:spcPts val="600"/>
              </a:spcBef>
              <a:spcAft>
                <a:spcPts val="600"/>
              </a:spcAft>
              <a:buFont typeface="Arial" panose="020B0604020202020204" pitchFamily="34" charset="0"/>
              <a:buNone/>
              <a:defRPr sz="1100" kern="1200">
                <a:solidFill>
                  <a:schemeClr val="tx2"/>
                </a:solidFill>
                <a:latin typeface="+mj-lt"/>
                <a:ea typeface="+mn-ea"/>
                <a:cs typeface="Arial" panose="020B0604020202020204" pitchFamily="34" charset="0"/>
              </a:defRPr>
            </a:lvl4pPr>
            <a:lvl5pPr marL="171450" indent="0" algn="l" defTabSz="914400" rtl="0" eaLnBrk="1" latinLnBrk="0" hangingPunct="1">
              <a:lnSpc>
                <a:spcPct val="95000"/>
              </a:lnSpc>
              <a:spcBef>
                <a:spcPts val="0"/>
              </a:spcBef>
              <a:spcAft>
                <a:spcPts val="600"/>
              </a:spcAft>
              <a:buFont typeface="Arial" panose="020B0604020202020204" pitchFamily="34" charset="0"/>
              <a:buNone/>
              <a:defRPr sz="1100" kern="1200">
                <a:solidFill>
                  <a:schemeClr val="tx2"/>
                </a:solidFill>
                <a:latin typeface="+mj-lt"/>
                <a:ea typeface="+mn-ea"/>
                <a:cs typeface="Arial" panose="020B0604020202020204" pitchFamily="34" charset="0"/>
              </a:defRPr>
            </a:lvl5pPr>
            <a:lvl6pPr marL="344488" indent="-173038" algn="l" defTabSz="914400" rtl="0" eaLnBrk="1" latinLnBrk="0" hangingPunct="1">
              <a:lnSpc>
                <a:spcPct val="85000"/>
              </a:lnSpc>
              <a:spcBef>
                <a:spcPct val="20000"/>
              </a:spcBef>
              <a:spcAft>
                <a:spcPts val="600"/>
              </a:spcAft>
              <a:buFont typeface="Arial" panose="020B0604020202020204" pitchFamily="34" charset="0"/>
              <a:buChar char="•"/>
              <a:defRPr sz="1100" kern="1200" baseline="0">
                <a:solidFill>
                  <a:schemeClr val="tx2"/>
                </a:solidFill>
                <a:latin typeface="+mj-lt"/>
                <a:ea typeface="+mn-ea"/>
                <a:cs typeface="+mn-cs"/>
              </a:defRPr>
            </a:lvl6pPr>
            <a:lvl7pPr marL="0" indent="0" algn="l" defTabSz="914400" rtl="0" eaLnBrk="1" latinLnBrk="0" hangingPunct="1">
              <a:spcBef>
                <a:spcPts val="600"/>
              </a:spcBef>
              <a:spcAft>
                <a:spcPts val="600"/>
              </a:spcAft>
              <a:buClr>
                <a:schemeClr val="bg2"/>
              </a:buClr>
              <a:buFont typeface="Arial" panose="020B0604020202020204" pitchFamily="34" charset="0"/>
              <a:buChar char="​"/>
              <a:defRPr sz="1500" i="1" kern="1200" baseline="0">
                <a:solidFill>
                  <a:schemeClr val="bg2"/>
                </a:solidFill>
                <a:latin typeface="Corbel" panose="020B0503020204020204" pitchFamily="34" charset="0"/>
                <a:ea typeface="+mn-ea"/>
                <a:cs typeface="+mn-cs"/>
              </a:defRPr>
            </a:lvl7pPr>
            <a:lvl8pPr marL="171450" indent="-171450" algn="l" defTabSz="914400" rtl="0" eaLnBrk="1" latinLnBrk="0" hangingPunct="1">
              <a:spcBef>
                <a:spcPts val="0"/>
              </a:spcBef>
              <a:spcAft>
                <a:spcPts val="600"/>
              </a:spcAft>
              <a:buFont typeface="Arial" panose="020B0604020202020204" pitchFamily="34" charset="0"/>
              <a:buChar char="•"/>
              <a:defRPr sz="1100" kern="1200">
                <a:solidFill>
                  <a:schemeClr val="bg2"/>
                </a:solidFill>
                <a:latin typeface="Corbel" panose="020B0503020204020204" pitchFamily="34" charset="0"/>
                <a:ea typeface="+mn-ea"/>
                <a:cs typeface="+mn-cs"/>
              </a:defRPr>
            </a:lvl8pPr>
            <a:lvl9pPr marL="344488" indent="-173038" algn="l" defTabSz="914400" rtl="0" eaLnBrk="1" latinLnBrk="0" hangingPunct="1">
              <a:spcBef>
                <a:spcPct val="20000"/>
              </a:spcBef>
              <a:spcAft>
                <a:spcPts val="600"/>
              </a:spcAft>
              <a:buFont typeface="Arial" panose="020B0604020202020204" pitchFamily="34" charset="0"/>
              <a:buChar char="•"/>
              <a:defRPr sz="1100" kern="1200">
                <a:solidFill>
                  <a:schemeClr val="bg2"/>
                </a:solidFill>
                <a:latin typeface="Corbel" panose="020B0503020204020204" pitchFamily="34" charset="0"/>
                <a:ea typeface="+mn-ea"/>
                <a:cs typeface="+mn-cs"/>
              </a:defRPr>
            </a:lvl9pPr>
          </a:lstStyle>
          <a:p>
            <a:r>
              <a:rPr lang="en-AU" sz="2000" b="1" i="0" dirty="0">
                <a:solidFill>
                  <a:srgbClr val="595A5D"/>
                </a:solidFill>
                <a:latin typeface="Arial" charset="0"/>
                <a:ea typeface="Arial" charset="0"/>
                <a:cs typeface="Arial" charset="0"/>
              </a:rPr>
              <a:t>Synopsis</a:t>
            </a:r>
            <a:br>
              <a:rPr lang="en-AU" sz="1400" b="1" i="0" dirty="0">
                <a:solidFill>
                  <a:srgbClr val="595A5D"/>
                </a:solidFill>
                <a:latin typeface="Arial" charset="0"/>
                <a:ea typeface="Arial" charset="0"/>
                <a:cs typeface="Arial" charset="0"/>
              </a:rPr>
            </a:br>
            <a:r>
              <a:rPr lang="en-US" sz="1200" i="0" dirty="0">
                <a:solidFill>
                  <a:schemeClr val="tx1"/>
                </a:solidFill>
                <a:latin typeface="+mn-lt"/>
              </a:rPr>
              <a:t>Provisioning procedures help plan, implement and maintain a stable technical infrastructure to support the organization’s business processes.  The goal of Configuration Management is to define and control the cloud service components, and maintain accurate configuration records. </a:t>
            </a:r>
            <a:endParaRPr kumimoji="0" lang="en-AU" sz="1200" b="1" i="0" u="none" strike="noStrike" kern="1200" cap="none" spc="0" normalizeH="0" baseline="0" noProof="0" dirty="0">
              <a:ln>
                <a:noFill/>
              </a:ln>
              <a:solidFill>
                <a:schemeClr val="tx1"/>
              </a:solidFill>
              <a:effectLst/>
              <a:uLnTx/>
              <a:uFillTx/>
              <a:latin typeface="+mn-lt"/>
              <a:ea typeface="Arial" charset="0"/>
              <a:cs typeface="Arial" charset="0"/>
            </a:endParaRPr>
          </a:p>
        </p:txBody>
      </p:sp>
      <p:sp>
        <p:nvSpPr>
          <p:cNvPr id="27" name="Text Placeholder 8"/>
          <p:cNvSpPr txBox="1">
            <a:spLocks/>
          </p:cNvSpPr>
          <p:nvPr/>
        </p:nvSpPr>
        <p:spPr>
          <a:xfrm>
            <a:off x="322720" y="2778125"/>
            <a:ext cx="4154105" cy="1688579"/>
          </a:xfrm>
          <a:prstGeom prst="rect">
            <a:avLst/>
          </a:prstGeom>
        </p:spPr>
        <p:txBody>
          <a:bodyPr vert="horz" lIns="0" tIns="0" rIns="0" bIns="0" rtlCol="0" anchor="t">
            <a:noAutofit/>
          </a:bodyPr>
          <a:lstStyle>
            <a:lvl1pPr marL="0" indent="0" algn="l" defTabSz="914400" rtl="0" eaLnBrk="1" latinLnBrk="0" hangingPunct="1">
              <a:lnSpc>
                <a:spcPct val="120000"/>
              </a:lnSpc>
              <a:spcBef>
                <a:spcPts val="600"/>
              </a:spcBef>
              <a:spcAft>
                <a:spcPts val="1200"/>
              </a:spcAft>
              <a:buFont typeface="Arial" panose="020B0604020202020204" pitchFamily="34" charset="0"/>
              <a:buNone/>
              <a:defRPr sz="1600" b="0" i="1" kern="1200" spc="0">
                <a:solidFill>
                  <a:schemeClr val="bg2"/>
                </a:solidFill>
                <a:latin typeface="Corbel" panose="020B0503020204020204" pitchFamily="34" charset="0"/>
                <a:ea typeface="+mn-ea"/>
                <a:cs typeface="+mn-cs"/>
              </a:defRPr>
            </a:lvl1pPr>
            <a:lvl2pPr marL="0" indent="0" algn="l" defTabSz="914400" rtl="0" eaLnBrk="1" latinLnBrk="0" hangingPunct="1">
              <a:lnSpc>
                <a:spcPct val="100000"/>
              </a:lnSpc>
              <a:spcBef>
                <a:spcPts val="0"/>
              </a:spcBef>
              <a:spcAft>
                <a:spcPts val="600"/>
              </a:spcAft>
              <a:buFont typeface="Arial" panose="020B0604020202020204" pitchFamily="34" charset="0"/>
              <a:buNone/>
              <a:defRPr sz="1500" i="1" kern="1200">
                <a:solidFill>
                  <a:schemeClr val="tx2"/>
                </a:solidFill>
                <a:latin typeface="Corbel" panose="020B0503020204020204" pitchFamily="34" charset="0"/>
                <a:ea typeface="+mn-ea"/>
                <a:cs typeface="+mn-cs"/>
              </a:defRPr>
            </a:lvl2pPr>
            <a:lvl3pPr marL="0" indent="0" algn="l" defTabSz="914400" rtl="0" eaLnBrk="1" latinLnBrk="0" hangingPunct="1">
              <a:lnSpc>
                <a:spcPct val="110000"/>
              </a:lnSpc>
              <a:spcBef>
                <a:spcPts val="600"/>
              </a:spcBef>
              <a:spcAft>
                <a:spcPts val="0"/>
              </a:spcAft>
              <a:buFont typeface="Arial" panose="020B0604020202020204" pitchFamily="34" charset="0"/>
              <a:buNone/>
              <a:defRPr sz="1100" b="1" kern="1200">
                <a:solidFill>
                  <a:schemeClr val="accent4"/>
                </a:solidFill>
                <a:latin typeface="+mj-lt"/>
                <a:ea typeface="+mn-ea"/>
                <a:cs typeface="Arial" panose="020B0604020202020204" pitchFamily="34" charset="0"/>
              </a:defRPr>
            </a:lvl3pPr>
            <a:lvl4pPr marL="0" indent="0" algn="l" defTabSz="914400" rtl="0" eaLnBrk="1" latinLnBrk="0" hangingPunct="1">
              <a:lnSpc>
                <a:spcPct val="114000"/>
              </a:lnSpc>
              <a:spcBef>
                <a:spcPts val="600"/>
              </a:spcBef>
              <a:spcAft>
                <a:spcPts val="600"/>
              </a:spcAft>
              <a:buFont typeface="Arial" panose="020B0604020202020204" pitchFamily="34" charset="0"/>
              <a:buNone/>
              <a:defRPr sz="1100" kern="1200">
                <a:solidFill>
                  <a:schemeClr val="tx2"/>
                </a:solidFill>
                <a:latin typeface="+mj-lt"/>
                <a:ea typeface="+mn-ea"/>
                <a:cs typeface="Arial" panose="020B0604020202020204" pitchFamily="34" charset="0"/>
              </a:defRPr>
            </a:lvl4pPr>
            <a:lvl5pPr marL="171450" indent="0" algn="l" defTabSz="914400" rtl="0" eaLnBrk="1" latinLnBrk="0" hangingPunct="1">
              <a:lnSpc>
                <a:spcPct val="95000"/>
              </a:lnSpc>
              <a:spcBef>
                <a:spcPts val="0"/>
              </a:spcBef>
              <a:spcAft>
                <a:spcPts val="600"/>
              </a:spcAft>
              <a:buFont typeface="Arial" panose="020B0604020202020204" pitchFamily="34" charset="0"/>
              <a:buNone/>
              <a:defRPr sz="1100" kern="1200">
                <a:solidFill>
                  <a:schemeClr val="tx2"/>
                </a:solidFill>
                <a:latin typeface="+mj-lt"/>
                <a:ea typeface="+mn-ea"/>
                <a:cs typeface="Arial" panose="020B0604020202020204" pitchFamily="34" charset="0"/>
              </a:defRPr>
            </a:lvl5pPr>
            <a:lvl6pPr marL="344488" indent="-173038" algn="l" defTabSz="914400" rtl="0" eaLnBrk="1" latinLnBrk="0" hangingPunct="1">
              <a:lnSpc>
                <a:spcPct val="85000"/>
              </a:lnSpc>
              <a:spcBef>
                <a:spcPct val="20000"/>
              </a:spcBef>
              <a:spcAft>
                <a:spcPts val="600"/>
              </a:spcAft>
              <a:buFont typeface="Arial" panose="020B0604020202020204" pitchFamily="34" charset="0"/>
              <a:buChar char="•"/>
              <a:defRPr sz="1100" kern="1200" baseline="0">
                <a:solidFill>
                  <a:schemeClr val="tx2"/>
                </a:solidFill>
                <a:latin typeface="+mj-lt"/>
                <a:ea typeface="+mn-ea"/>
                <a:cs typeface="+mn-cs"/>
              </a:defRPr>
            </a:lvl6pPr>
            <a:lvl7pPr marL="0" indent="0" algn="l" defTabSz="914400" rtl="0" eaLnBrk="1" latinLnBrk="0" hangingPunct="1">
              <a:spcBef>
                <a:spcPts val="600"/>
              </a:spcBef>
              <a:spcAft>
                <a:spcPts val="600"/>
              </a:spcAft>
              <a:buClr>
                <a:schemeClr val="bg2"/>
              </a:buClr>
              <a:buFont typeface="Arial" panose="020B0604020202020204" pitchFamily="34" charset="0"/>
              <a:buChar char="​"/>
              <a:defRPr sz="1500" i="1" kern="1200" baseline="0">
                <a:solidFill>
                  <a:schemeClr val="bg2"/>
                </a:solidFill>
                <a:latin typeface="Corbel" panose="020B0503020204020204" pitchFamily="34" charset="0"/>
                <a:ea typeface="+mn-ea"/>
                <a:cs typeface="+mn-cs"/>
              </a:defRPr>
            </a:lvl7pPr>
            <a:lvl8pPr marL="171450" indent="-171450" algn="l" defTabSz="914400" rtl="0" eaLnBrk="1" latinLnBrk="0" hangingPunct="1">
              <a:spcBef>
                <a:spcPts val="0"/>
              </a:spcBef>
              <a:spcAft>
                <a:spcPts val="600"/>
              </a:spcAft>
              <a:buFont typeface="Arial" panose="020B0604020202020204" pitchFamily="34" charset="0"/>
              <a:buChar char="•"/>
              <a:defRPr sz="1100" kern="1200">
                <a:solidFill>
                  <a:schemeClr val="bg2"/>
                </a:solidFill>
                <a:latin typeface="Corbel" panose="020B0503020204020204" pitchFamily="34" charset="0"/>
                <a:ea typeface="+mn-ea"/>
                <a:cs typeface="+mn-cs"/>
              </a:defRPr>
            </a:lvl8pPr>
            <a:lvl9pPr marL="344488" indent="-173038" algn="l" defTabSz="914400" rtl="0" eaLnBrk="1" latinLnBrk="0" hangingPunct="1">
              <a:spcBef>
                <a:spcPct val="20000"/>
              </a:spcBef>
              <a:spcAft>
                <a:spcPts val="600"/>
              </a:spcAft>
              <a:buFont typeface="Arial" panose="020B0604020202020204" pitchFamily="34" charset="0"/>
              <a:buChar char="•"/>
              <a:defRPr sz="1100" kern="1200">
                <a:solidFill>
                  <a:schemeClr val="bg2"/>
                </a:solidFill>
                <a:latin typeface="Corbel" panose="020B0503020204020204" pitchFamily="34" charset="0"/>
                <a:ea typeface="+mn-ea"/>
                <a:cs typeface="+mn-cs"/>
              </a:defRPr>
            </a:lvl9pPr>
          </a:lstStyle>
          <a:p>
            <a:pPr marL="0" marR="0" lvl="0" indent="0" algn="l" defTabSz="914400" rtl="0" eaLnBrk="1" fontAlgn="auto" latinLnBrk="0" hangingPunct="1">
              <a:lnSpc>
                <a:spcPct val="120000"/>
              </a:lnSpc>
              <a:spcBef>
                <a:spcPts val="600"/>
              </a:spcBef>
              <a:spcAft>
                <a:spcPts val="1200"/>
              </a:spcAft>
              <a:buClrTx/>
              <a:buSzTx/>
              <a:buFont typeface="Arial" panose="020B0604020202020204" pitchFamily="34" charset="0"/>
              <a:buNone/>
              <a:tabLst/>
              <a:defRPr/>
            </a:pPr>
            <a:r>
              <a:rPr kumimoji="0" lang="en-AU" sz="2000" b="1" i="0" u="none" strike="noStrike" kern="1200" cap="none" spc="0" normalizeH="0" baseline="0" noProof="0" dirty="0">
                <a:ln>
                  <a:noFill/>
                </a:ln>
                <a:solidFill>
                  <a:srgbClr val="595A5D"/>
                </a:solidFill>
                <a:effectLst/>
                <a:uLnTx/>
                <a:uFillTx/>
                <a:latin typeface="Arial" charset="0"/>
                <a:ea typeface="Arial" charset="0"/>
                <a:cs typeface="Arial" charset="0"/>
              </a:rPr>
              <a:t>Why</a:t>
            </a:r>
            <a:r>
              <a:rPr kumimoji="0" lang="en-AU" sz="2000" b="1" i="0" u="none" strike="noStrike" kern="1200" cap="none" spc="0" normalizeH="0" noProof="0" dirty="0">
                <a:ln>
                  <a:noFill/>
                </a:ln>
                <a:solidFill>
                  <a:srgbClr val="595A5D"/>
                </a:solidFill>
                <a:effectLst/>
                <a:uLnTx/>
                <a:uFillTx/>
                <a:latin typeface="Arial" charset="0"/>
                <a:ea typeface="Arial" charset="0"/>
                <a:cs typeface="Arial" charset="0"/>
              </a:rPr>
              <a:t> is the OI Function Important?</a:t>
            </a:r>
          </a:p>
          <a:p>
            <a:pPr marL="285750" marR="0" lvl="0" indent="-285750" algn="l" defTabSz="914400" rtl="0" eaLnBrk="1" fontAlgn="auto" latinLnBrk="0" hangingPunct="1">
              <a:lnSpc>
                <a:spcPct val="120000"/>
              </a:lnSpc>
              <a:spcBef>
                <a:spcPts val="0"/>
              </a:spcBef>
              <a:spcAft>
                <a:spcPts val="0"/>
              </a:spcAft>
              <a:buClrTx/>
              <a:buSzTx/>
              <a:buFont typeface="Arial" charset="0"/>
              <a:buChar char="•"/>
              <a:tabLst/>
              <a:defRPr/>
            </a:pPr>
            <a:r>
              <a:rPr lang="en-AU" sz="1200" i="0" baseline="0" dirty="0">
                <a:solidFill>
                  <a:srgbClr val="595A5D"/>
                </a:solidFill>
                <a:latin typeface="Arial" charset="0"/>
                <a:ea typeface="Arial" charset="0"/>
                <a:cs typeface="Arial" charset="0"/>
              </a:rPr>
              <a:t>Appropriate use of resources</a:t>
            </a:r>
          </a:p>
          <a:p>
            <a:pPr marL="285750" marR="0" lvl="0" indent="-285750" algn="l" defTabSz="914400" rtl="0" eaLnBrk="1" fontAlgn="auto" latinLnBrk="0" hangingPunct="1">
              <a:lnSpc>
                <a:spcPct val="120000"/>
              </a:lnSpc>
              <a:spcBef>
                <a:spcPts val="0"/>
              </a:spcBef>
              <a:spcAft>
                <a:spcPts val="0"/>
              </a:spcAft>
              <a:buClrTx/>
              <a:buSzTx/>
              <a:buFont typeface="Arial" charset="0"/>
              <a:buChar char="•"/>
              <a:tabLst/>
              <a:defRPr/>
            </a:pPr>
            <a:r>
              <a:rPr lang="en-AU" sz="1200" i="0" dirty="0">
                <a:solidFill>
                  <a:srgbClr val="595A5D"/>
                </a:solidFill>
                <a:latin typeface="Arial" charset="0"/>
                <a:ea typeface="Arial" charset="0"/>
                <a:cs typeface="Arial" charset="0"/>
              </a:rPr>
              <a:t>Controlling spend</a:t>
            </a:r>
          </a:p>
          <a:p>
            <a:pPr marL="285750" marR="0" lvl="0" indent="-285750" algn="l" defTabSz="914400" rtl="0" eaLnBrk="1" fontAlgn="auto" latinLnBrk="0" hangingPunct="1">
              <a:lnSpc>
                <a:spcPct val="120000"/>
              </a:lnSpc>
              <a:spcBef>
                <a:spcPts val="0"/>
              </a:spcBef>
              <a:spcAft>
                <a:spcPts val="0"/>
              </a:spcAft>
              <a:buClrTx/>
              <a:buSzTx/>
              <a:buFont typeface="Arial" charset="0"/>
              <a:buChar char="•"/>
              <a:tabLst/>
              <a:defRPr/>
            </a:pPr>
            <a:r>
              <a:rPr lang="en-AU" sz="1200" i="0" dirty="0">
                <a:solidFill>
                  <a:srgbClr val="595A5D"/>
                </a:solidFill>
                <a:latin typeface="Arial" charset="0"/>
                <a:ea typeface="Arial" charset="0"/>
                <a:cs typeface="Arial" charset="0"/>
              </a:rPr>
              <a:t>Self Service provisioning</a:t>
            </a:r>
          </a:p>
          <a:p>
            <a:pPr marL="285750" marR="0" lvl="0" indent="-285750" algn="l" defTabSz="914400" rtl="0" eaLnBrk="1" fontAlgn="auto" latinLnBrk="0" hangingPunct="1">
              <a:lnSpc>
                <a:spcPct val="120000"/>
              </a:lnSpc>
              <a:spcBef>
                <a:spcPts val="0"/>
              </a:spcBef>
              <a:spcAft>
                <a:spcPts val="0"/>
              </a:spcAft>
              <a:buClrTx/>
              <a:buSzTx/>
              <a:buFont typeface="Arial" charset="0"/>
              <a:buChar char="•"/>
              <a:tabLst/>
              <a:defRPr/>
            </a:pPr>
            <a:r>
              <a:rPr lang="en-US" sz="1200" i="0" baseline="0" dirty="0">
                <a:solidFill>
                  <a:srgbClr val="595A5D"/>
                </a:solidFill>
                <a:latin typeface="Arial" charset="0"/>
                <a:ea typeface="Arial" charset="0"/>
                <a:cs typeface="Arial" charset="0"/>
              </a:rPr>
              <a:t>Enable organization to transition to a mindset</a:t>
            </a:r>
            <a:r>
              <a:rPr lang="en-US" sz="1200" i="0" dirty="0">
                <a:solidFill>
                  <a:srgbClr val="595A5D"/>
                </a:solidFill>
                <a:latin typeface="Arial" charset="0"/>
                <a:ea typeface="Arial" charset="0"/>
                <a:cs typeface="Arial" charset="0"/>
              </a:rPr>
              <a:t> of “Infrastructure as code”</a:t>
            </a:r>
            <a:endParaRPr lang="en-AU" sz="1200" i="0" baseline="0" dirty="0">
              <a:solidFill>
                <a:srgbClr val="595A5D"/>
              </a:solidFill>
              <a:latin typeface="Arial" charset="0"/>
              <a:ea typeface="Arial" charset="0"/>
              <a:cs typeface="Arial" charset="0"/>
            </a:endParaRPr>
          </a:p>
        </p:txBody>
      </p:sp>
      <p:sp>
        <p:nvSpPr>
          <p:cNvPr id="11" name="Text Placeholder 8"/>
          <p:cNvSpPr txBox="1">
            <a:spLocks/>
          </p:cNvSpPr>
          <p:nvPr/>
        </p:nvSpPr>
        <p:spPr>
          <a:xfrm>
            <a:off x="4633511" y="902494"/>
            <a:ext cx="4101863" cy="342075"/>
          </a:xfrm>
          <a:prstGeom prst="rect">
            <a:avLst/>
          </a:prstGeom>
        </p:spPr>
        <p:txBody>
          <a:bodyPr vert="horz" lIns="0" tIns="0" rIns="0" bIns="0" rtlCol="0" anchor="t">
            <a:noAutofit/>
          </a:bodyPr>
          <a:lstStyle>
            <a:lvl1pPr marL="0" indent="0" algn="l" defTabSz="914400" rtl="0" eaLnBrk="1" latinLnBrk="0" hangingPunct="1">
              <a:lnSpc>
                <a:spcPct val="120000"/>
              </a:lnSpc>
              <a:spcBef>
                <a:spcPts val="600"/>
              </a:spcBef>
              <a:spcAft>
                <a:spcPts val="1200"/>
              </a:spcAft>
              <a:buFont typeface="Arial" panose="020B0604020202020204" pitchFamily="34" charset="0"/>
              <a:buNone/>
              <a:defRPr sz="1600" b="0" i="1" kern="1200" spc="0">
                <a:solidFill>
                  <a:schemeClr val="bg2"/>
                </a:solidFill>
                <a:latin typeface="Corbel" panose="020B0503020204020204" pitchFamily="34" charset="0"/>
                <a:ea typeface="+mn-ea"/>
                <a:cs typeface="+mn-cs"/>
              </a:defRPr>
            </a:lvl1pPr>
            <a:lvl2pPr marL="0" indent="0" algn="l" defTabSz="914400" rtl="0" eaLnBrk="1" latinLnBrk="0" hangingPunct="1">
              <a:lnSpc>
                <a:spcPct val="100000"/>
              </a:lnSpc>
              <a:spcBef>
                <a:spcPts val="0"/>
              </a:spcBef>
              <a:spcAft>
                <a:spcPts val="600"/>
              </a:spcAft>
              <a:buFont typeface="Arial" panose="020B0604020202020204" pitchFamily="34" charset="0"/>
              <a:buNone/>
              <a:defRPr sz="1500" i="1" kern="1200">
                <a:solidFill>
                  <a:schemeClr val="tx2"/>
                </a:solidFill>
                <a:latin typeface="Corbel" panose="020B0503020204020204" pitchFamily="34" charset="0"/>
                <a:ea typeface="+mn-ea"/>
                <a:cs typeface="+mn-cs"/>
              </a:defRPr>
            </a:lvl2pPr>
            <a:lvl3pPr marL="0" indent="0" algn="l" defTabSz="914400" rtl="0" eaLnBrk="1" latinLnBrk="0" hangingPunct="1">
              <a:lnSpc>
                <a:spcPct val="110000"/>
              </a:lnSpc>
              <a:spcBef>
                <a:spcPts val="600"/>
              </a:spcBef>
              <a:spcAft>
                <a:spcPts val="0"/>
              </a:spcAft>
              <a:buFont typeface="Arial" panose="020B0604020202020204" pitchFamily="34" charset="0"/>
              <a:buNone/>
              <a:defRPr sz="1100" b="1" kern="1200">
                <a:solidFill>
                  <a:schemeClr val="accent4"/>
                </a:solidFill>
                <a:latin typeface="+mj-lt"/>
                <a:ea typeface="+mn-ea"/>
                <a:cs typeface="Arial" panose="020B0604020202020204" pitchFamily="34" charset="0"/>
              </a:defRPr>
            </a:lvl3pPr>
            <a:lvl4pPr marL="0" indent="0" algn="l" defTabSz="914400" rtl="0" eaLnBrk="1" latinLnBrk="0" hangingPunct="1">
              <a:lnSpc>
                <a:spcPct val="114000"/>
              </a:lnSpc>
              <a:spcBef>
                <a:spcPts val="600"/>
              </a:spcBef>
              <a:spcAft>
                <a:spcPts val="600"/>
              </a:spcAft>
              <a:buFont typeface="Arial" panose="020B0604020202020204" pitchFamily="34" charset="0"/>
              <a:buNone/>
              <a:defRPr sz="1100" kern="1200">
                <a:solidFill>
                  <a:schemeClr val="tx2"/>
                </a:solidFill>
                <a:latin typeface="+mj-lt"/>
                <a:ea typeface="+mn-ea"/>
                <a:cs typeface="Arial" panose="020B0604020202020204" pitchFamily="34" charset="0"/>
              </a:defRPr>
            </a:lvl4pPr>
            <a:lvl5pPr marL="171450" indent="0" algn="l" defTabSz="914400" rtl="0" eaLnBrk="1" latinLnBrk="0" hangingPunct="1">
              <a:lnSpc>
                <a:spcPct val="95000"/>
              </a:lnSpc>
              <a:spcBef>
                <a:spcPts val="0"/>
              </a:spcBef>
              <a:spcAft>
                <a:spcPts val="600"/>
              </a:spcAft>
              <a:buFont typeface="Arial" panose="020B0604020202020204" pitchFamily="34" charset="0"/>
              <a:buNone/>
              <a:defRPr sz="1100" kern="1200">
                <a:solidFill>
                  <a:schemeClr val="tx2"/>
                </a:solidFill>
                <a:latin typeface="+mj-lt"/>
                <a:ea typeface="+mn-ea"/>
                <a:cs typeface="Arial" panose="020B0604020202020204" pitchFamily="34" charset="0"/>
              </a:defRPr>
            </a:lvl5pPr>
            <a:lvl6pPr marL="344488" indent="-173038" algn="l" defTabSz="914400" rtl="0" eaLnBrk="1" latinLnBrk="0" hangingPunct="1">
              <a:lnSpc>
                <a:spcPct val="85000"/>
              </a:lnSpc>
              <a:spcBef>
                <a:spcPct val="20000"/>
              </a:spcBef>
              <a:spcAft>
                <a:spcPts val="600"/>
              </a:spcAft>
              <a:buFont typeface="Arial" panose="020B0604020202020204" pitchFamily="34" charset="0"/>
              <a:buChar char="•"/>
              <a:defRPr sz="1100" kern="1200" baseline="0">
                <a:solidFill>
                  <a:schemeClr val="tx2"/>
                </a:solidFill>
                <a:latin typeface="+mj-lt"/>
                <a:ea typeface="+mn-ea"/>
                <a:cs typeface="+mn-cs"/>
              </a:defRPr>
            </a:lvl6pPr>
            <a:lvl7pPr marL="0" indent="0" algn="l" defTabSz="914400" rtl="0" eaLnBrk="1" latinLnBrk="0" hangingPunct="1">
              <a:spcBef>
                <a:spcPts val="600"/>
              </a:spcBef>
              <a:spcAft>
                <a:spcPts val="600"/>
              </a:spcAft>
              <a:buClr>
                <a:schemeClr val="bg2"/>
              </a:buClr>
              <a:buFont typeface="Arial" panose="020B0604020202020204" pitchFamily="34" charset="0"/>
              <a:buChar char="​"/>
              <a:defRPr sz="1500" i="1" kern="1200" baseline="0">
                <a:solidFill>
                  <a:schemeClr val="bg2"/>
                </a:solidFill>
                <a:latin typeface="Corbel" panose="020B0503020204020204" pitchFamily="34" charset="0"/>
                <a:ea typeface="+mn-ea"/>
                <a:cs typeface="+mn-cs"/>
              </a:defRPr>
            </a:lvl7pPr>
            <a:lvl8pPr marL="171450" indent="-171450" algn="l" defTabSz="914400" rtl="0" eaLnBrk="1" latinLnBrk="0" hangingPunct="1">
              <a:spcBef>
                <a:spcPts val="0"/>
              </a:spcBef>
              <a:spcAft>
                <a:spcPts val="600"/>
              </a:spcAft>
              <a:buFont typeface="Arial" panose="020B0604020202020204" pitchFamily="34" charset="0"/>
              <a:buChar char="•"/>
              <a:defRPr sz="1100" kern="1200">
                <a:solidFill>
                  <a:schemeClr val="bg2"/>
                </a:solidFill>
                <a:latin typeface="Corbel" panose="020B0503020204020204" pitchFamily="34" charset="0"/>
                <a:ea typeface="+mn-ea"/>
                <a:cs typeface="+mn-cs"/>
              </a:defRPr>
            </a:lvl8pPr>
            <a:lvl9pPr marL="344488" indent="-173038" algn="l" defTabSz="914400" rtl="0" eaLnBrk="1" latinLnBrk="0" hangingPunct="1">
              <a:spcBef>
                <a:spcPct val="20000"/>
              </a:spcBef>
              <a:spcAft>
                <a:spcPts val="600"/>
              </a:spcAft>
              <a:buFont typeface="Arial" panose="020B0604020202020204" pitchFamily="34" charset="0"/>
              <a:buChar char="•"/>
              <a:defRPr sz="1100" kern="1200">
                <a:solidFill>
                  <a:schemeClr val="bg2"/>
                </a:solidFill>
                <a:latin typeface="Corbel" panose="020B0503020204020204" pitchFamily="34" charset="0"/>
                <a:ea typeface="+mn-ea"/>
                <a:cs typeface="+mn-cs"/>
              </a:defRPr>
            </a:lvl9pPr>
          </a:lstStyle>
          <a:p>
            <a:r>
              <a:rPr kumimoji="0" lang="en-US" sz="1400" b="1" i="0" u="none" strike="noStrike" kern="1200" cap="none" spc="0" normalizeH="0" baseline="0" noProof="0" dirty="0">
                <a:ln>
                  <a:noFill/>
                </a:ln>
                <a:solidFill>
                  <a:srgbClr val="595A5D"/>
                </a:solidFill>
                <a:effectLst/>
                <a:uLnTx/>
                <a:uFillTx/>
                <a:latin typeface="Arial" charset="0"/>
                <a:ea typeface="Arial" charset="0"/>
                <a:cs typeface="Arial" charset="0"/>
              </a:rPr>
              <a:t>Tools, Templates and Best Practices</a:t>
            </a:r>
          </a:p>
        </p:txBody>
      </p:sp>
      <p:cxnSp>
        <p:nvCxnSpPr>
          <p:cNvPr id="12" name="Straight Connector 11"/>
          <p:cNvCxnSpPr/>
          <p:nvPr/>
        </p:nvCxnSpPr>
        <p:spPr>
          <a:xfrm flipH="1" flipV="1">
            <a:off x="4486433" y="1248844"/>
            <a:ext cx="30933" cy="3335856"/>
          </a:xfrm>
          <a:prstGeom prst="line">
            <a:avLst/>
          </a:prstGeom>
          <a:ln w="38100">
            <a:solidFill>
              <a:srgbClr val="F7A027"/>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H="1" flipV="1">
            <a:off x="241300" y="2657631"/>
            <a:ext cx="4248941" cy="4020"/>
          </a:xfrm>
          <a:prstGeom prst="line">
            <a:avLst/>
          </a:prstGeom>
          <a:ln w="38100">
            <a:solidFill>
              <a:srgbClr val="F7A027"/>
            </a:solidFill>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4588987" y="3077915"/>
            <a:ext cx="4572000" cy="1754326"/>
          </a:xfrm>
          <a:prstGeom prst="rect">
            <a:avLst/>
          </a:prstGeom>
        </p:spPr>
        <p:txBody>
          <a:bodyPr>
            <a:spAutoFit/>
          </a:bodyPr>
          <a:lstStyle/>
          <a:p>
            <a:pPr marL="285750" lvl="0" indent="-285750">
              <a:buFont typeface="Arial" charset="0"/>
              <a:buChar char="•"/>
            </a:pPr>
            <a:r>
              <a:rPr lang="en-US" sz="1200" dirty="0"/>
              <a:t>Establish Infrastructure Templates (Infrastructure as Code)</a:t>
            </a:r>
          </a:p>
          <a:p>
            <a:pPr marL="285750" lvl="0" indent="-285750">
              <a:buFont typeface="Arial" charset="0"/>
              <a:buChar char="•"/>
            </a:pPr>
            <a:r>
              <a:rPr lang="en-US" sz="1200" dirty="0"/>
              <a:t>Establish a process for template lifecycle management</a:t>
            </a:r>
          </a:p>
          <a:p>
            <a:pPr marL="285750" lvl="0" indent="-285750">
              <a:buFont typeface="Arial" charset="0"/>
              <a:buChar char="•"/>
            </a:pPr>
            <a:r>
              <a:rPr lang="en-US" sz="1200" dirty="0"/>
              <a:t>Use a Service Catalog</a:t>
            </a:r>
          </a:p>
          <a:p>
            <a:pPr marL="285750" indent="-285750">
              <a:buFont typeface="Arial" charset="0"/>
              <a:buChar char="•"/>
            </a:pPr>
            <a:r>
              <a:rPr lang="en-US" sz="1200" dirty="0"/>
              <a:t>Move to a software based configuration management from hardware based configuration management </a:t>
            </a:r>
          </a:p>
          <a:p>
            <a:pPr marL="285750" indent="-285750">
              <a:buFont typeface="Arial" charset="0"/>
              <a:buChar char="•"/>
            </a:pPr>
            <a:r>
              <a:rPr lang="en-US" sz="1200" dirty="0"/>
              <a:t>Understand how to integrate flexible license management with configuration management tools, AWS Config, and automation</a:t>
            </a:r>
          </a:p>
          <a:p>
            <a:pPr marL="285750" indent="-285750">
              <a:buFont typeface="Arial" charset="0"/>
              <a:buChar char="•"/>
            </a:pPr>
            <a:r>
              <a:rPr lang="en-US" sz="1200" dirty="0"/>
              <a:t>AMI Lifecycle Management</a:t>
            </a:r>
          </a:p>
        </p:txBody>
      </p:sp>
      <p:grpSp>
        <p:nvGrpSpPr>
          <p:cNvPr id="5" name="Group 4">
            <a:extLst>
              <a:ext uri="{FF2B5EF4-FFF2-40B4-BE49-F238E27FC236}">
                <a16:creationId xmlns:a16="http://schemas.microsoft.com/office/drawing/2014/main" id="{F5BA9245-69EF-784F-9EE1-63AFBA956FBA}"/>
              </a:ext>
            </a:extLst>
          </p:cNvPr>
          <p:cNvGrpSpPr/>
          <p:nvPr/>
        </p:nvGrpSpPr>
        <p:grpSpPr>
          <a:xfrm>
            <a:off x="6108907" y="1269102"/>
            <a:ext cx="1267727" cy="968349"/>
            <a:chOff x="6934240" y="1257143"/>
            <a:chExt cx="1591864" cy="1215940"/>
          </a:xfrm>
        </p:grpSpPr>
        <p:sp>
          <p:nvSpPr>
            <p:cNvPr id="15" name="TextBox 14">
              <a:extLst>
                <a:ext uri="{FF2B5EF4-FFF2-40B4-BE49-F238E27FC236}">
                  <a16:creationId xmlns:a16="http://schemas.microsoft.com/office/drawing/2014/main" id="{F38F36CA-603B-DA4F-BD5E-B6A778D88214}"/>
                </a:ext>
              </a:extLst>
            </p:cNvPr>
            <p:cNvSpPr txBox="1"/>
            <p:nvPr/>
          </p:nvSpPr>
          <p:spPr>
            <a:xfrm>
              <a:off x="6934240" y="1970671"/>
              <a:ext cx="1591864" cy="502412"/>
            </a:xfrm>
            <a:prstGeom prst="rect">
              <a:avLst/>
            </a:prstGeom>
            <a:noFill/>
          </p:spPr>
          <p:txBody>
            <a:bodyPr wrap="square" rtlCol="0">
              <a:spAutoFit/>
            </a:bodyPr>
            <a:lstStyle/>
            <a:p>
              <a:pPr algn="ctr"/>
              <a:r>
                <a:rPr lang="en-US" sz="1000" dirty="0"/>
                <a:t>AWS CloudFormation</a:t>
              </a:r>
            </a:p>
          </p:txBody>
        </p:sp>
        <p:pic>
          <p:nvPicPr>
            <p:cNvPr id="16" name="Graphic 15">
              <a:extLst>
                <a:ext uri="{FF2B5EF4-FFF2-40B4-BE49-F238E27FC236}">
                  <a16:creationId xmlns:a16="http://schemas.microsoft.com/office/drawing/2014/main" id="{F9D46D15-2BB1-E042-A848-28606DF2229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374573" y="1257143"/>
              <a:ext cx="711200" cy="711200"/>
            </a:xfrm>
            <a:prstGeom prst="rect">
              <a:avLst/>
            </a:prstGeom>
          </p:spPr>
        </p:pic>
      </p:grpSp>
      <p:grpSp>
        <p:nvGrpSpPr>
          <p:cNvPr id="18" name="Group 17">
            <a:extLst>
              <a:ext uri="{FF2B5EF4-FFF2-40B4-BE49-F238E27FC236}">
                <a16:creationId xmlns:a16="http://schemas.microsoft.com/office/drawing/2014/main" id="{7292DFAD-D918-D344-8614-FFCD525C94B6}"/>
              </a:ext>
            </a:extLst>
          </p:cNvPr>
          <p:cNvGrpSpPr/>
          <p:nvPr/>
        </p:nvGrpSpPr>
        <p:grpSpPr>
          <a:xfrm>
            <a:off x="4593912" y="1246625"/>
            <a:ext cx="915635" cy="818961"/>
            <a:chOff x="4666560" y="1219130"/>
            <a:chExt cx="1152146" cy="1030502"/>
          </a:xfrm>
        </p:grpSpPr>
        <p:sp>
          <p:nvSpPr>
            <p:cNvPr id="19" name="TextBox 18">
              <a:extLst>
                <a:ext uri="{FF2B5EF4-FFF2-40B4-BE49-F238E27FC236}">
                  <a16:creationId xmlns:a16="http://schemas.microsoft.com/office/drawing/2014/main" id="{5CDD90F2-0726-354C-8501-9E7CE4D067AD}"/>
                </a:ext>
              </a:extLst>
            </p:cNvPr>
            <p:cNvSpPr txBox="1"/>
            <p:nvPr/>
          </p:nvSpPr>
          <p:spPr>
            <a:xfrm>
              <a:off x="4666560" y="1939811"/>
              <a:ext cx="1152146" cy="309821"/>
            </a:xfrm>
            <a:prstGeom prst="rect">
              <a:avLst/>
            </a:prstGeom>
            <a:noFill/>
          </p:spPr>
          <p:txBody>
            <a:bodyPr wrap="none" rtlCol="0">
              <a:spAutoFit/>
            </a:bodyPr>
            <a:lstStyle/>
            <a:p>
              <a:pPr algn="ctr"/>
              <a:r>
                <a:rPr lang="en-US" sz="1000" dirty="0"/>
                <a:t>AWS Config </a:t>
              </a:r>
            </a:p>
          </p:txBody>
        </p:sp>
        <p:pic>
          <p:nvPicPr>
            <p:cNvPr id="21" name="Graphic 20">
              <a:extLst>
                <a:ext uri="{FF2B5EF4-FFF2-40B4-BE49-F238E27FC236}">
                  <a16:creationId xmlns:a16="http://schemas.microsoft.com/office/drawing/2014/main" id="{981805FC-B22D-3540-885E-73EBAF73ECF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887034" y="1219130"/>
              <a:ext cx="711200" cy="711200"/>
            </a:xfrm>
            <a:prstGeom prst="rect">
              <a:avLst/>
            </a:prstGeom>
          </p:spPr>
        </p:pic>
      </p:grpSp>
      <p:grpSp>
        <p:nvGrpSpPr>
          <p:cNvPr id="6" name="Group 5">
            <a:extLst>
              <a:ext uri="{FF2B5EF4-FFF2-40B4-BE49-F238E27FC236}">
                <a16:creationId xmlns:a16="http://schemas.microsoft.com/office/drawing/2014/main" id="{DCD30E21-E6B3-144B-99E3-7F6E0AE38245}"/>
              </a:ext>
            </a:extLst>
          </p:cNvPr>
          <p:cNvGrpSpPr/>
          <p:nvPr/>
        </p:nvGrpSpPr>
        <p:grpSpPr>
          <a:xfrm>
            <a:off x="5405674" y="1260731"/>
            <a:ext cx="988938" cy="983396"/>
            <a:chOff x="2455296" y="1220343"/>
            <a:chExt cx="1201275" cy="1194543"/>
          </a:xfrm>
        </p:grpSpPr>
        <p:sp>
          <p:nvSpPr>
            <p:cNvPr id="25" name="TextBox 24">
              <a:extLst>
                <a:ext uri="{FF2B5EF4-FFF2-40B4-BE49-F238E27FC236}">
                  <a16:creationId xmlns:a16="http://schemas.microsoft.com/office/drawing/2014/main" id="{160DC0B9-5EDB-E345-B4B1-82F4D3D4570B}"/>
                </a:ext>
              </a:extLst>
            </p:cNvPr>
            <p:cNvSpPr txBox="1"/>
            <p:nvPr/>
          </p:nvSpPr>
          <p:spPr>
            <a:xfrm>
              <a:off x="2455296" y="1910176"/>
              <a:ext cx="1201275" cy="504710"/>
            </a:xfrm>
            <a:prstGeom prst="rect">
              <a:avLst/>
            </a:prstGeom>
            <a:noFill/>
          </p:spPr>
          <p:txBody>
            <a:bodyPr wrap="square" rtlCol="0">
              <a:spAutoFit/>
            </a:bodyPr>
            <a:lstStyle/>
            <a:p>
              <a:pPr algn="ctr"/>
              <a:r>
                <a:rPr lang="en-US" sz="1000" dirty="0"/>
                <a:t>AWS Service Catalog</a:t>
              </a:r>
            </a:p>
          </p:txBody>
        </p:sp>
        <p:pic>
          <p:nvPicPr>
            <p:cNvPr id="26" name="Graphic 25">
              <a:extLst>
                <a:ext uri="{FF2B5EF4-FFF2-40B4-BE49-F238E27FC236}">
                  <a16:creationId xmlns:a16="http://schemas.microsoft.com/office/drawing/2014/main" id="{1E0D888E-9465-5541-9EA4-8E430E27843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700334" y="1220343"/>
              <a:ext cx="711200" cy="711200"/>
            </a:xfrm>
            <a:prstGeom prst="rect">
              <a:avLst/>
            </a:prstGeom>
          </p:spPr>
        </p:pic>
      </p:grpSp>
      <p:grpSp>
        <p:nvGrpSpPr>
          <p:cNvPr id="8" name="Group 7">
            <a:extLst>
              <a:ext uri="{FF2B5EF4-FFF2-40B4-BE49-F238E27FC236}">
                <a16:creationId xmlns:a16="http://schemas.microsoft.com/office/drawing/2014/main" id="{A4CCAB4E-BE61-BE48-BB37-CB22AF2395F8}"/>
              </a:ext>
            </a:extLst>
          </p:cNvPr>
          <p:cNvGrpSpPr/>
          <p:nvPr/>
        </p:nvGrpSpPr>
        <p:grpSpPr>
          <a:xfrm>
            <a:off x="7181845" y="1263109"/>
            <a:ext cx="1199785" cy="987356"/>
            <a:chOff x="7250640" y="1665702"/>
            <a:chExt cx="1199785" cy="987356"/>
          </a:xfrm>
        </p:grpSpPr>
        <p:sp>
          <p:nvSpPr>
            <p:cNvPr id="28" name="TextBox 27">
              <a:extLst>
                <a:ext uri="{FF2B5EF4-FFF2-40B4-BE49-F238E27FC236}">
                  <a16:creationId xmlns:a16="http://schemas.microsoft.com/office/drawing/2014/main" id="{6DCD5E4F-A5C8-954C-B868-39AA098A4AE2}"/>
                </a:ext>
              </a:extLst>
            </p:cNvPr>
            <p:cNvSpPr txBox="1"/>
            <p:nvPr/>
          </p:nvSpPr>
          <p:spPr>
            <a:xfrm>
              <a:off x="7250640" y="2252948"/>
              <a:ext cx="1199785" cy="400110"/>
            </a:xfrm>
            <a:prstGeom prst="rect">
              <a:avLst/>
            </a:prstGeom>
            <a:noFill/>
          </p:spPr>
          <p:txBody>
            <a:bodyPr wrap="square" rtlCol="0">
              <a:spAutoFit/>
            </a:bodyPr>
            <a:lstStyle/>
            <a:p>
              <a:pPr algn="ctr"/>
              <a:r>
                <a:rPr lang="en-US" sz="1000" dirty="0"/>
                <a:t>AWS Systems Manager</a:t>
              </a:r>
            </a:p>
          </p:txBody>
        </p:sp>
        <p:pic>
          <p:nvPicPr>
            <p:cNvPr id="29" name="Graphic 28">
              <a:extLst>
                <a:ext uri="{FF2B5EF4-FFF2-40B4-BE49-F238E27FC236}">
                  <a16:creationId xmlns:a16="http://schemas.microsoft.com/office/drawing/2014/main" id="{97B2DAEA-CEB5-C14E-BC6A-6C962A2B935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567341" y="1665702"/>
              <a:ext cx="566385" cy="566385"/>
            </a:xfrm>
            <a:prstGeom prst="rect">
              <a:avLst/>
            </a:prstGeom>
          </p:spPr>
        </p:pic>
      </p:grpSp>
      <p:grpSp>
        <p:nvGrpSpPr>
          <p:cNvPr id="36" name="Group 35">
            <a:extLst>
              <a:ext uri="{FF2B5EF4-FFF2-40B4-BE49-F238E27FC236}">
                <a16:creationId xmlns:a16="http://schemas.microsoft.com/office/drawing/2014/main" id="{2B42CEF1-DE7B-3345-9F72-526FEA1B14DB}"/>
              </a:ext>
            </a:extLst>
          </p:cNvPr>
          <p:cNvGrpSpPr/>
          <p:nvPr/>
        </p:nvGrpSpPr>
        <p:grpSpPr>
          <a:xfrm>
            <a:off x="8186842" y="1260731"/>
            <a:ext cx="994402" cy="981297"/>
            <a:chOff x="8186842" y="1260731"/>
            <a:chExt cx="994402" cy="981297"/>
          </a:xfrm>
        </p:grpSpPr>
        <p:sp>
          <p:nvSpPr>
            <p:cNvPr id="30" name="TextBox 29">
              <a:extLst>
                <a:ext uri="{FF2B5EF4-FFF2-40B4-BE49-F238E27FC236}">
                  <a16:creationId xmlns:a16="http://schemas.microsoft.com/office/drawing/2014/main" id="{53DB85F3-92E8-8B40-AED8-C6A0BD1A1707}"/>
                </a:ext>
              </a:extLst>
            </p:cNvPr>
            <p:cNvSpPr txBox="1"/>
            <p:nvPr/>
          </p:nvSpPr>
          <p:spPr>
            <a:xfrm>
              <a:off x="8186842" y="1841918"/>
              <a:ext cx="994402" cy="400110"/>
            </a:xfrm>
            <a:prstGeom prst="rect">
              <a:avLst/>
            </a:prstGeom>
            <a:noFill/>
          </p:spPr>
          <p:txBody>
            <a:bodyPr wrap="square" rtlCol="0">
              <a:spAutoFit/>
            </a:bodyPr>
            <a:lstStyle/>
            <a:p>
              <a:pPr algn="ctr"/>
              <a:r>
                <a:rPr lang="en-US" sz="1000" dirty="0"/>
                <a:t>AWS License Manager </a:t>
              </a:r>
            </a:p>
          </p:txBody>
        </p:sp>
        <p:pic>
          <p:nvPicPr>
            <p:cNvPr id="31" name="Graphic 30">
              <a:extLst>
                <a:ext uri="{FF2B5EF4-FFF2-40B4-BE49-F238E27FC236}">
                  <a16:creationId xmlns:a16="http://schemas.microsoft.com/office/drawing/2014/main" id="{C8A7C425-DCE6-E84C-9AF1-C1D10028EC94}"/>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395132" y="1260731"/>
              <a:ext cx="566385" cy="566385"/>
            </a:xfrm>
            <a:prstGeom prst="rect">
              <a:avLst/>
            </a:prstGeom>
          </p:spPr>
        </p:pic>
      </p:grpSp>
      <p:grpSp>
        <p:nvGrpSpPr>
          <p:cNvPr id="13" name="Group 12">
            <a:extLst>
              <a:ext uri="{FF2B5EF4-FFF2-40B4-BE49-F238E27FC236}">
                <a16:creationId xmlns:a16="http://schemas.microsoft.com/office/drawing/2014/main" id="{33C3758E-7D00-8F4F-8F27-544F92C7F251}"/>
              </a:ext>
            </a:extLst>
          </p:cNvPr>
          <p:cNvGrpSpPr/>
          <p:nvPr/>
        </p:nvGrpSpPr>
        <p:grpSpPr>
          <a:xfrm>
            <a:off x="3974325" y="2231109"/>
            <a:ext cx="2301904" cy="861509"/>
            <a:chOff x="6315582" y="2563852"/>
            <a:chExt cx="2301904" cy="861509"/>
          </a:xfrm>
        </p:grpSpPr>
        <p:sp>
          <p:nvSpPr>
            <p:cNvPr id="32" name="TextBox 31">
              <a:extLst>
                <a:ext uri="{FF2B5EF4-FFF2-40B4-BE49-F238E27FC236}">
                  <a16:creationId xmlns:a16="http://schemas.microsoft.com/office/drawing/2014/main" id="{10AD76B2-2D19-2F47-9D70-DFE627A55FA8}"/>
                </a:ext>
              </a:extLst>
            </p:cNvPr>
            <p:cNvSpPr txBox="1"/>
            <p:nvPr/>
          </p:nvSpPr>
          <p:spPr>
            <a:xfrm>
              <a:off x="6315582" y="3179140"/>
              <a:ext cx="2301904" cy="246221"/>
            </a:xfrm>
            <a:prstGeom prst="rect">
              <a:avLst/>
            </a:prstGeom>
            <a:noFill/>
          </p:spPr>
          <p:txBody>
            <a:bodyPr wrap="square" rtlCol="0">
              <a:spAutoFit/>
            </a:bodyPr>
            <a:lstStyle/>
            <a:p>
              <a:pPr algn="ctr"/>
              <a:r>
                <a:rPr lang="en-US" sz="1000" dirty="0"/>
                <a:t>AWS </a:t>
              </a:r>
              <a:r>
                <a:rPr lang="en-US" sz="1000" dirty="0" err="1"/>
                <a:t>OpsWorks</a:t>
              </a:r>
              <a:endParaRPr lang="en-US" sz="1000" dirty="0"/>
            </a:p>
          </p:txBody>
        </p:sp>
        <p:pic>
          <p:nvPicPr>
            <p:cNvPr id="33" name="Graphic 32">
              <a:extLst>
                <a:ext uri="{FF2B5EF4-FFF2-40B4-BE49-F238E27FC236}">
                  <a16:creationId xmlns:a16="http://schemas.microsoft.com/office/drawing/2014/main" id="{B3010D8F-BDA8-F14E-94A9-2B8AB14D9A2D}"/>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147223" y="2563852"/>
              <a:ext cx="566385" cy="566385"/>
            </a:xfrm>
            <a:prstGeom prst="rect">
              <a:avLst/>
            </a:prstGeom>
          </p:spPr>
        </p:pic>
      </p:grpSp>
      <p:grpSp>
        <p:nvGrpSpPr>
          <p:cNvPr id="37" name="Group 36">
            <a:extLst>
              <a:ext uri="{FF2B5EF4-FFF2-40B4-BE49-F238E27FC236}">
                <a16:creationId xmlns:a16="http://schemas.microsoft.com/office/drawing/2014/main" id="{3B60D466-2950-EB42-9C9E-F610F4CE7105}"/>
              </a:ext>
            </a:extLst>
          </p:cNvPr>
          <p:cNvGrpSpPr/>
          <p:nvPr/>
        </p:nvGrpSpPr>
        <p:grpSpPr>
          <a:xfrm>
            <a:off x="5607399" y="2252839"/>
            <a:ext cx="1276528" cy="839779"/>
            <a:chOff x="6258392" y="2277637"/>
            <a:chExt cx="1276528" cy="839779"/>
          </a:xfrm>
        </p:grpSpPr>
        <p:sp>
          <p:nvSpPr>
            <p:cNvPr id="34" name="TextBox 33">
              <a:extLst>
                <a:ext uri="{FF2B5EF4-FFF2-40B4-BE49-F238E27FC236}">
                  <a16:creationId xmlns:a16="http://schemas.microsoft.com/office/drawing/2014/main" id="{C2DF9F5E-3376-F446-8A3A-4368A24F880F}"/>
                </a:ext>
              </a:extLst>
            </p:cNvPr>
            <p:cNvSpPr txBox="1"/>
            <p:nvPr/>
          </p:nvSpPr>
          <p:spPr>
            <a:xfrm>
              <a:off x="6258392" y="2871195"/>
              <a:ext cx="1276528" cy="246221"/>
            </a:xfrm>
            <a:prstGeom prst="rect">
              <a:avLst/>
            </a:prstGeom>
            <a:noFill/>
          </p:spPr>
          <p:txBody>
            <a:bodyPr wrap="square" rtlCol="0">
              <a:spAutoFit/>
            </a:bodyPr>
            <a:lstStyle/>
            <a:p>
              <a:pPr algn="ctr"/>
              <a:r>
                <a:rPr lang="en-US" sz="1000" dirty="0"/>
                <a:t>EC2 Image Builder</a:t>
              </a:r>
            </a:p>
          </p:txBody>
        </p:sp>
        <p:pic>
          <p:nvPicPr>
            <p:cNvPr id="35" name="Picture 34">
              <a:extLst>
                <a:ext uri="{FF2B5EF4-FFF2-40B4-BE49-F238E27FC236}">
                  <a16:creationId xmlns:a16="http://schemas.microsoft.com/office/drawing/2014/main" id="{7A80538C-A26C-B345-AF60-D14E9AFFDEF7}"/>
                </a:ext>
              </a:extLst>
            </p:cNvPr>
            <p:cNvPicPr>
              <a:picLocks noChangeAspect="1"/>
            </p:cNvPicPr>
            <p:nvPr/>
          </p:nvPicPr>
          <p:blipFill>
            <a:blip r:embed="rId15"/>
            <a:stretch>
              <a:fillRect/>
            </a:stretch>
          </p:blipFill>
          <p:spPr>
            <a:xfrm>
              <a:off x="6575884" y="2277637"/>
              <a:ext cx="566386" cy="566386"/>
            </a:xfrm>
            <a:prstGeom prst="rect">
              <a:avLst/>
            </a:prstGeom>
          </p:spPr>
        </p:pic>
      </p:grpSp>
    </p:spTree>
    <p:extLst>
      <p:ext uri="{BB962C8B-B14F-4D97-AF65-F5344CB8AC3E}">
        <p14:creationId xmlns:p14="http://schemas.microsoft.com/office/powerpoint/2010/main" val="168834278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hape 156">
            <a:extLst>
              <a:ext uri="{FF2B5EF4-FFF2-40B4-BE49-F238E27FC236}">
                <a16:creationId xmlns:a16="http://schemas.microsoft.com/office/drawing/2014/main" id="{FF8F5121-385C-7B4C-97E3-B410FC93A5AC}"/>
              </a:ext>
            </a:extLst>
          </p:cNvPr>
          <p:cNvSpPr txBox="1"/>
          <p:nvPr/>
        </p:nvSpPr>
        <p:spPr>
          <a:xfrm>
            <a:off x="223450" y="173885"/>
            <a:ext cx="6858000" cy="514500"/>
          </a:xfrm>
          <a:prstGeom prst="rect">
            <a:avLst/>
          </a:prstGeom>
          <a:noFill/>
          <a:ln>
            <a:noFill/>
          </a:ln>
        </p:spPr>
        <p:txBody>
          <a:bodyPr wrap="square" lIns="91425" tIns="45700" rIns="91425" bIns="45700" anchor="t" anchorCtr="0">
            <a:noAutofit/>
          </a:bodyPr>
          <a:lstStyle/>
          <a:p>
            <a:pPr>
              <a:buClr>
                <a:srgbClr val="000000"/>
              </a:buClr>
              <a:buSzPts val="1100"/>
            </a:pPr>
            <a:r>
              <a:rPr lang="en-US" b="1" dirty="0">
                <a:solidFill>
                  <a:srgbClr val="232F3E"/>
                </a:solidFill>
                <a:latin typeface="Amazon Ember" panose="020B0603020204020204" pitchFamily="34" charset="0"/>
                <a:ea typeface="Amazon Ember" panose="020B0603020204020204" pitchFamily="34" charset="0"/>
                <a:cs typeface="Amazon Ember" panose="020B0603020204020204" pitchFamily="34" charset="0"/>
                <a:sym typeface="Oxygen"/>
              </a:rPr>
              <a:t>Cloud Native Configuration Management</a:t>
            </a:r>
            <a:endParaRPr lang="en" b="1" dirty="0">
              <a:solidFill>
                <a:srgbClr val="232F3E"/>
              </a:solidFill>
              <a:latin typeface="Amazon Ember" panose="020B0603020204020204" pitchFamily="34" charset="0"/>
              <a:ea typeface="Amazon Ember" panose="020B0603020204020204" pitchFamily="34" charset="0"/>
              <a:cs typeface="Amazon Ember" panose="020B0603020204020204" pitchFamily="34" charset="0"/>
              <a:sym typeface="Oxygen"/>
            </a:endParaRPr>
          </a:p>
        </p:txBody>
      </p:sp>
      <p:cxnSp>
        <p:nvCxnSpPr>
          <p:cNvPr id="11" name="Shape 157">
            <a:extLst>
              <a:ext uri="{FF2B5EF4-FFF2-40B4-BE49-F238E27FC236}">
                <a16:creationId xmlns:a16="http://schemas.microsoft.com/office/drawing/2014/main" id="{9400E852-BE4A-C441-A9D3-853F0A5E6B86}"/>
              </a:ext>
            </a:extLst>
          </p:cNvPr>
          <p:cNvCxnSpPr/>
          <p:nvPr/>
        </p:nvCxnSpPr>
        <p:spPr>
          <a:xfrm>
            <a:off x="320116" y="554198"/>
            <a:ext cx="8540400" cy="0"/>
          </a:xfrm>
          <a:prstGeom prst="straightConnector1">
            <a:avLst/>
          </a:prstGeom>
          <a:noFill/>
          <a:ln w="12700" cap="sq" cmpd="sng">
            <a:solidFill>
              <a:schemeClr val="accent1"/>
            </a:solidFill>
            <a:prstDash val="solid"/>
            <a:round/>
            <a:headEnd type="none" w="med" len="med"/>
            <a:tailEnd type="none" w="med" len="med"/>
          </a:ln>
        </p:spPr>
      </p:cxnSp>
      <p:sp>
        <p:nvSpPr>
          <p:cNvPr id="5" name="Rectangle 4">
            <a:extLst>
              <a:ext uri="{FF2B5EF4-FFF2-40B4-BE49-F238E27FC236}">
                <a16:creationId xmlns:a16="http://schemas.microsoft.com/office/drawing/2014/main" id="{6D46AF51-41BF-CA40-A18E-B3B69E53C39D}"/>
              </a:ext>
            </a:extLst>
          </p:cNvPr>
          <p:cNvSpPr/>
          <p:nvPr/>
        </p:nvSpPr>
        <p:spPr>
          <a:xfrm>
            <a:off x="320115" y="688385"/>
            <a:ext cx="7613649" cy="338554"/>
          </a:xfrm>
          <a:prstGeom prst="rect">
            <a:avLst/>
          </a:prstGeom>
        </p:spPr>
        <p:txBody>
          <a:bodyPr wrap="square">
            <a:spAutoFit/>
          </a:bodyPr>
          <a:lstStyle/>
          <a:p>
            <a:pPr marL="285750" indent="-285750">
              <a:buFont typeface="Arial" panose="020B0604020202020204" pitchFamily="34" charset="0"/>
              <a:buChar char="•"/>
            </a:pPr>
            <a:r>
              <a:rPr lang="en-US" sz="1600" b="1" dirty="0">
                <a:solidFill>
                  <a:schemeClr val="tx2"/>
                </a:solidFill>
                <a:latin typeface="Amazon Ember" panose="020B0603020204020204" pitchFamily="34" charset="0"/>
                <a:ea typeface="Amazon Ember" panose="020B0603020204020204" pitchFamily="34" charset="0"/>
                <a:cs typeface="Amazon Ember" panose="020B0603020204020204" pitchFamily="34" charset="0"/>
              </a:rPr>
              <a:t>Govern Configuration Management through AWS Config for AWS Services</a:t>
            </a:r>
          </a:p>
        </p:txBody>
      </p:sp>
      <p:sp>
        <p:nvSpPr>
          <p:cNvPr id="6" name="Rectangle 5">
            <a:extLst>
              <a:ext uri="{FF2B5EF4-FFF2-40B4-BE49-F238E27FC236}">
                <a16:creationId xmlns:a16="http://schemas.microsoft.com/office/drawing/2014/main" id="{39249A0F-3AFE-B44E-8883-5FA38D6905A4}"/>
              </a:ext>
            </a:extLst>
          </p:cNvPr>
          <p:cNvSpPr/>
          <p:nvPr/>
        </p:nvSpPr>
        <p:spPr>
          <a:xfrm>
            <a:off x="396204" y="1502921"/>
            <a:ext cx="1375573" cy="332536"/>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n-US" sz="1000" dirty="0">
                <a:gradFill>
                  <a:gsLst>
                    <a:gs pos="0">
                      <a:srgbClr val="414042"/>
                    </a:gs>
                    <a:gs pos="100000">
                      <a:srgbClr val="414042"/>
                    </a:gs>
                  </a:gsLst>
                  <a:lin ang="5400000" scaled="1"/>
                </a:gradFill>
              </a:rPr>
              <a:t>Amazon VPC</a:t>
            </a:r>
          </a:p>
        </p:txBody>
      </p:sp>
      <p:sp>
        <p:nvSpPr>
          <p:cNvPr id="7" name="Rectangle 6">
            <a:extLst>
              <a:ext uri="{FF2B5EF4-FFF2-40B4-BE49-F238E27FC236}">
                <a16:creationId xmlns:a16="http://schemas.microsoft.com/office/drawing/2014/main" id="{E3D10284-2416-074F-822E-6D5A619E0100}"/>
              </a:ext>
            </a:extLst>
          </p:cNvPr>
          <p:cNvSpPr/>
          <p:nvPr/>
        </p:nvSpPr>
        <p:spPr>
          <a:xfrm>
            <a:off x="1813952" y="1502921"/>
            <a:ext cx="1375573" cy="332536"/>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n-US" sz="1000" dirty="0">
                <a:gradFill>
                  <a:gsLst>
                    <a:gs pos="0">
                      <a:srgbClr val="414042"/>
                    </a:gs>
                    <a:gs pos="100000">
                      <a:srgbClr val="414042"/>
                    </a:gs>
                  </a:gsLst>
                  <a:lin ang="5400000" scaled="1"/>
                </a:gradFill>
              </a:rPr>
              <a:t>Amazon EC2</a:t>
            </a:r>
          </a:p>
        </p:txBody>
      </p:sp>
      <p:sp>
        <p:nvSpPr>
          <p:cNvPr id="8" name="Rectangle 7">
            <a:extLst>
              <a:ext uri="{FF2B5EF4-FFF2-40B4-BE49-F238E27FC236}">
                <a16:creationId xmlns:a16="http://schemas.microsoft.com/office/drawing/2014/main" id="{60680693-5B97-5949-920A-270642A543F2}"/>
              </a:ext>
            </a:extLst>
          </p:cNvPr>
          <p:cNvSpPr/>
          <p:nvPr/>
        </p:nvSpPr>
        <p:spPr>
          <a:xfrm>
            <a:off x="3231700" y="1502921"/>
            <a:ext cx="1375573" cy="332536"/>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n-US" sz="1000" dirty="0">
                <a:gradFill>
                  <a:gsLst>
                    <a:gs pos="0">
                      <a:srgbClr val="414042"/>
                    </a:gs>
                    <a:gs pos="100000">
                      <a:srgbClr val="414042"/>
                    </a:gs>
                  </a:gsLst>
                  <a:lin ang="5400000" scaled="1"/>
                </a:gradFill>
              </a:rPr>
              <a:t>Amazon S3</a:t>
            </a:r>
          </a:p>
        </p:txBody>
      </p:sp>
      <p:sp>
        <p:nvSpPr>
          <p:cNvPr id="9" name="Rectangle 8">
            <a:extLst>
              <a:ext uri="{FF2B5EF4-FFF2-40B4-BE49-F238E27FC236}">
                <a16:creationId xmlns:a16="http://schemas.microsoft.com/office/drawing/2014/main" id="{1FCC9E91-1771-CD41-BF0E-AF68EFF24BD8}"/>
              </a:ext>
            </a:extLst>
          </p:cNvPr>
          <p:cNvSpPr/>
          <p:nvPr/>
        </p:nvSpPr>
        <p:spPr>
          <a:xfrm>
            <a:off x="4649448" y="1502921"/>
            <a:ext cx="1375573" cy="332536"/>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n-US" sz="1000" dirty="0">
                <a:gradFill>
                  <a:gsLst>
                    <a:gs pos="0">
                      <a:srgbClr val="414042"/>
                    </a:gs>
                    <a:gs pos="100000">
                      <a:srgbClr val="414042"/>
                    </a:gs>
                  </a:gsLst>
                  <a:lin ang="5400000" scaled="1"/>
                </a:gradFill>
              </a:rPr>
              <a:t>Classic Load Balancers</a:t>
            </a:r>
          </a:p>
        </p:txBody>
      </p:sp>
      <p:sp>
        <p:nvSpPr>
          <p:cNvPr id="12" name="Rectangle 11">
            <a:extLst>
              <a:ext uri="{FF2B5EF4-FFF2-40B4-BE49-F238E27FC236}">
                <a16:creationId xmlns:a16="http://schemas.microsoft.com/office/drawing/2014/main" id="{924DB06A-F456-C345-8FD4-973A6BAC99C0}"/>
              </a:ext>
            </a:extLst>
          </p:cNvPr>
          <p:cNvSpPr/>
          <p:nvPr/>
        </p:nvSpPr>
        <p:spPr>
          <a:xfrm>
            <a:off x="6067196" y="1502921"/>
            <a:ext cx="1375573" cy="332536"/>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n-US" sz="1000" dirty="0">
                <a:gradFill>
                  <a:gsLst>
                    <a:gs pos="0">
                      <a:srgbClr val="414042"/>
                    </a:gs>
                    <a:gs pos="100000">
                      <a:srgbClr val="414042"/>
                    </a:gs>
                  </a:gsLst>
                  <a:lin ang="5400000" scaled="1"/>
                </a:gradFill>
              </a:rPr>
              <a:t>Application Load Balancers</a:t>
            </a:r>
          </a:p>
        </p:txBody>
      </p:sp>
      <p:sp>
        <p:nvSpPr>
          <p:cNvPr id="13" name="Rectangle 12">
            <a:extLst>
              <a:ext uri="{FF2B5EF4-FFF2-40B4-BE49-F238E27FC236}">
                <a16:creationId xmlns:a16="http://schemas.microsoft.com/office/drawing/2014/main" id="{00C8CD18-539E-D949-813E-CF9ED7A1C400}"/>
              </a:ext>
            </a:extLst>
          </p:cNvPr>
          <p:cNvSpPr/>
          <p:nvPr/>
        </p:nvSpPr>
        <p:spPr>
          <a:xfrm>
            <a:off x="7484943" y="1502921"/>
            <a:ext cx="1375573" cy="332536"/>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n-US" sz="1000" dirty="0">
                <a:gradFill>
                  <a:gsLst>
                    <a:gs pos="0">
                      <a:srgbClr val="414042"/>
                    </a:gs>
                    <a:gs pos="100000">
                      <a:srgbClr val="414042"/>
                    </a:gs>
                  </a:gsLst>
                  <a:lin ang="5400000" scaled="1"/>
                </a:gradFill>
              </a:rPr>
              <a:t>Amazon EBS volumes</a:t>
            </a:r>
          </a:p>
        </p:txBody>
      </p:sp>
      <p:grpSp>
        <p:nvGrpSpPr>
          <p:cNvPr id="14" name="Group 13">
            <a:extLst>
              <a:ext uri="{FF2B5EF4-FFF2-40B4-BE49-F238E27FC236}">
                <a16:creationId xmlns:a16="http://schemas.microsoft.com/office/drawing/2014/main" id="{48F8197B-26DD-E247-94CD-12B10FE4E14E}"/>
              </a:ext>
            </a:extLst>
          </p:cNvPr>
          <p:cNvGrpSpPr/>
          <p:nvPr/>
        </p:nvGrpSpPr>
        <p:grpSpPr>
          <a:xfrm>
            <a:off x="932186" y="1218714"/>
            <a:ext cx="303608" cy="267280"/>
            <a:chOff x="-549275" y="63500"/>
            <a:chExt cx="557212" cy="490538"/>
          </a:xfrm>
        </p:grpSpPr>
        <p:sp>
          <p:nvSpPr>
            <p:cNvPr id="15" name="AutoShape 3">
              <a:extLst>
                <a:ext uri="{FF2B5EF4-FFF2-40B4-BE49-F238E27FC236}">
                  <a16:creationId xmlns:a16="http://schemas.microsoft.com/office/drawing/2014/main" id="{C521D126-FE39-EA4C-B9DE-B8AAB84F6C0F}"/>
                </a:ext>
              </a:extLst>
            </p:cNvPr>
            <p:cNvSpPr>
              <a:spLocks noChangeAspect="1" noChangeArrowheads="1" noTextEdit="1"/>
            </p:cNvSpPr>
            <p:nvPr/>
          </p:nvSpPr>
          <p:spPr bwMode="auto">
            <a:xfrm>
              <a:off x="-549275" y="66675"/>
              <a:ext cx="549275" cy="487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5">
              <a:extLst>
                <a:ext uri="{FF2B5EF4-FFF2-40B4-BE49-F238E27FC236}">
                  <a16:creationId xmlns:a16="http://schemas.microsoft.com/office/drawing/2014/main" id="{9EE2965F-A400-7D4E-9B28-706FC3135563}"/>
                </a:ext>
              </a:extLst>
            </p:cNvPr>
            <p:cNvSpPr>
              <a:spLocks/>
            </p:cNvSpPr>
            <p:nvPr/>
          </p:nvSpPr>
          <p:spPr bwMode="auto">
            <a:xfrm>
              <a:off x="-539750" y="63500"/>
              <a:ext cx="515938" cy="333375"/>
            </a:xfrm>
            <a:custGeom>
              <a:avLst/>
              <a:gdLst>
                <a:gd name="T0" fmla="*/ 320 w 666"/>
                <a:gd name="T1" fmla="*/ 427 h 427"/>
                <a:gd name="T2" fmla="*/ 320 w 666"/>
                <a:gd name="T3" fmla="*/ 427 h 427"/>
                <a:gd name="T4" fmla="*/ 120 w 666"/>
                <a:gd name="T5" fmla="*/ 427 h 427"/>
                <a:gd name="T6" fmla="*/ 0 w 666"/>
                <a:gd name="T7" fmla="*/ 323 h 427"/>
                <a:gd name="T8" fmla="*/ 0 w 666"/>
                <a:gd name="T9" fmla="*/ 315 h 427"/>
                <a:gd name="T10" fmla="*/ 91 w 666"/>
                <a:gd name="T11" fmla="*/ 201 h 427"/>
                <a:gd name="T12" fmla="*/ 91 w 666"/>
                <a:gd name="T13" fmla="*/ 201 h 427"/>
                <a:gd name="T14" fmla="*/ 90 w 666"/>
                <a:gd name="T15" fmla="*/ 180 h 427"/>
                <a:gd name="T16" fmla="*/ 190 w 666"/>
                <a:gd name="T17" fmla="*/ 30 h 427"/>
                <a:gd name="T18" fmla="*/ 381 w 666"/>
                <a:gd name="T19" fmla="*/ 67 h 427"/>
                <a:gd name="T20" fmla="*/ 427 w 666"/>
                <a:gd name="T21" fmla="*/ 141 h 427"/>
                <a:gd name="T22" fmla="*/ 427 w 666"/>
                <a:gd name="T23" fmla="*/ 141 h 427"/>
                <a:gd name="T24" fmla="*/ 558 w 666"/>
                <a:gd name="T25" fmla="*/ 199 h 427"/>
                <a:gd name="T26" fmla="*/ 666 w 666"/>
                <a:gd name="T27" fmla="*/ 316 h 427"/>
                <a:gd name="T28" fmla="*/ 546 w 666"/>
                <a:gd name="T29" fmla="*/ 427 h 427"/>
                <a:gd name="T30" fmla="*/ 506 w 666"/>
                <a:gd name="T31" fmla="*/ 427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66" h="427">
                  <a:moveTo>
                    <a:pt x="320" y="427"/>
                  </a:moveTo>
                  <a:lnTo>
                    <a:pt x="320" y="427"/>
                  </a:lnTo>
                  <a:lnTo>
                    <a:pt x="120" y="427"/>
                  </a:lnTo>
                  <a:cubicBezTo>
                    <a:pt x="56" y="427"/>
                    <a:pt x="4" y="385"/>
                    <a:pt x="0" y="323"/>
                  </a:cubicBezTo>
                  <a:cubicBezTo>
                    <a:pt x="0" y="320"/>
                    <a:pt x="0" y="318"/>
                    <a:pt x="0" y="315"/>
                  </a:cubicBezTo>
                  <a:cubicBezTo>
                    <a:pt x="0" y="243"/>
                    <a:pt x="48" y="211"/>
                    <a:pt x="91" y="201"/>
                  </a:cubicBezTo>
                  <a:lnTo>
                    <a:pt x="91" y="201"/>
                  </a:lnTo>
                  <a:cubicBezTo>
                    <a:pt x="91" y="194"/>
                    <a:pt x="90" y="187"/>
                    <a:pt x="90" y="180"/>
                  </a:cubicBezTo>
                  <a:cubicBezTo>
                    <a:pt x="90" y="122"/>
                    <a:pt x="131" y="54"/>
                    <a:pt x="190" y="30"/>
                  </a:cubicBezTo>
                  <a:cubicBezTo>
                    <a:pt x="266" y="0"/>
                    <a:pt x="335" y="23"/>
                    <a:pt x="381" y="67"/>
                  </a:cubicBezTo>
                  <a:cubicBezTo>
                    <a:pt x="402" y="87"/>
                    <a:pt x="417" y="113"/>
                    <a:pt x="427" y="141"/>
                  </a:cubicBezTo>
                  <a:lnTo>
                    <a:pt x="427" y="141"/>
                  </a:lnTo>
                  <a:cubicBezTo>
                    <a:pt x="466" y="90"/>
                    <a:pt x="553" y="105"/>
                    <a:pt x="558" y="199"/>
                  </a:cubicBezTo>
                  <a:cubicBezTo>
                    <a:pt x="599" y="207"/>
                    <a:pt x="666" y="232"/>
                    <a:pt x="666" y="316"/>
                  </a:cubicBezTo>
                  <a:cubicBezTo>
                    <a:pt x="666" y="413"/>
                    <a:pt x="594" y="427"/>
                    <a:pt x="546" y="427"/>
                  </a:cubicBezTo>
                  <a:lnTo>
                    <a:pt x="506" y="427"/>
                  </a:lnTo>
                </a:path>
              </a:pathLst>
            </a:custGeom>
            <a:noFill/>
            <a:ln w="9525" cap="flat">
              <a:solidFill>
                <a:srgbClr val="232F3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6">
              <a:extLst>
                <a:ext uri="{FF2B5EF4-FFF2-40B4-BE49-F238E27FC236}">
                  <a16:creationId xmlns:a16="http://schemas.microsoft.com/office/drawing/2014/main" id="{A7AF5BE6-F770-ED4A-AAC3-6490460CC14E}"/>
                </a:ext>
              </a:extLst>
            </p:cNvPr>
            <p:cNvSpPr>
              <a:spLocks/>
            </p:cNvSpPr>
            <p:nvPr/>
          </p:nvSpPr>
          <p:spPr bwMode="auto">
            <a:xfrm>
              <a:off x="-157163" y="230188"/>
              <a:ext cx="165100" cy="292100"/>
            </a:xfrm>
            <a:custGeom>
              <a:avLst/>
              <a:gdLst>
                <a:gd name="T0" fmla="*/ 67 w 213"/>
                <a:gd name="T1" fmla="*/ 14 h 374"/>
                <a:gd name="T2" fmla="*/ 67 w 213"/>
                <a:gd name="T3" fmla="*/ 14 h 374"/>
                <a:gd name="T4" fmla="*/ 213 w 213"/>
                <a:gd name="T5" fmla="*/ 67 h 374"/>
                <a:gd name="T6" fmla="*/ 213 w 213"/>
                <a:gd name="T7" fmla="*/ 374 h 374"/>
                <a:gd name="T8" fmla="*/ 0 w 213"/>
                <a:gd name="T9" fmla="*/ 374 h 374"/>
                <a:gd name="T10" fmla="*/ 0 w 213"/>
                <a:gd name="T11" fmla="*/ 0 h 374"/>
                <a:gd name="T12" fmla="*/ 67 w 213"/>
                <a:gd name="T13" fmla="*/ 14 h 374"/>
              </a:gdLst>
              <a:ahLst/>
              <a:cxnLst>
                <a:cxn ang="0">
                  <a:pos x="T0" y="T1"/>
                </a:cxn>
                <a:cxn ang="0">
                  <a:pos x="T2" y="T3"/>
                </a:cxn>
                <a:cxn ang="0">
                  <a:pos x="T4" y="T5"/>
                </a:cxn>
                <a:cxn ang="0">
                  <a:pos x="T6" y="T7"/>
                </a:cxn>
                <a:cxn ang="0">
                  <a:pos x="T8" y="T9"/>
                </a:cxn>
                <a:cxn ang="0">
                  <a:pos x="T10" y="T11"/>
                </a:cxn>
                <a:cxn ang="0">
                  <a:pos x="T12" y="T13"/>
                </a:cxn>
              </a:cxnLst>
              <a:rect l="0" t="0" r="r" b="b"/>
              <a:pathLst>
                <a:path w="213" h="374">
                  <a:moveTo>
                    <a:pt x="67" y="14"/>
                  </a:moveTo>
                  <a:lnTo>
                    <a:pt x="67" y="14"/>
                  </a:lnTo>
                  <a:lnTo>
                    <a:pt x="213" y="67"/>
                  </a:lnTo>
                  <a:lnTo>
                    <a:pt x="213" y="374"/>
                  </a:lnTo>
                  <a:lnTo>
                    <a:pt x="0" y="374"/>
                  </a:lnTo>
                  <a:lnTo>
                    <a:pt x="0" y="0"/>
                  </a:lnTo>
                  <a:lnTo>
                    <a:pt x="67" y="14"/>
                  </a:lnTo>
                  <a:close/>
                </a:path>
              </a:pathLst>
            </a:custGeom>
            <a:solidFill>
              <a:srgbClr val="F2F4F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 name="Freeform 7">
              <a:extLst>
                <a:ext uri="{FF2B5EF4-FFF2-40B4-BE49-F238E27FC236}">
                  <a16:creationId xmlns:a16="http://schemas.microsoft.com/office/drawing/2014/main" id="{C0B1CBC2-F445-8D43-B595-AE39CC91A493}"/>
                </a:ext>
              </a:extLst>
            </p:cNvPr>
            <p:cNvSpPr>
              <a:spLocks/>
            </p:cNvSpPr>
            <p:nvPr/>
          </p:nvSpPr>
          <p:spPr bwMode="auto">
            <a:xfrm>
              <a:off x="-260350" y="250825"/>
              <a:ext cx="227013" cy="300038"/>
            </a:xfrm>
            <a:custGeom>
              <a:avLst/>
              <a:gdLst>
                <a:gd name="T0" fmla="*/ 146 w 293"/>
                <a:gd name="T1" fmla="*/ 0 h 383"/>
                <a:gd name="T2" fmla="*/ 146 w 293"/>
                <a:gd name="T3" fmla="*/ 0 h 383"/>
                <a:gd name="T4" fmla="*/ 293 w 293"/>
                <a:gd name="T5" fmla="*/ 55 h 383"/>
                <a:gd name="T6" fmla="*/ 293 w 293"/>
                <a:gd name="T7" fmla="*/ 227 h 383"/>
                <a:gd name="T8" fmla="*/ 146 w 293"/>
                <a:gd name="T9" fmla="*/ 383 h 383"/>
                <a:gd name="T10" fmla="*/ 0 w 293"/>
                <a:gd name="T11" fmla="*/ 217 h 383"/>
                <a:gd name="T12" fmla="*/ 0 w 293"/>
                <a:gd name="T13" fmla="*/ 55 h 383"/>
                <a:gd name="T14" fmla="*/ 146 w 293"/>
                <a:gd name="T15" fmla="*/ 0 h 383"/>
                <a:gd name="T16" fmla="*/ 146 w 293"/>
                <a:gd name="T17" fmla="*/ 0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3" h="383">
                  <a:moveTo>
                    <a:pt x="146" y="0"/>
                  </a:moveTo>
                  <a:lnTo>
                    <a:pt x="146" y="0"/>
                  </a:lnTo>
                  <a:lnTo>
                    <a:pt x="293" y="55"/>
                  </a:lnTo>
                  <a:lnTo>
                    <a:pt x="293" y="227"/>
                  </a:lnTo>
                  <a:cubicBezTo>
                    <a:pt x="293" y="227"/>
                    <a:pt x="293" y="383"/>
                    <a:pt x="146" y="383"/>
                  </a:cubicBezTo>
                  <a:cubicBezTo>
                    <a:pt x="0" y="383"/>
                    <a:pt x="0" y="217"/>
                    <a:pt x="0" y="217"/>
                  </a:cubicBezTo>
                  <a:lnTo>
                    <a:pt x="0" y="55"/>
                  </a:lnTo>
                  <a:lnTo>
                    <a:pt x="146" y="0"/>
                  </a:lnTo>
                  <a:lnTo>
                    <a:pt x="146" y="0"/>
                  </a:lnTo>
                  <a:close/>
                </a:path>
              </a:pathLst>
            </a:custGeom>
            <a:noFill/>
            <a:ln w="9525" cap="flat">
              <a:solidFill>
                <a:srgbClr val="232F3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8">
              <a:extLst>
                <a:ext uri="{FF2B5EF4-FFF2-40B4-BE49-F238E27FC236}">
                  <a16:creationId xmlns:a16="http://schemas.microsoft.com/office/drawing/2014/main" id="{F064C086-DB48-5348-9521-8350E948D4B4}"/>
                </a:ext>
              </a:extLst>
            </p:cNvPr>
            <p:cNvSpPr>
              <a:spLocks/>
            </p:cNvSpPr>
            <p:nvPr/>
          </p:nvSpPr>
          <p:spPr bwMode="auto">
            <a:xfrm>
              <a:off x="-219075" y="295275"/>
              <a:ext cx="144463" cy="215900"/>
            </a:xfrm>
            <a:custGeom>
              <a:avLst/>
              <a:gdLst>
                <a:gd name="T0" fmla="*/ 93 w 187"/>
                <a:gd name="T1" fmla="*/ 0 h 276"/>
                <a:gd name="T2" fmla="*/ 93 w 187"/>
                <a:gd name="T3" fmla="*/ 0 h 276"/>
                <a:gd name="T4" fmla="*/ 187 w 187"/>
                <a:gd name="T5" fmla="*/ 37 h 276"/>
                <a:gd name="T6" fmla="*/ 187 w 187"/>
                <a:gd name="T7" fmla="*/ 175 h 276"/>
                <a:gd name="T8" fmla="*/ 93 w 187"/>
                <a:gd name="T9" fmla="*/ 276 h 276"/>
                <a:gd name="T10" fmla="*/ 0 w 187"/>
                <a:gd name="T11" fmla="*/ 175 h 276"/>
                <a:gd name="T12" fmla="*/ 0 w 187"/>
                <a:gd name="T13" fmla="*/ 37 h 276"/>
                <a:gd name="T14" fmla="*/ 93 w 187"/>
                <a:gd name="T15" fmla="*/ 0 h 276"/>
                <a:gd name="T16" fmla="*/ 93 w 187"/>
                <a:gd name="T17" fmla="*/ 0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7" h="276">
                  <a:moveTo>
                    <a:pt x="93" y="0"/>
                  </a:moveTo>
                  <a:lnTo>
                    <a:pt x="93" y="0"/>
                  </a:lnTo>
                  <a:lnTo>
                    <a:pt x="187" y="37"/>
                  </a:lnTo>
                  <a:lnTo>
                    <a:pt x="187" y="175"/>
                  </a:lnTo>
                  <a:cubicBezTo>
                    <a:pt x="187" y="175"/>
                    <a:pt x="168" y="276"/>
                    <a:pt x="93" y="276"/>
                  </a:cubicBezTo>
                  <a:cubicBezTo>
                    <a:pt x="19" y="276"/>
                    <a:pt x="0" y="175"/>
                    <a:pt x="0" y="175"/>
                  </a:cubicBezTo>
                  <a:lnTo>
                    <a:pt x="0" y="37"/>
                  </a:lnTo>
                  <a:lnTo>
                    <a:pt x="93" y="0"/>
                  </a:lnTo>
                  <a:lnTo>
                    <a:pt x="93" y="0"/>
                  </a:lnTo>
                  <a:close/>
                </a:path>
              </a:pathLst>
            </a:custGeom>
            <a:noFill/>
            <a:ln w="9525" cap="flat">
              <a:solidFill>
                <a:srgbClr val="232F3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pic>
        <p:nvPicPr>
          <p:cNvPr id="20" name="Picture 19">
            <a:extLst>
              <a:ext uri="{FF2B5EF4-FFF2-40B4-BE49-F238E27FC236}">
                <a16:creationId xmlns:a16="http://schemas.microsoft.com/office/drawing/2014/main" id="{E0128ABF-142D-8043-96AA-FB198484D815}"/>
              </a:ext>
            </a:extLst>
          </p:cNvPr>
          <p:cNvPicPr>
            <a:picLocks noChangeAspect="1"/>
          </p:cNvPicPr>
          <p:nvPr/>
        </p:nvPicPr>
        <p:blipFill>
          <a:blip r:embed="rId3"/>
          <a:stretch>
            <a:fillRect/>
          </a:stretch>
        </p:blipFill>
        <p:spPr>
          <a:xfrm>
            <a:off x="2352269" y="1202885"/>
            <a:ext cx="298938" cy="298938"/>
          </a:xfrm>
          <a:prstGeom prst="rect">
            <a:avLst/>
          </a:prstGeom>
        </p:spPr>
      </p:pic>
      <p:pic>
        <p:nvPicPr>
          <p:cNvPr id="21" name="Picture 20">
            <a:extLst>
              <a:ext uri="{FF2B5EF4-FFF2-40B4-BE49-F238E27FC236}">
                <a16:creationId xmlns:a16="http://schemas.microsoft.com/office/drawing/2014/main" id="{37ADF157-A6FF-634E-8F20-A191DB9E5E80}"/>
              </a:ext>
            </a:extLst>
          </p:cNvPr>
          <p:cNvPicPr>
            <a:picLocks noChangeAspect="1"/>
          </p:cNvPicPr>
          <p:nvPr/>
        </p:nvPicPr>
        <p:blipFill>
          <a:blip r:embed="rId4"/>
          <a:stretch>
            <a:fillRect/>
          </a:stretch>
        </p:blipFill>
        <p:spPr>
          <a:xfrm>
            <a:off x="3775996" y="1202885"/>
            <a:ext cx="286980" cy="298938"/>
          </a:xfrm>
          <a:prstGeom prst="rect">
            <a:avLst/>
          </a:prstGeom>
        </p:spPr>
      </p:pic>
      <p:pic>
        <p:nvPicPr>
          <p:cNvPr id="22" name="Graphic 21">
            <a:extLst>
              <a:ext uri="{FF2B5EF4-FFF2-40B4-BE49-F238E27FC236}">
                <a16:creationId xmlns:a16="http://schemas.microsoft.com/office/drawing/2014/main" id="{D738C19F-5F44-9948-B017-7380B453013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187764" y="1202885"/>
            <a:ext cx="298938" cy="298938"/>
          </a:xfrm>
          <a:prstGeom prst="rect">
            <a:avLst/>
          </a:prstGeom>
        </p:spPr>
      </p:pic>
      <p:pic>
        <p:nvPicPr>
          <p:cNvPr id="23" name="Graphic 22">
            <a:extLst>
              <a:ext uri="{FF2B5EF4-FFF2-40B4-BE49-F238E27FC236}">
                <a16:creationId xmlns:a16="http://schemas.microsoft.com/office/drawing/2014/main" id="{EE96D85D-409E-9A40-9AEA-59C05CE093C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605513" y="1202885"/>
            <a:ext cx="298938" cy="298938"/>
          </a:xfrm>
          <a:prstGeom prst="rect">
            <a:avLst/>
          </a:prstGeom>
        </p:spPr>
      </p:pic>
      <p:pic>
        <p:nvPicPr>
          <p:cNvPr id="24" name="Graphic 23">
            <a:extLst>
              <a:ext uri="{FF2B5EF4-FFF2-40B4-BE49-F238E27FC236}">
                <a16:creationId xmlns:a16="http://schemas.microsoft.com/office/drawing/2014/main" id="{AC280998-D1A6-2C40-BA41-BE7FE466B0A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023260" y="1202885"/>
            <a:ext cx="298938" cy="298938"/>
          </a:xfrm>
          <a:prstGeom prst="rect">
            <a:avLst/>
          </a:prstGeom>
        </p:spPr>
      </p:pic>
      <p:sp>
        <p:nvSpPr>
          <p:cNvPr id="25" name="Rectangle 24">
            <a:extLst>
              <a:ext uri="{FF2B5EF4-FFF2-40B4-BE49-F238E27FC236}">
                <a16:creationId xmlns:a16="http://schemas.microsoft.com/office/drawing/2014/main" id="{C024F035-DDD9-254F-8D62-182EAB876CE6}"/>
              </a:ext>
            </a:extLst>
          </p:cNvPr>
          <p:cNvSpPr/>
          <p:nvPr/>
        </p:nvSpPr>
        <p:spPr>
          <a:xfrm>
            <a:off x="396204" y="2443978"/>
            <a:ext cx="1375573" cy="332536"/>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n-US" sz="1000" dirty="0">
                <a:gradFill>
                  <a:gsLst>
                    <a:gs pos="0">
                      <a:srgbClr val="414042"/>
                    </a:gs>
                    <a:gs pos="100000">
                      <a:srgbClr val="414042"/>
                    </a:gs>
                  </a:gsLst>
                  <a:lin ang="5400000" scaled="1"/>
                </a:gradFill>
              </a:rPr>
              <a:t>AWS CloudTrail</a:t>
            </a:r>
          </a:p>
        </p:txBody>
      </p:sp>
      <p:sp>
        <p:nvSpPr>
          <p:cNvPr id="26" name="Rectangle 25">
            <a:extLst>
              <a:ext uri="{FF2B5EF4-FFF2-40B4-BE49-F238E27FC236}">
                <a16:creationId xmlns:a16="http://schemas.microsoft.com/office/drawing/2014/main" id="{FE448423-C955-A648-846B-837BB4F0E1BB}"/>
              </a:ext>
            </a:extLst>
          </p:cNvPr>
          <p:cNvSpPr/>
          <p:nvPr/>
        </p:nvSpPr>
        <p:spPr>
          <a:xfrm>
            <a:off x="1813952" y="2443978"/>
            <a:ext cx="1375573" cy="332536"/>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n-US" sz="1000" dirty="0">
                <a:gradFill>
                  <a:gsLst>
                    <a:gs pos="0">
                      <a:srgbClr val="414042"/>
                    </a:gs>
                    <a:gs pos="100000">
                      <a:srgbClr val="414042"/>
                    </a:gs>
                  </a:gsLst>
                  <a:lin ang="5400000" scaled="1"/>
                </a:gradFill>
              </a:rPr>
              <a:t>AWS IAM</a:t>
            </a:r>
          </a:p>
        </p:txBody>
      </p:sp>
      <p:sp>
        <p:nvSpPr>
          <p:cNvPr id="27" name="Rectangle 26">
            <a:extLst>
              <a:ext uri="{FF2B5EF4-FFF2-40B4-BE49-F238E27FC236}">
                <a16:creationId xmlns:a16="http://schemas.microsoft.com/office/drawing/2014/main" id="{B32F5218-D337-714E-9724-DD9EDEC158C8}"/>
              </a:ext>
            </a:extLst>
          </p:cNvPr>
          <p:cNvSpPr/>
          <p:nvPr/>
        </p:nvSpPr>
        <p:spPr>
          <a:xfrm>
            <a:off x="3231700" y="2443978"/>
            <a:ext cx="1375573" cy="332536"/>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n-US" sz="1000" dirty="0">
                <a:gradFill>
                  <a:gsLst>
                    <a:gs pos="0">
                      <a:srgbClr val="414042"/>
                    </a:gs>
                    <a:gs pos="100000">
                      <a:srgbClr val="414042"/>
                    </a:gs>
                  </a:gsLst>
                  <a:lin ang="5400000" scaled="1"/>
                </a:gradFill>
              </a:rPr>
              <a:t>Amazon Redshift</a:t>
            </a:r>
          </a:p>
        </p:txBody>
      </p:sp>
      <p:sp>
        <p:nvSpPr>
          <p:cNvPr id="28" name="Rectangle 27">
            <a:extLst>
              <a:ext uri="{FF2B5EF4-FFF2-40B4-BE49-F238E27FC236}">
                <a16:creationId xmlns:a16="http://schemas.microsoft.com/office/drawing/2014/main" id="{51D0E76A-DD3D-B845-9731-06B7A2DFBC4E}"/>
              </a:ext>
            </a:extLst>
          </p:cNvPr>
          <p:cNvSpPr/>
          <p:nvPr/>
        </p:nvSpPr>
        <p:spPr>
          <a:xfrm>
            <a:off x="4649448" y="2443978"/>
            <a:ext cx="1375573" cy="332536"/>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n-US" sz="1000" dirty="0">
                <a:gradFill>
                  <a:gsLst>
                    <a:gs pos="0">
                      <a:srgbClr val="414042"/>
                    </a:gs>
                    <a:gs pos="100000">
                      <a:srgbClr val="414042"/>
                    </a:gs>
                  </a:gsLst>
                  <a:lin ang="5400000" scaled="1"/>
                </a:gradFill>
              </a:rPr>
              <a:t>Amazon RDS</a:t>
            </a:r>
          </a:p>
        </p:txBody>
      </p:sp>
      <p:sp>
        <p:nvSpPr>
          <p:cNvPr id="29" name="Rectangle 28">
            <a:extLst>
              <a:ext uri="{FF2B5EF4-FFF2-40B4-BE49-F238E27FC236}">
                <a16:creationId xmlns:a16="http://schemas.microsoft.com/office/drawing/2014/main" id="{D7DC8A6C-3218-314D-87DE-089D6BD3F161}"/>
              </a:ext>
            </a:extLst>
          </p:cNvPr>
          <p:cNvSpPr/>
          <p:nvPr/>
        </p:nvSpPr>
        <p:spPr>
          <a:xfrm>
            <a:off x="6067196" y="2443978"/>
            <a:ext cx="1375573" cy="332536"/>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n-US" sz="1000" dirty="0">
                <a:gradFill>
                  <a:gsLst>
                    <a:gs pos="0">
                      <a:srgbClr val="414042"/>
                    </a:gs>
                    <a:gs pos="100000">
                      <a:srgbClr val="414042"/>
                    </a:gs>
                  </a:gsLst>
                  <a:lin ang="5400000" scaled="1"/>
                </a:gradFill>
              </a:rPr>
              <a:t>AWS Systems Manager</a:t>
            </a:r>
          </a:p>
        </p:txBody>
      </p:sp>
      <p:sp>
        <p:nvSpPr>
          <p:cNvPr id="30" name="Rectangle 29">
            <a:extLst>
              <a:ext uri="{FF2B5EF4-FFF2-40B4-BE49-F238E27FC236}">
                <a16:creationId xmlns:a16="http://schemas.microsoft.com/office/drawing/2014/main" id="{B1E94D0B-47BD-2649-B1B1-16DED85285E1}"/>
              </a:ext>
            </a:extLst>
          </p:cNvPr>
          <p:cNvSpPr/>
          <p:nvPr/>
        </p:nvSpPr>
        <p:spPr>
          <a:xfrm>
            <a:off x="7484943" y="2443978"/>
            <a:ext cx="1375573" cy="332536"/>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n-US" sz="1000" dirty="0">
                <a:gradFill>
                  <a:gsLst>
                    <a:gs pos="0">
                      <a:srgbClr val="414042"/>
                    </a:gs>
                    <a:gs pos="100000">
                      <a:srgbClr val="414042"/>
                    </a:gs>
                  </a:gsLst>
                  <a:lin ang="5400000" scaled="1"/>
                </a:gradFill>
              </a:rPr>
              <a:t>AWS Certificate Manager</a:t>
            </a:r>
          </a:p>
        </p:txBody>
      </p:sp>
      <p:pic>
        <p:nvPicPr>
          <p:cNvPr id="31" name="Graphic 30">
            <a:extLst>
              <a:ext uri="{FF2B5EF4-FFF2-40B4-BE49-F238E27FC236}">
                <a16:creationId xmlns:a16="http://schemas.microsoft.com/office/drawing/2014/main" id="{A747062D-C3D2-FB4F-B33A-4FA1FF13018E}"/>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34521" y="2143942"/>
            <a:ext cx="298938" cy="298938"/>
          </a:xfrm>
          <a:prstGeom prst="rect">
            <a:avLst/>
          </a:prstGeom>
        </p:spPr>
      </p:pic>
      <p:pic>
        <p:nvPicPr>
          <p:cNvPr id="32" name="Picture 31">
            <a:extLst>
              <a:ext uri="{FF2B5EF4-FFF2-40B4-BE49-F238E27FC236}">
                <a16:creationId xmlns:a16="http://schemas.microsoft.com/office/drawing/2014/main" id="{ED1249CA-A304-964F-97B7-647D66194879}"/>
              </a:ext>
            </a:extLst>
          </p:cNvPr>
          <p:cNvPicPr>
            <a:picLocks noChangeAspect="1"/>
          </p:cNvPicPr>
          <p:nvPr/>
        </p:nvPicPr>
        <p:blipFill>
          <a:blip r:embed="rId13"/>
          <a:stretch>
            <a:fillRect/>
          </a:stretch>
        </p:blipFill>
        <p:spPr>
          <a:xfrm>
            <a:off x="2352269" y="2182804"/>
            <a:ext cx="298938" cy="221214"/>
          </a:xfrm>
          <a:prstGeom prst="rect">
            <a:avLst/>
          </a:prstGeom>
        </p:spPr>
      </p:pic>
      <p:pic>
        <p:nvPicPr>
          <p:cNvPr id="33" name="Picture 32">
            <a:extLst>
              <a:ext uri="{FF2B5EF4-FFF2-40B4-BE49-F238E27FC236}">
                <a16:creationId xmlns:a16="http://schemas.microsoft.com/office/drawing/2014/main" id="{EB1384C2-7083-C14B-B454-9878C166A616}"/>
              </a:ext>
            </a:extLst>
          </p:cNvPr>
          <p:cNvPicPr>
            <a:picLocks noChangeAspect="1"/>
          </p:cNvPicPr>
          <p:nvPr/>
        </p:nvPicPr>
        <p:blipFill>
          <a:blip r:embed="rId14"/>
          <a:stretch>
            <a:fillRect/>
          </a:stretch>
        </p:blipFill>
        <p:spPr>
          <a:xfrm>
            <a:off x="3817847" y="2143942"/>
            <a:ext cx="203278" cy="298938"/>
          </a:xfrm>
          <a:prstGeom prst="rect">
            <a:avLst/>
          </a:prstGeom>
        </p:spPr>
      </p:pic>
      <p:pic>
        <p:nvPicPr>
          <p:cNvPr id="34" name="Graphic 33">
            <a:extLst>
              <a:ext uri="{FF2B5EF4-FFF2-40B4-BE49-F238E27FC236}">
                <a16:creationId xmlns:a16="http://schemas.microsoft.com/office/drawing/2014/main" id="{9D03A978-1F39-B74B-87A6-53424E0C8603}"/>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5187764" y="2143942"/>
            <a:ext cx="298938" cy="298938"/>
          </a:xfrm>
          <a:prstGeom prst="rect">
            <a:avLst/>
          </a:prstGeom>
        </p:spPr>
      </p:pic>
      <p:pic>
        <p:nvPicPr>
          <p:cNvPr id="35" name="Graphic 34">
            <a:extLst>
              <a:ext uri="{FF2B5EF4-FFF2-40B4-BE49-F238E27FC236}">
                <a16:creationId xmlns:a16="http://schemas.microsoft.com/office/drawing/2014/main" id="{305A73EC-63B4-1F42-9A88-E7DEA7774CBB}"/>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6605513" y="2143942"/>
            <a:ext cx="298938" cy="298938"/>
          </a:xfrm>
          <a:prstGeom prst="rect">
            <a:avLst/>
          </a:prstGeom>
        </p:spPr>
      </p:pic>
      <p:pic>
        <p:nvPicPr>
          <p:cNvPr id="36" name="Picture 35">
            <a:extLst>
              <a:ext uri="{FF2B5EF4-FFF2-40B4-BE49-F238E27FC236}">
                <a16:creationId xmlns:a16="http://schemas.microsoft.com/office/drawing/2014/main" id="{07C68DA4-2DDB-334A-8F99-7D7B8039CBBD}"/>
              </a:ext>
            </a:extLst>
          </p:cNvPr>
          <p:cNvPicPr>
            <a:picLocks noChangeAspect="1"/>
          </p:cNvPicPr>
          <p:nvPr/>
        </p:nvPicPr>
        <p:blipFill>
          <a:blip r:embed="rId19"/>
          <a:stretch>
            <a:fillRect/>
          </a:stretch>
        </p:blipFill>
        <p:spPr>
          <a:xfrm>
            <a:off x="8023260" y="2155900"/>
            <a:ext cx="298938" cy="275022"/>
          </a:xfrm>
          <a:prstGeom prst="rect">
            <a:avLst/>
          </a:prstGeom>
        </p:spPr>
      </p:pic>
      <p:sp>
        <p:nvSpPr>
          <p:cNvPr id="37" name="Rectangle 36">
            <a:extLst>
              <a:ext uri="{FF2B5EF4-FFF2-40B4-BE49-F238E27FC236}">
                <a16:creationId xmlns:a16="http://schemas.microsoft.com/office/drawing/2014/main" id="{DD066CED-1BBB-7F4C-A863-A376E56D1168}"/>
              </a:ext>
            </a:extLst>
          </p:cNvPr>
          <p:cNvSpPr/>
          <p:nvPr/>
        </p:nvSpPr>
        <p:spPr>
          <a:xfrm>
            <a:off x="396204" y="3385035"/>
            <a:ext cx="1375573" cy="332536"/>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n-US" sz="1000" dirty="0">
                <a:gradFill>
                  <a:gsLst>
                    <a:gs pos="0">
                      <a:srgbClr val="414042"/>
                    </a:gs>
                    <a:gs pos="100000">
                      <a:srgbClr val="414042"/>
                    </a:gs>
                  </a:gsLst>
                  <a:lin ang="5400000" scaled="1"/>
                </a:gradFill>
              </a:rPr>
              <a:t>Amazon CloudWatch alarms</a:t>
            </a:r>
          </a:p>
        </p:txBody>
      </p:sp>
      <p:sp>
        <p:nvSpPr>
          <p:cNvPr id="38" name="Rectangle 37">
            <a:extLst>
              <a:ext uri="{FF2B5EF4-FFF2-40B4-BE49-F238E27FC236}">
                <a16:creationId xmlns:a16="http://schemas.microsoft.com/office/drawing/2014/main" id="{DD739605-522A-C54D-BF32-2A7D87C71E99}"/>
              </a:ext>
            </a:extLst>
          </p:cNvPr>
          <p:cNvSpPr/>
          <p:nvPr/>
        </p:nvSpPr>
        <p:spPr>
          <a:xfrm>
            <a:off x="3231699" y="3385035"/>
            <a:ext cx="1375573" cy="332536"/>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n-US" sz="1000" dirty="0">
                <a:gradFill>
                  <a:gsLst>
                    <a:gs pos="0">
                      <a:srgbClr val="414042"/>
                    </a:gs>
                    <a:gs pos="100000">
                      <a:srgbClr val="414042"/>
                    </a:gs>
                  </a:gsLst>
                  <a:lin ang="5400000" scaled="1"/>
                </a:gradFill>
              </a:rPr>
              <a:t>Amazon DynamoDB</a:t>
            </a:r>
            <a:br>
              <a:rPr lang="en-US" sz="1000" dirty="0">
                <a:gradFill>
                  <a:gsLst>
                    <a:gs pos="0">
                      <a:srgbClr val="414042"/>
                    </a:gs>
                    <a:gs pos="100000">
                      <a:srgbClr val="414042"/>
                    </a:gs>
                  </a:gsLst>
                  <a:lin ang="5400000" scaled="1"/>
                </a:gradFill>
              </a:rPr>
            </a:br>
            <a:r>
              <a:rPr lang="en-US" sz="1000" dirty="0">
                <a:gradFill>
                  <a:gsLst>
                    <a:gs pos="0">
                      <a:srgbClr val="414042"/>
                    </a:gs>
                    <a:gs pos="100000">
                      <a:srgbClr val="414042"/>
                    </a:gs>
                  </a:gsLst>
                  <a:lin ang="5400000" scaled="1"/>
                </a:gradFill>
              </a:rPr>
              <a:t>tables</a:t>
            </a:r>
          </a:p>
        </p:txBody>
      </p:sp>
      <p:sp>
        <p:nvSpPr>
          <p:cNvPr id="39" name="Rectangle 38">
            <a:extLst>
              <a:ext uri="{FF2B5EF4-FFF2-40B4-BE49-F238E27FC236}">
                <a16:creationId xmlns:a16="http://schemas.microsoft.com/office/drawing/2014/main" id="{0A60AA41-475B-3B4A-B9D1-5FC4DEF9113D}"/>
              </a:ext>
            </a:extLst>
          </p:cNvPr>
          <p:cNvSpPr/>
          <p:nvPr/>
        </p:nvSpPr>
        <p:spPr>
          <a:xfrm>
            <a:off x="4649447" y="3385035"/>
            <a:ext cx="1375573" cy="332536"/>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n-US" sz="1000" dirty="0">
                <a:gradFill>
                  <a:gsLst>
                    <a:gs pos="0">
                      <a:srgbClr val="414042"/>
                    </a:gs>
                    <a:gs pos="100000">
                      <a:srgbClr val="414042"/>
                    </a:gs>
                  </a:gsLst>
                  <a:lin ang="5400000" scaled="1"/>
                </a:gradFill>
              </a:rPr>
              <a:t>AWS Auto Scaling</a:t>
            </a:r>
            <a:br>
              <a:rPr lang="en-US" sz="1000" dirty="0">
                <a:gradFill>
                  <a:gsLst>
                    <a:gs pos="0">
                      <a:srgbClr val="414042"/>
                    </a:gs>
                    <a:gs pos="100000">
                      <a:srgbClr val="414042"/>
                    </a:gs>
                  </a:gsLst>
                  <a:lin ang="5400000" scaled="1"/>
                </a:gradFill>
              </a:rPr>
            </a:br>
            <a:r>
              <a:rPr lang="en-US" sz="1000" dirty="0">
                <a:gradFill>
                  <a:gsLst>
                    <a:gs pos="0">
                      <a:srgbClr val="414042"/>
                    </a:gs>
                    <a:gs pos="100000">
                      <a:srgbClr val="414042"/>
                    </a:gs>
                  </a:gsLst>
                  <a:lin ang="5400000" scaled="1"/>
                </a:gradFill>
              </a:rPr>
              <a:t>groups</a:t>
            </a:r>
          </a:p>
        </p:txBody>
      </p:sp>
      <p:sp>
        <p:nvSpPr>
          <p:cNvPr id="40" name="Rectangle 39">
            <a:extLst>
              <a:ext uri="{FF2B5EF4-FFF2-40B4-BE49-F238E27FC236}">
                <a16:creationId xmlns:a16="http://schemas.microsoft.com/office/drawing/2014/main" id="{48A91A18-8818-8648-8E8F-8767029AE113}"/>
              </a:ext>
            </a:extLst>
          </p:cNvPr>
          <p:cNvSpPr/>
          <p:nvPr/>
        </p:nvSpPr>
        <p:spPr>
          <a:xfrm>
            <a:off x="6067195" y="3385035"/>
            <a:ext cx="1375573" cy="332536"/>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n-US" sz="1000" dirty="0">
                <a:gradFill>
                  <a:gsLst>
                    <a:gs pos="0">
                      <a:srgbClr val="414042"/>
                    </a:gs>
                    <a:gs pos="100000">
                      <a:srgbClr val="414042"/>
                    </a:gs>
                  </a:gsLst>
                  <a:lin ang="5400000" scaled="1"/>
                </a:gradFill>
              </a:rPr>
              <a:t>AWS CodeBuild</a:t>
            </a:r>
          </a:p>
        </p:txBody>
      </p:sp>
      <p:sp>
        <p:nvSpPr>
          <p:cNvPr id="41" name="Rectangle 40">
            <a:extLst>
              <a:ext uri="{FF2B5EF4-FFF2-40B4-BE49-F238E27FC236}">
                <a16:creationId xmlns:a16="http://schemas.microsoft.com/office/drawing/2014/main" id="{F87670D3-7B64-C643-8ADB-63DE045B518B}"/>
              </a:ext>
            </a:extLst>
          </p:cNvPr>
          <p:cNvSpPr/>
          <p:nvPr/>
        </p:nvSpPr>
        <p:spPr>
          <a:xfrm>
            <a:off x="7484943" y="3385035"/>
            <a:ext cx="1375573" cy="332536"/>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n-US" sz="1000" dirty="0">
                <a:gradFill>
                  <a:gsLst>
                    <a:gs pos="0">
                      <a:srgbClr val="414042"/>
                    </a:gs>
                    <a:gs pos="100000">
                      <a:srgbClr val="414042"/>
                    </a:gs>
                  </a:gsLst>
                  <a:lin ang="5400000" scaled="1"/>
                </a:gradFill>
              </a:rPr>
              <a:t>AWS CodePipeline</a:t>
            </a:r>
          </a:p>
        </p:txBody>
      </p:sp>
      <p:sp>
        <p:nvSpPr>
          <p:cNvPr id="42" name="Rectangle 41">
            <a:extLst>
              <a:ext uri="{FF2B5EF4-FFF2-40B4-BE49-F238E27FC236}">
                <a16:creationId xmlns:a16="http://schemas.microsoft.com/office/drawing/2014/main" id="{9851742F-0DBC-B14A-BB12-BD9BA8456671}"/>
              </a:ext>
            </a:extLst>
          </p:cNvPr>
          <p:cNvSpPr/>
          <p:nvPr/>
        </p:nvSpPr>
        <p:spPr>
          <a:xfrm>
            <a:off x="1813952" y="3385035"/>
            <a:ext cx="1375573" cy="332536"/>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n-US" sz="1000" dirty="0">
                <a:gradFill>
                  <a:gsLst>
                    <a:gs pos="0">
                      <a:srgbClr val="414042"/>
                    </a:gs>
                    <a:gs pos="100000">
                      <a:srgbClr val="414042"/>
                    </a:gs>
                  </a:gsLst>
                  <a:lin ang="5400000" scaled="1"/>
                </a:gradFill>
              </a:rPr>
              <a:t>AWS CloudFormation stacks</a:t>
            </a:r>
          </a:p>
        </p:txBody>
      </p:sp>
      <p:pic>
        <p:nvPicPr>
          <p:cNvPr id="43" name="Graphic 42">
            <a:extLst>
              <a:ext uri="{FF2B5EF4-FFF2-40B4-BE49-F238E27FC236}">
                <a16:creationId xmlns:a16="http://schemas.microsoft.com/office/drawing/2014/main" id="{04D801F2-8EA8-7243-ADCB-3157928F25F4}"/>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934521" y="3084999"/>
            <a:ext cx="298938" cy="298938"/>
          </a:xfrm>
          <a:prstGeom prst="rect">
            <a:avLst/>
          </a:prstGeom>
        </p:spPr>
      </p:pic>
      <p:pic>
        <p:nvPicPr>
          <p:cNvPr id="44" name="Graphic 43">
            <a:extLst>
              <a:ext uri="{FF2B5EF4-FFF2-40B4-BE49-F238E27FC236}">
                <a16:creationId xmlns:a16="http://schemas.microsoft.com/office/drawing/2014/main" id="{AB1D8E44-2EC3-8B42-AB08-48BD08E38FE8}"/>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2352269" y="3084999"/>
            <a:ext cx="298938" cy="298938"/>
          </a:xfrm>
          <a:prstGeom prst="rect">
            <a:avLst/>
          </a:prstGeom>
        </p:spPr>
      </p:pic>
      <p:pic>
        <p:nvPicPr>
          <p:cNvPr id="45" name="Graphic 44">
            <a:extLst>
              <a:ext uri="{FF2B5EF4-FFF2-40B4-BE49-F238E27FC236}">
                <a16:creationId xmlns:a16="http://schemas.microsoft.com/office/drawing/2014/main" id="{AFF830D9-20CC-7542-B65C-1400D03F0AB8}"/>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3770017" y="3084999"/>
            <a:ext cx="298938" cy="298938"/>
          </a:xfrm>
          <a:prstGeom prst="rect">
            <a:avLst/>
          </a:prstGeom>
        </p:spPr>
      </p:pic>
      <p:pic>
        <p:nvPicPr>
          <p:cNvPr id="46" name="Picture 45">
            <a:extLst>
              <a:ext uri="{FF2B5EF4-FFF2-40B4-BE49-F238E27FC236}">
                <a16:creationId xmlns:a16="http://schemas.microsoft.com/office/drawing/2014/main" id="{C0F4DF17-30CD-E14D-94A0-BE7C35883693}"/>
              </a:ext>
            </a:extLst>
          </p:cNvPr>
          <p:cNvPicPr>
            <a:picLocks noChangeAspect="1"/>
          </p:cNvPicPr>
          <p:nvPr/>
        </p:nvPicPr>
        <p:blipFill>
          <a:blip r:embed="rId26"/>
          <a:stretch>
            <a:fillRect/>
          </a:stretch>
        </p:blipFill>
        <p:spPr>
          <a:xfrm>
            <a:off x="5193512" y="3084999"/>
            <a:ext cx="287442" cy="298938"/>
          </a:xfrm>
          <a:prstGeom prst="rect">
            <a:avLst/>
          </a:prstGeom>
        </p:spPr>
      </p:pic>
      <p:pic>
        <p:nvPicPr>
          <p:cNvPr id="47" name="Picture 46">
            <a:extLst>
              <a:ext uri="{FF2B5EF4-FFF2-40B4-BE49-F238E27FC236}">
                <a16:creationId xmlns:a16="http://schemas.microsoft.com/office/drawing/2014/main" id="{E5DA3AC0-26C0-6E4D-BC2E-23C652632C3C}"/>
              </a:ext>
            </a:extLst>
          </p:cNvPr>
          <p:cNvPicPr>
            <a:picLocks noChangeAspect="1"/>
          </p:cNvPicPr>
          <p:nvPr/>
        </p:nvPicPr>
        <p:blipFill>
          <a:blip r:embed="rId27"/>
          <a:stretch>
            <a:fillRect/>
          </a:stretch>
        </p:blipFill>
        <p:spPr>
          <a:xfrm>
            <a:off x="6605513" y="3093460"/>
            <a:ext cx="298938" cy="282016"/>
          </a:xfrm>
          <a:prstGeom prst="rect">
            <a:avLst/>
          </a:prstGeom>
        </p:spPr>
      </p:pic>
      <p:pic>
        <p:nvPicPr>
          <p:cNvPr id="48" name="Picture 47">
            <a:extLst>
              <a:ext uri="{FF2B5EF4-FFF2-40B4-BE49-F238E27FC236}">
                <a16:creationId xmlns:a16="http://schemas.microsoft.com/office/drawing/2014/main" id="{344AAA97-7EE3-9B4F-B38E-BEB1953241BE}"/>
              </a:ext>
            </a:extLst>
          </p:cNvPr>
          <p:cNvPicPr>
            <a:picLocks noChangeAspect="1"/>
          </p:cNvPicPr>
          <p:nvPr/>
        </p:nvPicPr>
        <p:blipFill>
          <a:blip r:embed="rId28"/>
          <a:stretch>
            <a:fillRect/>
          </a:stretch>
        </p:blipFill>
        <p:spPr>
          <a:xfrm>
            <a:off x="8023260" y="3084999"/>
            <a:ext cx="298938" cy="298938"/>
          </a:xfrm>
          <a:prstGeom prst="rect">
            <a:avLst/>
          </a:prstGeom>
        </p:spPr>
      </p:pic>
      <p:sp>
        <p:nvSpPr>
          <p:cNvPr id="49" name="Rectangle 48">
            <a:extLst>
              <a:ext uri="{FF2B5EF4-FFF2-40B4-BE49-F238E27FC236}">
                <a16:creationId xmlns:a16="http://schemas.microsoft.com/office/drawing/2014/main" id="{84307F87-D528-6948-B7FE-E0A4DBF26003}"/>
              </a:ext>
            </a:extLst>
          </p:cNvPr>
          <p:cNvSpPr/>
          <p:nvPr/>
        </p:nvSpPr>
        <p:spPr>
          <a:xfrm>
            <a:off x="396204" y="4326092"/>
            <a:ext cx="1375573" cy="332536"/>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n-US" sz="1000" dirty="0">
                <a:gradFill>
                  <a:gsLst>
                    <a:gs pos="0">
                      <a:srgbClr val="414042"/>
                    </a:gs>
                    <a:gs pos="100000">
                      <a:srgbClr val="414042"/>
                    </a:gs>
                  </a:gsLst>
                  <a:lin ang="5400000" scaled="1"/>
                </a:gradFill>
              </a:rPr>
              <a:t>AWS WAF</a:t>
            </a:r>
          </a:p>
        </p:txBody>
      </p:sp>
      <p:sp>
        <p:nvSpPr>
          <p:cNvPr id="50" name="Rectangle 49">
            <a:extLst>
              <a:ext uri="{FF2B5EF4-FFF2-40B4-BE49-F238E27FC236}">
                <a16:creationId xmlns:a16="http://schemas.microsoft.com/office/drawing/2014/main" id="{5A7849AF-5944-FB44-9EC9-7C94A44E38BB}"/>
              </a:ext>
            </a:extLst>
          </p:cNvPr>
          <p:cNvSpPr/>
          <p:nvPr/>
        </p:nvSpPr>
        <p:spPr>
          <a:xfrm>
            <a:off x="1813951" y="4326092"/>
            <a:ext cx="1375573" cy="332536"/>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n-US" sz="1000" dirty="0">
                <a:gradFill>
                  <a:gsLst>
                    <a:gs pos="0">
                      <a:srgbClr val="414042"/>
                    </a:gs>
                    <a:gs pos="100000">
                      <a:srgbClr val="414042"/>
                    </a:gs>
                  </a:gsLst>
                  <a:lin ang="5400000" scaled="1"/>
                </a:gradFill>
              </a:rPr>
              <a:t>Amazon CloudFront</a:t>
            </a:r>
          </a:p>
        </p:txBody>
      </p:sp>
      <p:sp>
        <p:nvSpPr>
          <p:cNvPr id="51" name="Rectangle 50">
            <a:extLst>
              <a:ext uri="{FF2B5EF4-FFF2-40B4-BE49-F238E27FC236}">
                <a16:creationId xmlns:a16="http://schemas.microsoft.com/office/drawing/2014/main" id="{6C6FCC81-1469-B946-9676-8FCA56009C91}"/>
              </a:ext>
            </a:extLst>
          </p:cNvPr>
          <p:cNvSpPr/>
          <p:nvPr/>
        </p:nvSpPr>
        <p:spPr>
          <a:xfrm>
            <a:off x="3231699" y="4326092"/>
            <a:ext cx="1375573" cy="332536"/>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n-US" sz="1000" dirty="0">
                <a:gradFill>
                  <a:gsLst>
                    <a:gs pos="0">
                      <a:srgbClr val="414042"/>
                    </a:gs>
                    <a:gs pos="100000">
                      <a:srgbClr val="414042"/>
                    </a:gs>
                  </a:gsLst>
                  <a:lin ang="5400000" scaled="1"/>
                </a:gradFill>
              </a:rPr>
              <a:t>AWS Elastic</a:t>
            </a:r>
            <a:br>
              <a:rPr lang="en-US" sz="1000" dirty="0">
                <a:gradFill>
                  <a:gsLst>
                    <a:gs pos="0">
                      <a:srgbClr val="414042"/>
                    </a:gs>
                    <a:gs pos="100000">
                      <a:srgbClr val="414042"/>
                    </a:gs>
                  </a:gsLst>
                  <a:lin ang="5400000" scaled="1"/>
                </a:gradFill>
              </a:rPr>
            </a:br>
            <a:r>
              <a:rPr lang="en-US" sz="1000" dirty="0">
                <a:gradFill>
                  <a:gsLst>
                    <a:gs pos="0">
                      <a:srgbClr val="414042"/>
                    </a:gs>
                    <a:gs pos="100000">
                      <a:srgbClr val="414042"/>
                    </a:gs>
                  </a:gsLst>
                  <a:lin ang="5400000" scaled="1"/>
                </a:gradFill>
              </a:rPr>
              <a:t>Beanstalk</a:t>
            </a:r>
          </a:p>
        </p:txBody>
      </p:sp>
      <p:sp>
        <p:nvSpPr>
          <p:cNvPr id="52" name="Rectangle 51">
            <a:extLst>
              <a:ext uri="{FF2B5EF4-FFF2-40B4-BE49-F238E27FC236}">
                <a16:creationId xmlns:a16="http://schemas.microsoft.com/office/drawing/2014/main" id="{7360057D-68A3-B643-B515-243D30900A93}"/>
              </a:ext>
            </a:extLst>
          </p:cNvPr>
          <p:cNvSpPr/>
          <p:nvPr/>
        </p:nvSpPr>
        <p:spPr>
          <a:xfrm>
            <a:off x="4649447" y="4326092"/>
            <a:ext cx="1375573" cy="332536"/>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n-US" sz="1000" dirty="0">
                <a:gradFill>
                  <a:gsLst>
                    <a:gs pos="0">
                      <a:srgbClr val="414042"/>
                    </a:gs>
                    <a:gs pos="100000">
                      <a:srgbClr val="414042"/>
                    </a:gs>
                  </a:gsLst>
                  <a:lin ang="5400000" scaled="1"/>
                </a:gradFill>
              </a:rPr>
              <a:t>AWS Lambda</a:t>
            </a:r>
          </a:p>
        </p:txBody>
      </p:sp>
      <p:sp>
        <p:nvSpPr>
          <p:cNvPr id="53" name="Rectangle 52">
            <a:extLst>
              <a:ext uri="{FF2B5EF4-FFF2-40B4-BE49-F238E27FC236}">
                <a16:creationId xmlns:a16="http://schemas.microsoft.com/office/drawing/2014/main" id="{33B0E575-4069-FA4B-BF93-6FA54DE03604}"/>
              </a:ext>
            </a:extLst>
          </p:cNvPr>
          <p:cNvSpPr/>
          <p:nvPr/>
        </p:nvSpPr>
        <p:spPr>
          <a:xfrm>
            <a:off x="6067195" y="4326092"/>
            <a:ext cx="1375573" cy="332536"/>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n-US" sz="1000" dirty="0">
                <a:gradFill>
                  <a:gsLst>
                    <a:gs pos="0">
                      <a:srgbClr val="414042"/>
                    </a:gs>
                    <a:gs pos="100000">
                      <a:srgbClr val="414042"/>
                    </a:gs>
                  </a:gsLst>
                  <a:lin ang="5400000" scaled="1"/>
                </a:gradFill>
              </a:rPr>
              <a:t>AWS X-Ray</a:t>
            </a:r>
          </a:p>
        </p:txBody>
      </p:sp>
      <p:sp>
        <p:nvSpPr>
          <p:cNvPr id="54" name="Rectangle 53">
            <a:extLst>
              <a:ext uri="{FF2B5EF4-FFF2-40B4-BE49-F238E27FC236}">
                <a16:creationId xmlns:a16="http://schemas.microsoft.com/office/drawing/2014/main" id="{C3EE8FAF-180B-4D44-A020-72C25808922B}"/>
              </a:ext>
            </a:extLst>
          </p:cNvPr>
          <p:cNvSpPr/>
          <p:nvPr/>
        </p:nvSpPr>
        <p:spPr>
          <a:xfrm>
            <a:off x="7484943" y="4326092"/>
            <a:ext cx="1375573" cy="332536"/>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n-US" sz="1000" dirty="0">
                <a:gradFill>
                  <a:gsLst>
                    <a:gs pos="0">
                      <a:srgbClr val="414042"/>
                    </a:gs>
                    <a:gs pos="100000">
                      <a:srgbClr val="414042"/>
                    </a:gs>
                  </a:gsLst>
                  <a:lin ang="5400000" scaled="1"/>
                </a:gradFill>
              </a:rPr>
              <a:t>AWS Shield</a:t>
            </a:r>
          </a:p>
        </p:txBody>
      </p:sp>
      <p:pic>
        <p:nvPicPr>
          <p:cNvPr id="55" name="Picture 54">
            <a:extLst>
              <a:ext uri="{FF2B5EF4-FFF2-40B4-BE49-F238E27FC236}">
                <a16:creationId xmlns:a16="http://schemas.microsoft.com/office/drawing/2014/main" id="{4DCDC49D-D43A-FA49-AA4B-4ABC49BE30A8}"/>
              </a:ext>
            </a:extLst>
          </p:cNvPr>
          <p:cNvPicPr>
            <a:picLocks noChangeAspect="1"/>
          </p:cNvPicPr>
          <p:nvPr/>
        </p:nvPicPr>
        <p:blipFill>
          <a:blip r:embed="rId29"/>
          <a:stretch>
            <a:fillRect/>
          </a:stretch>
        </p:blipFill>
        <p:spPr>
          <a:xfrm>
            <a:off x="934521" y="4026056"/>
            <a:ext cx="298938" cy="298938"/>
          </a:xfrm>
          <a:prstGeom prst="rect">
            <a:avLst/>
          </a:prstGeom>
        </p:spPr>
      </p:pic>
      <p:pic>
        <p:nvPicPr>
          <p:cNvPr id="56" name="Picture 55">
            <a:extLst>
              <a:ext uri="{FF2B5EF4-FFF2-40B4-BE49-F238E27FC236}">
                <a16:creationId xmlns:a16="http://schemas.microsoft.com/office/drawing/2014/main" id="{65CEBFD0-7A79-614B-8B09-D0418BF54F43}"/>
              </a:ext>
            </a:extLst>
          </p:cNvPr>
          <p:cNvPicPr>
            <a:picLocks noChangeAspect="1"/>
          </p:cNvPicPr>
          <p:nvPr/>
        </p:nvPicPr>
        <p:blipFill>
          <a:blip r:embed="rId30"/>
          <a:stretch>
            <a:fillRect/>
          </a:stretch>
        </p:blipFill>
        <p:spPr>
          <a:xfrm>
            <a:off x="2352354" y="4026142"/>
            <a:ext cx="298768" cy="298766"/>
          </a:xfrm>
          <a:prstGeom prst="rect">
            <a:avLst/>
          </a:prstGeom>
        </p:spPr>
      </p:pic>
      <p:pic>
        <p:nvPicPr>
          <p:cNvPr id="57" name="Picture 56">
            <a:extLst>
              <a:ext uri="{FF2B5EF4-FFF2-40B4-BE49-F238E27FC236}">
                <a16:creationId xmlns:a16="http://schemas.microsoft.com/office/drawing/2014/main" id="{FC7CCFF7-E107-D04A-AE92-7843798206E3}"/>
              </a:ext>
            </a:extLst>
          </p:cNvPr>
          <p:cNvPicPr>
            <a:picLocks noChangeAspect="1"/>
          </p:cNvPicPr>
          <p:nvPr/>
        </p:nvPicPr>
        <p:blipFill>
          <a:blip r:embed="rId31"/>
          <a:stretch>
            <a:fillRect/>
          </a:stretch>
        </p:blipFill>
        <p:spPr>
          <a:xfrm>
            <a:off x="3790943" y="4026056"/>
            <a:ext cx="257086" cy="298938"/>
          </a:xfrm>
          <a:prstGeom prst="rect">
            <a:avLst/>
          </a:prstGeom>
        </p:spPr>
      </p:pic>
      <p:pic>
        <p:nvPicPr>
          <p:cNvPr id="58" name="Picture 57">
            <a:extLst>
              <a:ext uri="{FF2B5EF4-FFF2-40B4-BE49-F238E27FC236}">
                <a16:creationId xmlns:a16="http://schemas.microsoft.com/office/drawing/2014/main" id="{9437E2B8-74E2-1F4E-B40A-9472BA72D29F}"/>
              </a:ext>
            </a:extLst>
          </p:cNvPr>
          <p:cNvPicPr>
            <a:picLocks noChangeAspect="1"/>
          </p:cNvPicPr>
          <p:nvPr/>
        </p:nvPicPr>
        <p:blipFill>
          <a:blip r:embed="rId32"/>
          <a:stretch>
            <a:fillRect/>
          </a:stretch>
        </p:blipFill>
        <p:spPr>
          <a:xfrm>
            <a:off x="5193742" y="4026056"/>
            <a:ext cx="286982" cy="298938"/>
          </a:xfrm>
          <a:prstGeom prst="rect">
            <a:avLst/>
          </a:prstGeom>
        </p:spPr>
      </p:pic>
      <p:pic>
        <p:nvPicPr>
          <p:cNvPr id="59" name="Picture 58">
            <a:extLst>
              <a:ext uri="{FF2B5EF4-FFF2-40B4-BE49-F238E27FC236}">
                <a16:creationId xmlns:a16="http://schemas.microsoft.com/office/drawing/2014/main" id="{BCF02E12-0A7E-3648-ACB4-0940EC52E30A}"/>
              </a:ext>
            </a:extLst>
          </p:cNvPr>
          <p:cNvPicPr>
            <a:picLocks noChangeAspect="1"/>
          </p:cNvPicPr>
          <p:nvPr/>
        </p:nvPicPr>
        <p:blipFill>
          <a:blip r:embed="rId33"/>
          <a:stretch>
            <a:fillRect/>
          </a:stretch>
        </p:blipFill>
        <p:spPr>
          <a:xfrm>
            <a:off x="6605513" y="4032035"/>
            <a:ext cx="298938" cy="286980"/>
          </a:xfrm>
          <a:prstGeom prst="rect">
            <a:avLst/>
          </a:prstGeom>
        </p:spPr>
      </p:pic>
      <p:pic>
        <p:nvPicPr>
          <p:cNvPr id="60" name="Picture 59">
            <a:extLst>
              <a:ext uri="{FF2B5EF4-FFF2-40B4-BE49-F238E27FC236}">
                <a16:creationId xmlns:a16="http://schemas.microsoft.com/office/drawing/2014/main" id="{F0179E59-CADD-9F41-B38A-8CC0E355ED44}"/>
              </a:ext>
            </a:extLst>
          </p:cNvPr>
          <p:cNvPicPr>
            <a:picLocks noChangeAspect="1"/>
          </p:cNvPicPr>
          <p:nvPr/>
        </p:nvPicPr>
        <p:blipFill>
          <a:blip r:embed="rId34"/>
          <a:stretch>
            <a:fillRect/>
          </a:stretch>
        </p:blipFill>
        <p:spPr>
          <a:xfrm>
            <a:off x="8031720" y="4026056"/>
            <a:ext cx="282018" cy="298938"/>
          </a:xfrm>
          <a:prstGeom prst="rect">
            <a:avLst/>
          </a:prstGeom>
        </p:spPr>
      </p:pic>
    </p:spTree>
    <p:extLst>
      <p:ext uri="{BB962C8B-B14F-4D97-AF65-F5344CB8AC3E}">
        <p14:creationId xmlns:p14="http://schemas.microsoft.com/office/powerpoint/2010/main" val="42082940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hape 156">
            <a:extLst>
              <a:ext uri="{FF2B5EF4-FFF2-40B4-BE49-F238E27FC236}">
                <a16:creationId xmlns:a16="http://schemas.microsoft.com/office/drawing/2014/main" id="{FF8F5121-385C-7B4C-97E3-B410FC93A5AC}"/>
              </a:ext>
            </a:extLst>
          </p:cNvPr>
          <p:cNvSpPr txBox="1"/>
          <p:nvPr/>
        </p:nvSpPr>
        <p:spPr>
          <a:xfrm>
            <a:off x="223450" y="173885"/>
            <a:ext cx="6858000" cy="514500"/>
          </a:xfrm>
          <a:prstGeom prst="rect">
            <a:avLst/>
          </a:prstGeom>
          <a:noFill/>
          <a:ln>
            <a:noFill/>
          </a:ln>
        </p:spPr>
        <p:txBody>
          <a:bodyPr wrap="square" lIns="91425" tIns="45700" rIns="91425" bIns="45700" anchor="t" anchorCtr="0">
            <a:noAutofit/>
          </a:bodyPr>
          <a:lstStyle/>
          <a:p>
            <a:pPr>
              <a:buClr>
                <a:srgbClr val="000000"/>
              </a:buClr>
              <a:buSzPts val="1100"/>
            </a:pPr>
            <a:r>
              <a:rPr lang="en-US" b="1" dirty="0">
                <a:solidFill>
                  <a:srgbClr val="232F3E"/>
                </a:solidFill>
                <a:latin typeface="Amazon Ember" panose="020B0603020204020204" pitchFamily="34" charset="0"/>
                <a:ea typeface="Amazon Ember" panose="020B0603020204020204" pitchFamily="34" charset="0"/>
                <a:cs typeface="Amazon Ember" panose="020B0603020204020204" pitchFamily="34" charset="0"/>
                <a:sym typeface="Oxygen"/>
              </a:rPr>
              <a:t>Provisioning &amp; Configuration Management</a:t>
            </a:r>
            <a:r>
              <a:rPr lang="en" b="1" dirty="0">
                <a:solidFill>
                  <a:srgbClr val="232F3E"/>
                </a:solidFill>
                <a:latin typeface="Amazon Ember" panose="020B0603020204020204" pitchFamily="34" charset="0"/>
                <a:ea typeface="Amazon Ember" panose="020B0603020204020204" pitchFamily="34" charset="0"/>
                <a:cs typeface="Amazon Ember" panose="020B0603020204020204" pitchFamily="34" charset="0"/>
                <a:sym typeface="Oxygen"/>
              </a:rPr>
              <a:t> </a:t>
            </a:r>
            <a:r>
              <a:rPr lang="en-US" b="1" dirty="0">
                <a:solidFill>
                  <a:srgbClr val="232F3E"/>
                </a:solidFill>
                <a:latin typeface="Amazon Ember" panose="020B0603020204020204" pitchFamily="34" charset="0"/>
                <a:ea typeface="Amazon Ember" panose="020B0603020204020204" pitchFamily="34" charset="0"/>
                <a:cs typeface="Amazon Ember" panose="020B0603020204020204" pitchFamily="34" charset="0"/>
                <a:sym typeface="Oxygen"/>
              </a:rPr>
              <a:t>– Key Epics</a:t>
            </a:r>
            <a:endParaRPr lang="en" b="1" dirty="0">
              <a:solidFill>
                <a:srgbClr val="232F3E"/>
              </a:solidFill>
              <a:latin typeface="Amazon Ember" panose="020B0603020204020204" pitchFamily="34" charset="0"/>
              <a:ea typeface="Amazon Ember" panose="020B0603020204020204" pitchFamily="34" charset="0"/>
              <a:cs typeface="Amazon Ember" panose="020B0603020204020204" pitchFamily="34" charset="0"/>
              <a:sym typeface="Oxygen"/>
            </a:endParaRPr>
          </a:p>
        </p:txBody>
      </p:sp>
      <p:cxnSp>
        <p:nvCxnSpPr>
          <p:cNvPr id="11" name="Shape 157">
            <a:extLst>
              <a:ext uri="{FF2B5EF4-FFF2-40B4-BE49-F238E27FC236}">
                <a16:creationId xmlns:a16="http://schemas.microsoft.com/office/drawing/2014/main" id="{9400E852-BE4A-C441-A9D3-853F0A5E6B86}"/>
              </a:ext>
            </a:extLst>
          </p:cNvPr>
          <p:cNvCxnSpPr/>
          <p:nvPr/>
        </p:nvCxnSpPr>
        <p:spPr>
          <a:xfrm>
            <a:off x="320116" y="554198"/>
            <a:ext cx="8540400" cy="0"/>
          </a:xfrm>
          <a:prstGeom prst="straightConnector1">
            <a:avLst/>
          </a:prstGeom>
          <a:noFill/>
          <a:ln w="12700" cap="sq" cmpd="sng">
            <a:solidFill>
              <a:schemeClr val="accent1"/>
            </a:solidFill>
            <a:prstDash val="solid"/>
            <a:round/>
            <a:headEnd type="none" w="med" len="med"/>
            <a:tailEnd type="none" w="med" len="med"/>
          </a:ln>
        </p:spPr>
      </p:cxnSp>
      <p:sp>
        <p:nvSpPr>
          <p:cNvPr id="5" name="Rectangle 4">
            <a:extLst>
              <a:ext uri="{FF2B5EF4-FFF2-40B4-BE49-F238E27FC236}">
                <a16:creationId xmlns:a16="http://schemas.microsoft.com/office/drawing/2014/main" id="{6D46AF51-41BF-CA40-A18E-B3B69E53C39D}"/>
              </a:ext>
            </a:extLst>
          </p:cNvPr>
          <p:cNvSpPr/>
          <p:nvPr/>
        </p:nvSpPr>
        <p:spPr>
          <a:xfrm>
            <a:off x="320115" y="688385"/>
            <a:ext cx="7613649" cy="4154984"/>
          </a:xfrm>
          <a:prstGeom prst="rect">
            <a:avLst/>
          </a:prstGeom>
        </p:spPr>
        <p:txBody>
          <a:bodyPr wrap="square">
            <a:spAutoFit/>
          </a:bodyPr>
          <a:lstStyle/>
          <a:p>
            <a:pPr marL="285750" indent="-285750">
              <a:buFont typeface="Arial" panose="020B0604020202020204" pitchFamily="34" charset="0"/>
              <a:buChar char="•"/>
            </a:pPr>
            <a:r>
              <a:rPr lang="en-US" sz="1600" b="1" dirty="0">
                <a:latin typeface="Amazon Ember" panose="020B0603020204020204" pitchFamily="34" charset="0"/>
                <a:ea typeface="Amazon Ember" panose="020B0603020204020204" pitchFamily="34" charset="0"/>
                <a:cs typeface="Amazon Ember" panose="020B0603020204020204" pitchFamily="34" charset="0"/>
              </a:rPr>
              <a:t>Govern everything as code</a:t>
            </a:r>
            <a:endParaRPr lang="en-US" sz="1400" dirty="0">
              <a:latin typeface="Amazon Ember" panose="020B0603020204020204" pitchFamily="34" charset="0"/>
              <a:ea typeface="Amazon Ember" panose="020B0603020204020204" pitchFamily="34" charset="0"/>
              <a:cs typeface="Amazon Ember" panose="020B0603020204020204" pitchFamily="34" charset="0"/>
            </a:endParaRPr>
          </a:p>
          <a:p>
            <a:pPr marL="742950" lvl="1" indent="-285750">
              <a:buFont typeface="Arial" panose="020B0604020202020204" pitchFamily="34" charset="0"/>
              <a:buChar char="•"/>
            </a:pPr>
            <a:r>
              <a:rPr lang="en-US" sz="1400" dirty="0">
                <a:latin typeface="Amazon Ember" panose="020B0603020204020204" pitchFamily="34" charset="0"/>
                <a:ea typeface="Amazon Ember" panose="020B0603020204020204" pitchFamily="34" charset="0"/>
                <a:cs typeface="Amazon Ember" panose="020B0603020204020204" pitchFamily="34" charset="0"/>
              </a:rPr>
              <a:t>Infrastructure as a Code, Configuration as a Code, Application Code</a:t>
            </a:r>
          </a:p>
          <a:p>
            <a:pPr lvl="2"/>
            <a:r>
              <a:rPr lang="en-US" sz="1400" dirty="0">
                <a:latin typeface="Amazon Ember" panose="020B0603020204020204" pitchFamily="34" charset="0"/>
                <a:ea typeface="Amazon Ember" panose="020B0603020204020204" pitchFamily="34" charset="0"/>
                <a:cs typeface="Amazon Ember" panose="020B0603020204020204" pitchFamily="34" charset="0"/>
              </a:rPr>
              <a:t>Adopt a change configuration management tool (Jenkins, AWS Systems Manager)</a:t>
            </a:r>
          </a:p>
          <a:p>
            <a:pPr marL="742950" lvl="1" indent="-285750">
              <a:buFont typeface="Arial" panose="020B0604020202020204" pitchFamily="34" charset="0"/>
              <a:buChar char="•"/>
            </a:pPr>
            <a:r>
              <a:rPr lang="en-US" sz="1400" dirty="0">
                <a:latin typeface="Amazon Ember" panose="020B0603020204020204" pitchFamily="34" charset="0"/>
                <a:ea typeface="Amazon Ember" panose="020B0603020204020204" pitchFamily="34" charset="0"/>
                <a:cs typeface="Amazon Ember" panose="020B0603020204020204" pitchFamily="34" charset="0"/>
              </a:rPr>
              <a:t>Govern change using code versioning tool (</a:t>
            </a:r>
            <a:r>
              <a:rPr lang="en-US" sz="1400" dirty="0" err="1">
                <a:latin typeface="Amazon Ember" panose="020B0603020204020204" pitchFamily="34" charset="0"/>
                <a:ea typeface="Amazon Ember" panose="020B0603020204020204" pitchFamily="34" charset="0"/>
                <a:cs typeface="Amazon Ember" panose="020B0603020204020204" pitchFamily="34" charset="0"/>
              </a:rPr>
              <a:t>Github</a:t>
            </a:r>
            <a:r>
              <a:rPr lang="en-US" sz="1400" dirty="0">
                <a:latin typeface="Amazon Ember" panose="020B0603020204020204" pitchFamily="34" charset="0"/>
                <a:ea typeface="Amazon Ember" panose="020B0603020204020204" pitchFamily="34" charset="0"/>
                <a:cs typeface="Amazon Ember" panose="020B0603020204020204" pitchFamily="34" charset="0"/>
              </a:rPr>
              <a:t>, </a:t>
            </a:r>
            <a:r>
              <a:rPr lang="en-US" sz="1400" dirty="0" err="1">
                <a:latin typeface="Amazon Ember" panose="020B0603020204020204" pitchFamily="34" charset="0"/>
                <a:ea typeface="Amazon Ember" panose="020B0603020204020204" pitchFamily="34" charset="0"/>
                <a:cs typeface="Amazon Ember" panose="020B0603020204020204" pitchFamily="34" charset="0"/>
              </a:rPr>
              <a:t>Codecommit</a:t>
            </a:r>
            <a:r>
              <a:rPr lang="en-US" sz="1400" dirty="0">
                <a:latin typeface="Amazon Ember" panose="020B0603020204020204" pitchFamily="34" charset="0"/>
                <a:ea typeface="Amazon Ember" panose="020B0603020204020204" pitchFamily="34" charset="0"/>
                <a:cs typeface="Amazon Ember" panose="020B0603020204020204" pitchFamily="34" charset="0"/>
              </a:rPr>
              <a:t>, Bitbucket)</a:t>
            </a:r>
          </a:p>
          <a:p>
            <a:pPr marL="742950" lvl="1" indent="-285750">
              <a:buFont typeface="Arial" panose="020B0604020202020204" pitchFamily="34" charset="0"/>
              <a:buChar char="•"/>
            </a:pPr>
            <a:endParaRPr lang="en-US" sz="1400" dirty="0">
              <a:latin typeface="Amazon Ember" panose="020B0603020204020204" pitchFamily="34" charset="0"/>
              <a:ea typeface="Amazon Ember" panose="020B0603020204020204" pitchFamily="34" charset="0"/>
              <a:cs typeface="Amazon Ember" panose="020B0603020204020204" pitchFamily="34" charset="0"/>
            </a:endParaRPr>
          </a:p>
          <a:p>
            <a:pPr marL="285750" indent="-285750">
              <a:buFont typeface="Arial" panose="020B0604020202020204" pitchFamily="34" charset="0"/>
              <a:buChar char="•"/>
            </a:pPr>
            <a:r>
              <a:rPr lang="en-US" sz="1600" b="1" dirty="0">
                <a:latin typeface="Amazon Ember" panose="020B0603020204020204" pitchFamily="34" charset="0"/>
                <a:ea typeface="Amazon Ember" panose="020B0603020204020204" pitchFamily="34" charset="0"/>
                <a:cs typeface="Amazon Ember" panose="020B0603020204020204" pitchFamily="34" charset="0"/>
              </a:rPr>
              <a:t>Standardize Provisioning through a Service Catalog</a:t>
            </a:r>
          </a:p>
          <a:p>
            <a:pPr marL="742950" lvl="1" indent="-285750">
              <a:buFont typeface="Arial" panose="020B0604020202020204" pitchFamily="34" charset="0"/>
              <a:buChar char="•"/>
            </a:pPr>
            <a:r>
              <a:rPr lang="en-US" sz="1400" dirty="0">
                <a:latin typeface="Amazon Ember" panose="020B0603020204020204" pitchFamily="34" charset="0"/>
                <a:ea typeface="Amazon Ember" panose="020B0603020204020204" pitchFamily="34" charset="0"/>
                <a:cs typeface="Amazon Ember" panose="020B0603020204020204" pitchFamily="34" charset="0"/>
              </a:rPr>
              <a:t>Define and automate approved Platform Patterns</a:t>
            </a:r>
          </a:p>
          <a:p>
            <a:pPr marL="742950" lvl="1" indent="-285750">
              <a:buFont typeface="Arial" panose="020B0604020202020204" pitchFamily="34" charset="0"/>
              <a:buChar char="•"/>
            </a:pPr>
            <a:r>
              <a:rPr lang="en-US" sz="1400" dirty="0">
                <a:latin typeface="Amazon Ember" panose="020B0603020204020204" pitchFamily="34" charset="0"/>
                <a:ea typeface="Amazon Ember" panose="020B0603020204020204" pitchFamily="34" charset="0"/>
                <a:cs typeface="Amazon Ember" panose="020B0603020204020204" pitchFamily="34" charset="0"/>
              </a:rPr>
              <a:t>Expose standard patterns through the service catalog (</a:t>
            </a:r>
            <a:r>
              <a:rPr lang="en-US" sz="1050" dirty="0">
                <a:latin typeface="Amazon Ember" panose="020B0603020204020204" pitchFamily="34" charset="0"/>
                <a:ea typeface="Amazon Ember" panose="020B0603020204020204" pitchFamily="34" charset="0"/>
                <a:cs typeface="Amazon Ember" panose="020B0603020204020204" pitchFamily="34" charset="0"/>
              </a:rPr>
              <a:t>Bastion Host, serverless microservices, etc.</a:t>
            </a:r>
            <a:r>
              <a:rPr lang="en-US" sz="1400" dirty="0">
                <a:latin typeface="Amazon Ember" panose="020B0603020204020204" pitchFamily="34" charset="0"/>
                <a:ea typeface="Amazon Ember" panose="020B0603020204020204" pitchFamily="34" charset="0"/>
                <a:cs typeface="Amazon Ember" panose="020B0603020204020204" pitchFamily="34" charset="0"/>
              </a:rPr>
              <a:t>)</a:t>
            </a:r>
          </a:p>
          <a:p>
            <a:endParaRPr lang="en-US" sz="1600" b="1" dirty="0">
              <a:latin typeface="Amazon Ember" panose="020B0603020204020204" pitchFamily="34" charset="0"/>
              <a:ea typeface="Amazon Ember" panose="020B0603020204020204" pitchFamily="34" charset="0"/>
              <a:cs typeface="Amazon Ember" panose="020B0603020204020204" pitchFamily="34" charset="0"/>
            </a:endParaRPr>
          </a:p>
          <a:p>
            <a:pPr marL="285750" indent="-285750">
              <a:buFont typeface="Arial" panose="020B0604020202020204" pitchFamily="34" charset="0"/>
              <a:buChar char="•"/>
            </a:pPr>
            <a:r>
              <a:rPr lang="en-US" sz="1600" b="1" dirty="0">
                <a:latin typeface="Amazon Ember" panose="020B0603020204020204" pitchFamily="34" charset="0"/>
                <a:ea typeface="Amazon Ember" panose="020B0603020204020204" pitchFamily="34" charset="0"/>
                <a:cs typeface="Amazon Ember" panose="020B0603020204020204" pitchFamily="34" charset="0"/>
              </a:rPr>
              <a:t>Automate Patching techniques</a:t>
            </a:r>
          </a:p>
          <a:p>
            <a:pPr marL="742950" lvl="1" indent="-285750">
              <a:buFont typeface="Arial" panose="020B0604020202020204" pitchFamily="34" charset="0"/>
              <a:buChar char="•"/>
            </a:pPr>
            <a:r>
              <a:rPr lang="en-US" sz="1400" dirty="0">
                <a:latin typeface="Amazon Ember" panose="020B0603020204020204" pitchFamily="34" charset="0"/>
                <a:ea typeface="Amazon Ember" panose="020B0603020204020204" pitchFamily="34" charset="0"/>
                <a:cs typeface="Amazon Ember" panose="020B0603020204020204" pitchFamily="34" charset="0"/>
              </a:rPr>
              <a:t>Automate Patching using Systems Manager</a:t>
            </a:r>
          </a:p>
          <a:p>
            <a:pPr marL="742950" lvl="1" indent="-285750">
              <a:buFont typeface="Arial" panose="020B0604020202020204" pitchFamily="34" charset="0"/>
              <a:buChar char="•"/>
            </a:pPr>
            <a:r>
              <a:rPr lang="en-US" sz="1400" dirty="0">
                <a:latin typeface="Amazon Ember" panose="020B0603020204020204" pitchFamily="34" charset="0"/>
                <a:ea typeface="Amazon Ember" panose="020B0603020204020204" pitchFamily="34" charset="0"/>
                <a:cs typeface="Amazon Ember" panose="020B0603020204020204" pitchFamily="34" charset="0"/>
              </a:rPr>
              <a:t>Define patching techniques per solution (Blue-Green / Traditional)</a:t>
            </a:r>
          </a:p>
          <a:p>
            <a:pPr marL="285750" indent="-285750">
              <a:buFont typeface="Arial" panose="020B0604020202020204" pitchFamily="34" charset="0"/>
              <a:buChar char="•"/>
            </a:pPr>
            <a:endParaRPr lang="en-US" sz="1600" dirty="0">
              <a:latin typeface="Amazon Ember" panose="020B0603020204020204" pitchFamily="34" charset="0"/>
              <a:ea typeface="Amazon Ember" panose="020B0603020204020204" pitchFamily="34" charset="0"/>
              <a:cs typeface="Amazon Ember" panose="020B0603020204020204" pitchFamily="34" charset="0"/>
            </a:endParaRPr>
          </a:p>
          <a:p>
            <a:pPr marL="285750" indent="-285750">
              <a:buFont typeface="Arial" panose="020B0604020202020204" pitchFamily="34" charset="0"/>
              <a:buChar char="•"/>
            </a:pPr>
            <a:r>
              <a:rPr lang="en-US" sz="1600" b="1" dirty="0">
                <a:latin typeface="Amazon Ember" panose="020B0603020204020204" pitchFamily="34" charset="0"/>
                <a:ea typeface="Amazon Ember" panose="020B0603020204020204" pitchFamily="34" charset="0"/>
                <a:cs typeface="Amazon Ember" panose="020B0603020204020204" pitchFamily="34" charset="0"/>
              </a:rPr>
              <a:t>Automate Golden AMI maintenance</a:t>
            </a:r>
          </a:p>
          <a:p>
            <a:pPr marL="742950" lvl="1" indent="-285750">
              <a:buFont typeface="Arial" panose="020B0604020202020204" pitchFamily="34" charset="0"/>
              <a:buChar char="•"/>
            </a:pPr>
            <a:r>
              <a:rPr lang="en-US" sz="1400" dirty="0">
                <a:latin typeface="Amazon Ember" panose="020B0603020204020204" pitchFamily="34" charset="0"/>
                <a:ea typeface="Amazon Ember" panose="020B0603020204020204" pitchFamily="34" charset="0"/>
                <a:cs typeface="Amazon Ember" panose="020B0603020204020204" pitchFamily="34" charset="0"/>
              </a:rPr>
              <a:t>Streamline AMI Maintenance and Patching using Systems Manager</a:t>
            </a:r>
          </a:p>
          <a:p>
            <a:pPr marL="742950" lvl="1" indent="-285750">
              <a:buFont typeface="Arial" panose="020B0604020202020204" pitchFamily="34" charset="0"/>
              <a:buChar char="•"/>
            </a:pPr>
            <a:r>
              <a:rPr lang="en-US" sz="1400" dirty="0">
                <a:latin typeface="Amazon Ember" panose="020B0603020204020204" pitchFamily="34" charset="0"/>
                <a:ea typeface="Amazon Ember" panose="020B0603020204020204" pitchFamily="34" charset="0"/>
                <a:cs typeface="Amazon Ember" panose="020B0603020204020204" pitchFamily="34" charset="0"/>
              </a:rPr>
              <a:t>Reinforce policy for instances created from approved AMIs using AWS config</a:t>
            </a:r>
          </a:p>
        </p:txBody>
      </p:sp>
    </p:spTree>
    <p:extLst>
      <p:ext uri="{BB962C8B-B14F-4D97-AF65-F5344CB8AC3E}">
        <p14:creationId xmlns:p14="http://schemas.microsoft.com/office/powerpoint/2010/main" val="1337535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hape 156">
            <a:extLst>
              <a:ext uri="{FF2B5EF4-FFF2-40B4-BE49-F238E27FC236}">
                <a16:creationId xmlns:a16="http://schemas.microsoft.com/office/drawing/2014/main" id="{FF8F5121-385C-7B4C-97E3-B410FC93A5AC}"/>
              </a:ext>
            </a:extLst>
          </p:cNvPr>
          <p:cNvSpPr txBox="1"/>
          <p:nvPr/>
        </p:nvSpPr>
        <p:spPr>
          <a:xfrm>
            <a:off x="223450" y="173885"/>
            <a:ext cx="6858000" cy="514500"/>
          </a:xfrm>
          <a:prstGeom prst="rect">
            <a:avLst/>
          </a:prstGeom>
          <a:noFill/>
          <a:ln>
            <a:noFill/>
          </a:ln>
        </p:spPr>
        <p:txBody>
          <a:bodyPr wrap="square" lIns="91425" tIns="45700" rIns="91425" bIns="45700" anchor="t" anchorCtr="0">
            <a:noAutofit/>
          </a:bodyPr>
          <a:lstStyle/>
          <a:p>
            <a:pPr lvl="0">
              <a:buClr>
                <a:srgbClr val="000000"/>
              </a:buClr>
              <a:buSzPts val="1100"/>
            </a:pPr>
            <a:r>
              <a:rPr lang="en-AU" b="1" dirty="0">
                <a:solidFill>
                  <a:srgbClr val="232F3E"/>
                </a:solidFill>
                <a:latin typeface="Amazon Ember" panose="020B0603020204020204" pitchFamily="34" charset="0"/>
                <a:ea typeface="Amazon Ember" panose="020B0603020204020204" pitchFamily="34" charset="0"/>
                <a:cs typeface="Amazon Ember" panose="020B0603020204020204" pitchFamily="34" charset="0"/>
              </a:rPr>
              <a:t>AWS Operational Domains</a:t>
            </a:r>
            <a:endParaRPr lang="en" b="1" dirty="0">
              <a:solidFill>
                <a:srgbClr val="232F3E"/>
              </a:solidFill>
              <a:latin typeface="Amazon Ember" panose="020B0603020204020204" pitchFamily="34" charset="0"/>
              <a:ea typeface="Amazon Ember" panose="020B0603020204020204" pitchFamily="34" charset="0"/>
              <a:cs typeface="Amazon Ember" panose="020B0603020204020204" pitchFamily="34" charset="0"/>
              <a:sym typeface="Oxygen"/>
            </a:endParaRPr>
          </a:p>
        </p:txBody>
      </p:sp>
      <p:cxnSp>
        <p:nvCxnSpPr>
          <p:cNvPr id="11" name="Shape 157">
            <a:extLst>
              <a:ext uri="{FF2B5EF4-FFF2-40B4-BE49-F238E27FC236}">
                <a16:creationId xmlns:a16="http://schemas.microsoft.com/office/drawing/2014/main" id="{9400E852-BE4A-C441-A9D3-853F0A5E6B86}"/>
              </a:ext>
            </a:extLst>
          </p:cNvPr>
          <p:cNvCxnSpPr/>
          <p:nvPr/>
        </p:nvCxnSpPr>
        <p:spPr>
          <a:xfrm>
            <a:off x="320116" y="554198"/>
            <a:ext cx="8540400" cy="0"/>
          </a:xfrm>
          <a:prstGeom prst="straightConnector1">
            <a:avLst/>
          </a:prstGeom>
          <a:noFill/>
          <a:ln w="12700" cap="sq" cmpd="sng">
            <a:solidFill>
              <a:schemeClr val="accent1"/>
            </a:solidFill>
            <a:prstDash val="solid"/>
            <a:round/>
            <a:headEnd type="none" w="med" len="med"/>
            <a:tailEnd type="none" w="med" len="med"/>
          </a:ln>
        </p:spPr>
      </p:cxnSp>
      <p:sp>
        <p:nvSpPr>
          <p:cNvPr id="5" name="Rectangle 4">
            <a:extLst>
              <a:ext uri="{FF2B5EF4-FFF2-40B4-BE49-F238E27FC236}">
                <a16:creationId xmlns:a16="http://schemas.microsoft.com/office/drawing/2014/main" id="{C24511F7-FBE4-BB4C-AAAE-CE21A419DB3A}"/>
              </a:ext>
            </a:extLst>
          </p:cNvPr>
          <p:cNvSpPr/>
          <p:nvPr/>
        </p:nvSpPr>
        <p:spPr>
          <a:xfrm>
            <a:off x="1099040" y="1625707"/>
            <a:ext cx="1463040" cy="640080"/>
          </a:xfrm>
          <a:prstGeom prst="rect">
            <a:avLst/>
          </a:prstGeom>
          <a:solidFill>
            <a:schemeClr val="bg1">
              <a:lumMod val="65000"/>
            </a:schemeClr>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r>
              <a:rPr lang="en-AU" sz="11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Platform Architecture &amp; Governance</a:t>
            </a:r>
          </a:p>
        </p:txBody>
      </p:sp>
      <p:sp>
        <p:nvSpPr>
          <p:cNvPr id="6" name="Rectangle 5">
            <a:extLst>
              <a:ext uri="{FF2B5EF4-FFF2-40B4-BE49-F238E27FC236}">
                <a16:creationId xmlns:a16="http://schemas.microsoft.com/office/drawing/2014/main" id="{0CD2C0B1-C1D4-D149-B364-A30083D6BF1E}"/>
              </a:ext>
            </a:extLst>
          </p:cNvPr>
          <p:cNvSpPr/>
          <p:nvPr/>
        </p:nvSpPr>
        <p:spPr>
          <a:xfrm>
            <a:off x="1099040" y="2319596"/>
            <a:ext cx="1463040" cy="640080"/>
          </a:xfrm>
          <a:prstGeom prst="rect">
            <a:avLst/>
          </a:prstGeom>
          <a:solidFill>
            <a:schemeClr val="bg1">
              <a:lumMod val="65000"/>
            </a:schemeClr>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r>
              <a:rPr lang="en-AU" sz="11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Operational Health</a:t>
            </a:r>
          </a:p>
        </p:txBody>
      </p:sp>
      <p:sp>
        <p:nvSpPr>
          <p:cNvPr id="7" name="Rectangle 6">
            <a:extLst>
              <a:ext uri="{FF2B5EF4-FFF2-40B4-BE49-F238E27FC236}">
                <a16:creationId xmlns:a16="http://schemas.microsoft.com/office/drawing/2014/main" id="{9B2465BE-76FD-1D40-94EB-B78E1B86B824}"/>
              </a:ext>
            </a:extLst>
          </p:cNvPr>
          <p:cNvSpPr/>
          <p:nvPr/>
        </p:nvSpPr>
        <p:spPr>
          <a:xfrm>
            <a:off x="1088309" y="3724200"/>
            <a:ext cx="1463040" cy="640080"/>
          </a:xfrm>
          <a:prstGeom prst="rect">
            <a:avLst/>
          </a:prstGeom>
          <a:gradFill>
            <a:gsLst>
              <a:gs pos="0">
                <a:schemeClr val="accent5">
                  <a:lumMod val="67000"/>
                </a:schemeClr>
              </a:gs>
              <a:gs pos="48000">
                <a:schemeClr val="accent5">
                  <a:lumMod val="97000"/>
                  <a:lumOff val="3000"/>
                </a:schemeClr>
              </a:gs>
              <a:gs pos="100000">
                <a:schemeClr val="accent5">
                  <a:lumMod val="60000"/>
                  <a:lumOff val="40000"/>
                </a:schemeClr>
              </a:gs>
            </a:gsLst>
            <a:lin ang="16200000" scaled="1"/>
          </a:gra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r>
              <a:rPr lang="en-AU" sz="11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Availability &amp; Continuity Management</a:t>
            </a:r>
          </a:p>
        </p:txBody>
      </p:sp>
      <p:sp>
        <p:nvSpPr>
          <p:cNvPr id="8" name="Rectangle 7">
            <a:extLst>
              <a:ext uri="{FF2B5EF4-FFF2-40B4-BE49-F238E27FC236}">
                <a16:creationId xmlns:a16="http://schemas.microsoft.com/office/drawing/2014/main" id="{05E2CF03-3F44-B04F-988D-5225BCCD9094}"/>
              </a:ext>
            </a:extLst>
          </p:cNvPr>
          <p:cNvSpPr/>
          <p:nvPr/>
        </p:nvSpPr>
        <p:spPr>
          <a:xfrm>
            <a:off x="1099040" y="3013485"/>
            <a:ext cx="1463040" cy="640080"/>
          </a:xfrm>
          <a:prstGeom prst="rect">
            <a:avLst/>
          </a:prstGeom>
          <a:solidFill>
            <a:schemeClr val="bg1">
              <a:lumMod val="65000"/>
            </a:schemeClr>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r>
              <a:rPr lang="en-AU" sz="11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Provisioning &amp; Configuration Management</a:t>
            </a:r>
          </a:p>
        </p:txBody>
      </p:sp>
      <p:sp>
        <p:nvSpPr>
          <p:cNvPr id="9" name="Rectangle 8">
            <a:extLst>
              <a:ext uri="{FF2B5EF4-FFF2-40B4-BE49-F238E27FC236}">
                <a16:creationId xmlns:a16="http://schemas.microsoft.com/office/drawing/2014/main" id="{3370B74F-4914-D34A-B1AC-023C7DB7755A}"/>
              </a:ext>
            </a:extLst>
          </p:cNvPr>
          <p:cNvSpPr/>
          <p:nvPr/>
        </p:nvSpPr>
        <p:spPr>
          <a:xfrm>
            <a:off x="971132" y="986412"/>
            <a:ext cx="1693690" cy="3519494"/>
          </a:xfrm>
          <a:prstGeom prst="rect">
            <a:avLst/>
          </a:prstGeom>
          <a:noFill/>
          <a:ln>
            <a:solidFill>
              <a:schemeClr val="accent5"/>
            </a:solidFill>
            <a:prstDash val="dash"/>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AU" sz="1200" b="1" dirty="0">
                <a:solidFill>
                  <a:schemeClr val="accent5"/>
                </a:solidFill>
                <a:effectLst>
                  <a:outerShdw blurRad="50800" dist="38100" dir="2700000" algn="tl" rotWithShape="0">
                    <a:prstClr val="black">
                      <a:alpha val="40000"/>
                    </a:prstClr>
                  </a:outerShdw>
                </a:effectLst>
                <a:latin typeface="Amazon Ember" panose="020B0603020204020204" pitchFamily="34" charset="0"/>
                <a:ea typeface="Amazon Ember" panose="020B0603020204020204" pitchFamily="34" charset="0"/>
                <a:cs typeface="Amazon Ember" panose="020B0603020204020204" pitchFamily="34" charset="0"/>
              </a:rPr>
              <a:t>Core Operations Functions</a:t>
            </a:r>
          </a:p>
        </p:txBody>
      </p:sp>
      <p:sp>
        <p:nvSpPr>
          <p:cNvPr id="12" name="Rectangle 11">
            <a:extLst>
              <a:ext uri="{FF2B5EF4-FFF2-40B4-BE49-F238E27FC236}">
                <a16:creationId xmlns:a16="http://schemas.microsoft.com/office/drawing/2014/main" id="{BE83D9A5-9E04-6C43-B1C6-CDDAF24022D7}"/>
              </a:ext>
            </a:extLst>
          </p:cNvPr>
          <p:cNvSpPr/>
          <p:nvPr/>
        </p:nvSpPr>
        <p:spPr>
          <a:xfrm>
            <a:off x="6562668" y="2319596"/>
            <a:ext cx="1463040" cy="640080"/>
          </a:xfrm>
          <a:prstGeom prst="rect">
            <a:avLst/>
          </a:prstGeom>
          <a:solidFill>
            <a:schemeClr val="accent6">
              <a:lumMod val="65000"/>
            </a:schemeClr>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r>
              <a:rPr lang="en-AU" sz="11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Continuous Improvement</a:t>
            </a:r>
          </a:p>
        </p:txBody>
      </p:sp>
      <p:sp>
        <p:nvSpPr>
          <p:cNvPr id="13" name="Rectangle 12">
            <a:extLst>
              <a:ext uri="{FF2B5EF4-FFF2-40B4-BE49-F238E27FC236}">
                <a16:creationId xmlns:a16="http://schemas.microsoft.com/office/drawing/2014/main" id="{F2018335-DAC2-CF4A-8E88-8FC6015FB4F5}"/>
              </a:ext>
            </a:extLst>
          </p:cNvPr>
          <p:cNvSpPr/>
          <p:nvPr/>
        </p:nvSpPr>
        <p:spPr>
          <a:xfrm>
            <a:off x="6562668" y="3013485"/>
            <a:ext cx="1463040" cy="640080"/>
          </a:xfrm>
          <a:prstGeom prst="rect">
            <a:avLst/>
          </a:prstGeom>
          <a:solidFill>
            <a:schemeClr val="accent6">
              <a:lumMod val="65000"/>
            </a:schemeClr>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r>
              <a:rPr lang="en-AU" sz="11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Application Lifecycle Management</a:t>
            </a:r>
          </a:p>
        </p:txBody>
      </p:sp>
      <p:sp>
        <p:nvSpPr>
          <p:cNvPr id="14" name="Rectangle 13">
            <a:extLst>
              <a:ext uri="{FF2B5EF4-FFF2-40B4-BE49-F238E27FC236}">
                <a16:creationId xmlns:a16="http://schemas.microsoft.com/office/drawing/2014/main" id="{EFD053D2-5E23-8A44-BB90-3C04013FD3F4}"/>
              </a:ext>
            </a:extLst>
          </p:cNvPr>
          <p:cNvSpPr/>
          <p:nvPr/>
        </p:nvSpPr>
        <p:spPr>
          <a:xfrm>
            <a:off x="6562668" y="1625707"/>
            <a:ext cx="1463040" cy="640080"/>
          </a:xfrm>
          <a:prstGeom prst="rect">
            <a:avLst/>
          </a:prstGeom>
          <a:solidFill>
            <a:schemeClr val="accent6">
              <a:lumMod val="65000"/>
            </a:schemeClr>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r>
              <a:rPr lang="en-AU" sz="11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Reporting &amp; Analytics</a:t>
            </a:r>
          </a:p>
        </p:txBody>
      </p:sp>
      <p:sp>
        <p:nvSpPr>
          <p:cNvPr id="15" name="Rectangle 14">
            <a:extLst>
              <a:ext uri="{FF2B5EF4-FFF2-40B4-BE49-F238E27FC236}">
                <a16:creationId xmlns:a16="http://schemas.microsoft.com/office/drawing/2014/main" id="{9294991E-1C8D-6A4C-953B-9487995D1110}"/>
              </a:ext>
            </a:extLst>
          </p:cNvPr>
          <p:cNvSpPr/>
          <p:nvPr/>
        </p:nvSpPr>
        <p:spPr>
          <a:xfrm>
            <a:off x="6448368" y="985466"/>
            <a:ext cx="1691640" cy="3520440"/>
          </a:xfrm>
          <a:prstGeom prst="rect">
            <a:avLst/>
          </a:prstGeom>
          <a:noFill/>
          <a:ln>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AU" sz="1200" b="1" dirty="0">
                <a:solidFill>
                  <a:schemeClr val="tx1"/>
                </a:solidFill>
                <a:effectLst>
                  <a:outerShdw blurRad="50800" dist="38100" dir="2700000" algn="tl" rotWithShape="0">
                    <a:prstClr val="black">
                      <a:alpha val="40000"/>
                    </a:prstClr>
                  </a:outerShdw>
                </a:effectLst>
                <a:latin typeface="Amazon Ember" panose="020B0603020204020204" pitchFamily="34" charset="0"/>
                <a:ea typeface="Amazon Ember" panose="020B0603020204020204" pitchFamily="34" charset="0"/>
                <a:cs typeface="Amazon Ember" panose="020B0603020204020204" pitchFamily="34" charset="0"/>
              </a:rPr>
              <a:t>Supporting Functions</a:t>
            </a:r>
          </a:p>
        </p:txBody>
      </p:sp>
      <p:sp>
        <p:nvSpPr>
          <p:cNvPr id="16" name="Rectangle 15">
            <a:extLst>
              <a:ext uri="{FF2B5EF4-FFF2-40B4-BE49-F238E27FC236}">
                <a16:creationId xmlns:a16="http://schemas.microsoft.com/office/drawing/2014/main" id="{F7556889-3DBB-AC49-A59F-EC3C7511C0C7}"/>
              </a:ext>
            </a:extLst>
          </p:cNvPr>
          <p:cNvSpPr/>
          <p:nvPr/>
        </p:nvSpPr>
        <p:spPr>
          <a:xfrm>
            <a:off x="4748019" y="1625935"/>
            <a:ext cx="1463040" cy="640080"/>
          </a:xfrm>
          <a:prstGeom prst="rect">
            <a:avLst/>
          </a:prstGeom>
          <a:solidFill>
            <a:schemeClr val="accent6">
              <a:lumMod val="65000"/>
            </a:schemeClr>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r>
              <a:rPr lang="en-AU" sz="11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Financial Management</a:t>
            </a:r>
          </a:p>
        </p:txBody>
      </p:sp>
      <p:sp>
        <p:nvSpPr>
          <p:cNvPr id="17" name="Rectangle 16">
            <a:extLst>
              <a:ext uri="{FF2B5EF4-FFF2-40B4-BE49-F238E27FC236}">
                <a16:creationId xmlns:a16="http://schemas.microsoft.com/office/drawing/2014/main" id="{2F9DBC23-19D8-D44F-AF60-2ABFCF441CF3}"/>
              </a:ext>
            </a:extLst>
          </p:cNvPr>
          <p:cNvSpPr/>
          <p:nvPr/>
        </p:nvSpPr>
        <p:spPr>
          <a:xfrm>
            <a:off x="4748019" y="2319596"/>
            <a:ext cx="1463040" cy="640080"/>
          </a:xfrm>
          <a:prstGeom prst="rect">
            <a:avLst/>
          </a:prstGeom>
          <a:solidFill>
            <a:schemeClr val="accent6">
              <a:lumMod val="65000"/>
            </a:schemeClr>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r>
              <a:rPr lang="en-AU" sz="11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Capacity Planning &amp; Forecasting</a:t>
            </a:r>
          </a:p>
        </p:txBody>
      </p:sp>
      <p:sp>
        <p:nvSpPr>
          <p:cNvPr id="18" name="Rectangle 17">
            <a:extLst>
              <a:ext uri="{FF2B5EF4-FFF2-40B4-BE49-F238E27FC236}">
                <a16:creationId xmlns:a16="http://schemas.microsoft.com/office/drawing/2014/main" id="{26F2AA59-7BFB-D240-BC53-C84298C73BEC}"/>
              </a:ext>
            </a:extLst>
          </p:cNvPr>
          <p:cNvSpPr/>
          <p:nvPr/>
        </p:nvSpPr>
        <p:spPr>
          <a:xfrm>
            <a:off x="4620835" y="985466"/>
            <a:ext cx="1691640" cy="3520440"/>
          </a:xfrm>
          <a:prstGeom prst="rect">
            <a:avLst/>
          </a:prstGeom>
          <a:noFill/>
          <a:ln>
            <a:solidFill>
              <a:schemeClr val="accent4"/>
            </a:solidFill>
            <a:prstDash val="dash"/>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AU" sz="1200" b="1" dirty="0">
                <a:solidFill>
                  <a:schemeClr val="accent4"/>
                </a:solidFill>
                <a:effectLst>
                  <a:outerShdw blurRad="50800" dist="38100" dir="2700000" algn="tl" rotWithShape="0">
                    <a:prstClr val="black">
                      <a:alpha val="40000"/>
                    </a:prstClr>
                  </a:outerShdw>
                </a:effectLst>
                <a:latin typeface="Amazon Ember" panose="020B0603020204020204" pitchFamily="34" charset="0"/>
                <a:ea typeface="Amazon Ember" panose="020B0603020204020204" pitchFamily="34" charset="0"/>
                <a:cs typeface="Amazon Ember" panose="020B0603020204020204" pitchFamily="34" charset="0"/>
              </a:rPr>
              <a:t>Business Management Functions</a:t>
            </a:r>
          </a:p>
        </p:txBody>
      </p:sp>
      <p:sp>
        <p:nvSpPr>
          <p:cNvPr id="19" name="Rectangle 18">
            <a:extLst>
              <a:ext uri="{FF2B5EF4-FFF2-40B4-BE49-F238E27FC236}">
                <a16:creationId xmlns:a16="http://schemas.microsoft.com/office/drawing/2014/main" id="{D2581F9D-1F14-4D43-BDAE-7647504F4CF0}"/>
              </a:ext>
            </a:extLst>
          </p:cNvPr>
          <p:cNvSpPr/>
          <p:nvPr/>
        </p:nvSpPr>
        <p:spPr>
          <a:xfrm>
            <a:off x="4748019" y="3724200"/>
            <a:ext cx="1463040" cy="640080"/>
          </a:xfrm>
          <a:prstGeom prst="rect">
            <a:avLst/>
          </a:prstGeom>
          <a:solidFill>
            <a:schemeClr val="accent6">
              <a:lumMod val="65000"/>
            </a:schemeClr>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r>
              <a:rPr lang="en-AU" sz="11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Vendor Management</a:t>
            </a:r>
          </a:p>
        </p:txBody>
      </p:sp>
      <p:sp>
        <p:nvSpPr>
          <p:cNvPr id="20" name="Rectangle 19">
            <a:extLst>
              <a:ext uri="{FF2B5EF4-FFF2-40B4-BE49-F238E27FC236}">
                <a16:creationId xmlns:a16="http://schemas.microsoft.com/office/drawing/2014/main" id="{96144AA4-3560-3A48-B963-7CEBAA0EA576}"/>
              </a:ext>
            </a:extLst>
          </p:cNvPr>
          <p:cNvSpPr/>
          <p:nvPr/>
        </p:nvSpPr>
        <p:spPr>
          <a:xfrm>
            <a:off x="4735135" y="3013485"/>
            <a:ext cx="1463040" cy="640080"/>
          </a:xfrm>
          <a:prstGeom prst="rect">
            <a:avLst/>
          </a:prstGeom>
          <a:solidFill>
            <a:schemeClr val="accent6">
              <a:lumMod val="65000"/>
            </a:schemeClr>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r>
              <a:rPr lang="en-AU" sz="11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Organizational Change Management</a:t>
            </a:r>
          </a:p>
        </p:txBody>
      </p:sp>
      <p:sp>
        <p:nvSpPr>
          <p:cNvPr id="21" name="Rectangle 20">
            <a:extLst>
              <a:ext uri="{FF2B5EF4-FFF2-40B4-BE49-F238E27FC236}">
                <a16:creationId xmlns:a16="http://schemas.microsoft.com/office/drawing/2014/main" id="{D7E815AD-2D2A-6B40-B1E3-95972135EFBE}"/>
              </a:ext>
            </a:extLst>
          </p:cNvPr>
          <p:cNvSpPr/>
          <p:nvPr/>
        </p:nvSpPr>
        <p:spPr>
          <a:xfrm>
            <a:off x="2907030" y="3013485"/>
            <a:ext cx="1463040" cy="640080"/>
          </a:xfrm>
          <a:prstGeom prst="rect">
            <a:avLst/>
          </a:prstGeom>
          <a:solidFill>
            <a:schemeClr val="accent6">
              <a:lumMod val="65000"/>
            </a:schemeClr>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r>
              <a:rPr lang="en-AU" sz="11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Identity &amp; Access Management</a:t>
            </a:r>
          </a:p>
        </p:txBody>
      </p:sp>
      <p:sp>
        <p:nvSpPr>
          <p:cNvPr id="22" name="Rectangle 21">
            <a:extLst>
              <a:ext uri="{FF2B5EF4-FFF2-40B4-BE49-F238E27FC236}">
                <a16:creationId xmlns:a16="http://schemas.microsoft.com/office/drawing/2014/main" id="{60622699-0B59-544A-8748-72C1E07A5A19}"/>
              </a:ext>
            </a:extLst>
          </p:cNvPr>
          <p:cNvSpPr/>
          <p:nvPr/>
        </p:nvSpPr>
        <p:spPr>
          <a:xfrm>
            <a:off x="2920486" y="1627132"/>
            <a:ext cx="1463040" cy="640080"/>
          </a:xfrm>
          <a:prstGeom prst="rect">
            <a:avLst/>
          </a:prstGeom>
          <a:solidFill>
            <a:schemeClr val="accent6">
              <a:lumMod val="65000"/>
            </a:schemeClr>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r>
              <a:rPr lang="en-AU" sz="11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IT Change Management</a:t>
            </a:r>
          </a:p>
        </p:txBody>
      </p:sp>
      <p:sp>
        <p:nvSpPr>
          <p:cNvPr id="23" name="Rectangle 22">
            <a:extLst>
              <a:ext uri="{FF2B5EF4-FFF2-40B4-BE49-F238E27FC236}">
                <a16:creationId xmlns:a16="http://schemas.microsoft.com/office/drawing/2014/main" id="{9BFC862F-2935-1B44-B526-D44C2AFD23A5}"/>
              </a:ext>
            </a:extLst>
          </p:cNvPr>
          <p:cNvSpPr/>
          <p:nvPr/>
        </p:nvSpPr>
        <p:spPr>
          <a:xfrm>
            <a:off x="2915739" y="2319950"/>
            <a:ext cx="1463040" cy="640080"/>
          </a:xfrm>
          <a:prstGeom prst="rect">
            <a:avLst/>
          </a:prstGeom>
          <a:solidFill>
            <a:schemeClr val="accent6">
              <a:lumMod val="65000"/>
            </a:schemeClr>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r>
              <a:rPr lang="en-AU" sz="11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Resource Inventory Management</a:t>
            </a:r>
          </a:p>
        </p:txBody>
      </p:sp>
      <p:sp>
        <p:nvSpPr>
          <p:cNvPr id="24" name="Rectangle 23">
            <a:extLst>
              <a:ext uri="{FF2B5EF4-FFF2-40B4-BE49-F238E27FC236}">
                <a16:creationId xmlns:a16="http://schemas.microsoft.com/office/drawing/2014/main" id="{CF738AC5-23C2-B544-B1FF-25447C50C2E5}"/>
              </a:ext>
            </a:extLst>
          </p:cNvPr>
          <p:cNvSpPr/>
          <p:nvPr/>
        </p:nvSpPr>
        <p:spPr>
          <a:xfrm>
            <a:off x="2792730" y="985466"/>
            <a:ext cx="1691640" cy="3520440"/>
          </a:xfrm>
          <a:prstGeom prst="rect">
            <a:avLst/>
          </a:prstGeom>
          <a:noFill/>
          <a:ln>
            <a:solidFill>
              <a:schemeClr val="accent3"/>
            </a:solidFill>
            <a:prstDash val="dash"/>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AU" sz="1200" b="1" dirty="0">
                <a:solidFill>
                  <a:schemeClr val="accent3"/>
                </a:solidFill>
                <a:effectLst>
                  <a:outerShdw blurRad="50800" dist="38100" dir="2700000" algn="tl" rotWithShape="0">
                    <a:prstClr val="black">
                      <a:alpha val="40000"/>
                    </a:prstClr>
                  </a:outerShdw>
                </a:effectLst>
                <a:latin typeface="Amazon Ember" panose="020B0603020204020204" pitchFamily="34" charset="0"/>
                <a:ea typeface="Amazon Ember" panose="020B0603020204020204" pitchFamily="34" charset="0"/>
                <a:cs typeface="Amazon Ember" panose="020B0603020204020204" pitchFamily="34" charset="0"/>
              </a:rPr>
              <a:t>Security &amp; Control Functions</a:t>
            </a:r>
            <a:endParaRPr lang="en-AU" sz="1100" b="1" dirty="0">
              <a:solidFill>
                <a:schemeClr val="accent3"/>
              </a:solidFill>
              <a:effectLst>
                <a:outerShdw blurRad="50800" dist="38100" dir="2700000" algn="tl" rotWithShape="0">
                  <a:prstClr val="black">
                    <a:alpha val="40000"/>
                  </a:prstClr>
                </a:outerShdw>
              </a:effectLst>
              <a:latin typeface="Amazon Ember" panose="020B0603020204020204" pitchFamily="34" charset="0"/>
              <a:ea typeface="Amazon Ember" panose="020B0603020204020204" pitchFamily="34" charset="0"/>
              <a:cs typeface="Amazon Ember" panose="020B0603020204020204" pitchFamily="34" charset="0"/>
            </a:endParaRPr>
          </a:p>
        </p:txBody>
      </p:sp>
      <p:sp>
        <p:nvSpPr>
          <p:cNvPr id="25" name="Rectangle 24">
            <a:extLst>
              <a:ext uri="{FF2B5EF4-FFF2-40B4-BE49-F238E27FC236}">
                <a16:creationId xmlns:a16="http://schemas.microsoft.com/office/drawing/2014/main" id="{F47CA041-F233-AE45-B9A6-BE897233562D}"/>
              </a:ext>
            </a:extLst>
          </p:cNvPr>
          <p:cNvSpPr/>
          <p:nvPr/>
        </p:nvSpPr>
        <p:spPr>
          <a:xfrm>
            <a:off x="2907030" y="3724200"/>
            <a:ext cx="1463040" cy="640080"/>
          </a:xfrm>
          <a:prstGeom prst="rect">
            <a:avLst/>
          </a:prstGeom>
          <a:solidFill>
            <a:schemeClr val="accent6">
              <a:lumMod val="65000"/>
            </a:schemeClr>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r>
              <a:rPr lang="en-AU" sz="11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Security Management</a:t>
            </a:r>
          </a:p>
        </p:txBody>
      </p:sp>
    </p:spTree>
    <p:extLst>
      <p:ext uri="{BB962C8B-B14F-4D97-AF65-F5344CB8AC3E}">
        <p14:creationId xmlns:p14="http://schemas.microsoft.com/office/powerpoint/2010/main" val="34177813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500"/>
                                        <p:tgtEl>
                                          <p:spTgt spid="2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4"/>
                                        </p:tgtEl>
                                        <p:attrNameLst>
                                          <p:attrName>style.visibility</p:attrName>
                                        </p:attrNameLst>
                                      </p:cBhvr>
                                      <p:to>
                                        <p:strVal val="visible"/>
                                      </p:to>
                                    </p:set>
                                    <p:animEffect transition="in" filter="fade">
                                      <p:cBhvr>
                                        <p:cTn id="16" dur="500"/>
                                        <p:tgtEl>
                                          <p:spTgt spid="2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fade">
                                      <p:cBhvr>
                                        <p:cTn id="19" dur="500"/>
                                        <p:tgtEl>
                                          <p:spTgt spid="25"/>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fade">
                                      <p:cBhvr>
                                        <p:cTn id="24" dur="500"/>
                                        <p:tgtEl>
                                          <p:spTgt spid="16"/>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500"/>
                                        <p:tgtEl>
                                          <p:spTgt spid="17"/>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fade">
                                      <p:cBhvr>
                                        <p:cTn id="30" dur="500"/>
                                        <p:tgtEl>
                                          <p:spTgt spid="18"/>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animEffect transition="in" filter="fade">
                                      <p:cBhvr>
                                        <p:cTn id="33" dur="500"/>
                                        <p:tgtEl>
                                          <p:spTgt spid="19"/>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0"/>
                                        </p:tgtEl>
                                        <p:attrNameLst>
                                          <p:attrName>style.visibility</p:attrName>
                                        </p:attrNameLst>
                                      </p:cBhvr>
                                      <p:to>
                                        <p:strVal val="visible"/>
                                      </p:to>
                                    </p:set>
                                    <p:animEffect transition="in" filter="fade">
                                      <p:cBhvr>
                                        <p:cTn id="36" dur="500"/>
                                        <p:tgtEl>
                                          <p:spTgt spid="20"/>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12"/>
                                        </p:tgtEl>
                                        <p:attrNameLst>
                                          <p:attrName>style.visibility</p:attrName>
                                        </p:attrNameLst>
                                      </p:cBhvr>
                                      <p:to>
                                        <p:strVal val="visible"/>
                                      </p:to>
                                    </p:set>
                                    <p:animEffect transition="in" filter="fade">
                                      <p:cBhvr>
                                        <p:cTn id="41" dur="500"/>
                                        <p:tgtEl>
                                          <p:spTgt spid="12"/>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fade">
                                      <p:cBhvr>
                                        <p:cTn id="44" dur="500"/>
                                        <p:tgtEl>
                                          <p:spTgt spid="13"/>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fade">
                                      <p:cBhvr>
                                        <p:cTn id="47" dur="500"/>
                                        <p:tgtEl>
                                          <p:spTgt spid="14"/>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OI Domains – Core Operations Functions:</a:t>
            </a:r>
            <a:br>
              <a:rPr lang="en-US" b="1" dirty="0"/>
            </a:br>
            <a:r>
              <a:rPr lang="en-US" sz="2200" b="1" dirty="0"/>
              <a:t>Availability &amp; Continuity Management</a:t>
            </a:r>
          </a:p>
        </p:txBody>
      </p:sp>
      <p:sp>
        <p:nvSpPr>
          <p:cNvPr id="22" name="Text Placeholder 8"/>
          <p:cNvSpPr txBox="1">
            <a:spLocks/>
          </p:cNvSpPr>
          <p:nvPr/>
        </p:nvSpPr>
        <p:spPr>
          <a:xfrm>
            <a:off x="321953" y="1253088"/>
            <a:ext cx="3376106" cy="1231342"/>
          </a:xfrm>
          <a:prstGeom prst="rect">
            <a:avLst/>
          </a:prstGeom>
          <a:noFill/>
        </p:spPr>
        <p:txBody>
          <a:bodyPr vert="horz" lIns="0" tIns="0" rIns="0" bIns="0" rtlCol="0" anchor="t">
            <a:noAutofit/>
          </a:bodyPr>
          <a:lstStyle>
            <a:lvl1pPr marL="0" indent="0" algn="l" defTabSz="914400" rtl="0" eaLnBrk="1" latinLnBrk="0" hangingPunct="1">
              <a:lnSpc>
                <a:spcPct val="120000"/>
              </a:lnSpc>
              <a:spcBef>
                <a:spcPts val="600"/>
              </a:spcBef>
              <a:spcAft>
                <a:spcPts val="1200"/>
              </a:spcAft>
              <a:buFont typeface="Arial" panose="020B0604020202020204" pitchFamily="34" charset="0"/>
              <a:buNone/>
              <a:defRPr sz="1600" b="0" i="1" kern="1200" spc="0">
                <a:solidFill>
                  <a:schemeClr val="bg2"/>
                </a:solidFill>
                <a:latin typeface="Corbel" panose="020B0503020204020204" pitchFamily="34" charset="0"/>
                <a:ea typeface="+mn-ea"/>
                <a:cs typeface="+mn-cs"/>
              </a:defRPr>
            </a:lvl1pPr>
            <a:lvl2pPr marL="0" indent="0" algn="l" defTabSz="914400" rtl="0" eaLnBrk="1" latinLnBrk="0" hangingPunct="1">
              <a:lnSpc>
                <a:spcPct val="100000"/>
              </a:lnSpc>
              <a:spcBef>
                <a:spcPts val="0"/>
              </a:spcBef>
              <a:spcAft>
                <a:spcPts val="600"/>
              </a:spcAft>
              <a:buFont typeface="Arial" panose="020B0604020202020204" pitchFamily="34" charset="0"/>
              <a:buNone/>
              <a:defRPr sz="1500" i="1" kern="1200">
                <a:solidFill>
                  <a:schemeClr val="tx2"/>
                </a:solidFill>
                <a:latin typeface="Corbel" panose="020B0503020204020204" pitchFamily="34" charset="0"/>
                <a:ea typeface="+mn-ea"/>
                <a:cs typeface="+mn-cs"/>
              </a:defRPr>
            </a:lvl2pPr>
            <a:lvl3pPr marL="0" indent="0" algn="l" defTabSz="914400" rtl="0" eaLnBrk="1" latinLnBrk="0" hangingPunct="1">
              <a:lnSpc>
                <a:spcPct val="110000"/>
              </a:lnSpc>
              <a:spcBef>
                <a:spcPts val="600"/>
              </a:spcBef>
              <a:spcAft>
                <a:spcPts val="0"/>
              </a:spcAft>
              <a:buFont typeface="Arial" panose="020B0604020202020204" pitchFamily="34" charset="0"/>
              <a:buNone/>
              <a:defRPr sz="1100" b="1" kern="1200">
                <a:solidFill>
                  <a:schemeClr val="accent4"/>
                </a:solidFill>
                <a:latin typeface="+mj-lt"/>
                <a:ea typeface="+mn-ea"/>
                <a:cs typeface="Arial" panose="020B0604020202020204" pitchFamily="34" charset="0"/>
              </a:defRPr>
            </a:lvl3pPr>
            <a:lvl4pPr marL="0" indent="0" algn="l" defTabSz="914400" rtl="0" eaLnBrk="1" latinLnBrk="0" hangingPunct="1">
              <a:lnSpc>
                <a:spcPct val="114000"/>
              </a:lnSpc>
              <a:spcBef>
                <a:spcPts val="600"/>
              </a:spcBef>
              <a:spcAft>
                <a:spcPts val="600"/>
              </a:spcAft>
              <a:buFont typeface="Arial" panose="020B0604020202020204" pitchFamily="34" charset="0"/>
              <a:buNone/>
              <a:defRPr sz="1100" kern="1200">
                <a:solidFill>
                  <a:schemeClr val="tx2"/>
                </a:solidFill>
                <a:latin typeface="+mj-lt"/>
                <a:ea typeface="+mn-ea"/>
                <a:cs typeface="Arial" panose="020B0604020202020204" pitchFamily="34" charset="0"/>
              </a:defRPr>
            </a:lvl4pPr>
            <a:lvl5pPr marL="171450" indent="0" algn="l" defTabSz="914400" rtl="0" eaLnBrk="1" latinLnBrk="0" hangingPunct="1">
              <a:lnSpc>
                <a:spcPct val="95000"/>
              </a:lnSpc>
              <a:spcBef>
                <a:spcPts val="0"/>
              </a:spcBef>
              <a:spcAft>
                <a:spcPts val="600"/>
              </a:spcAft>
              <a:buFont typeface="Arial" panose="020B0604020202020204" pitchFamily="34" charset="0"/>
              <a:buNone/>
              <a:defRPr sz="1100" kern="1200">
                <a:solidFill>
                  <a:schemeClr val="tx2"/>
                </a:solidFill>
                <a:latin typeface="+mj-lt"/>
                <a:ea typeface="+mn-ea"/>
                <a:cs typeface="Arial" panose="020B0604020202020204" pitchFamily="34" charset="0"/>
              </a:defRPr>
            </a:lvl5pPr>
            <a:lvl6pPr marL="344488" indent="-173038" algn="l" defTabSz="914400" rtl="0" eaLnBrk="1" latinLnBrk="0" hangingPunct="1">
              <a:lnSpc>
                <a:spcPct val="85000"/>
              </a:lnSpc>
              <a:spcBef>
                <a:spcPct val="20000"/>
              </a:spcBef>
              <a:spcAft>
                <a:spcPts val="600"/>
              </a:spcAft>
              <a:buFont typeface="Arial" panose="020B0604020202020204" pitchFamily="34" charset="0"/>
              <a:buChar char="•"/>
              <a:defRPr sz="1100" kern="1200" baseline="0">
                <a:solidFill>
                  <a:schemeClr val="tx2"/>
                </a:solidFill>
                <a:latin typeface="+mj-lt"/>
                <a:ea typeface="+mn-ea"/>
                <a:cs typeface="+mn-cs"/>
              </a:defRPr>
            </a:lvl6pPr>
            <a:lvl7pPr marL="0" indent="0" algn="l" defTabSz="914400" rtl="0" eaLnBrk="1" latinLnBrk="0" hangingPunct="1">
              <a:spcBef>
                <a:spcPts val="600"/>
              </a:spcBef>
              <a:spcAft>
                <a:spcPts val="600"/>
              </a:spcAft>
              <a:buClr>
                <a:schemeClr val="bg2"/>
              </a:buClr>
              <a:buFont typeface="Arial" panose="020B0604020202020204" pitchFamily="34" charset="0"/>
              <a:buChar char="​"/>
              <a:defRPr sz="1500" i="1" kern="1200" baseline="0">
                <a:solidFill>
                  <a:schemeClr val="bg2"/>
                </a:solidFill>
                <a:latin typeface="Corbel" panose="020B0503020204020204" pitchFamily="34" charset="0"/>
                <a:ea typeface="+mn-ea"/>
                <a:cs typeface="+mn-cs"/>
              </a:defRPr>
            </a:lvl7pPr>
            <a:lvl8pPr marL="171450" indent="-171450" algn="l" defTabSz="914400" rtl="0" eaLnBrk="1" latinLnBrk="0" hangingPunct="1">
              <a:spcBef>
                <a:spcPts val="0"/>
              </a:spcBef>
              <a:spcAft>
                <a:spcPts val="600"/>
              </a:spcAft>
              <a:buFont typeface="Arial" panose="020B0604020202020204" pitchFamily="34" charset="0"/>
              <a:buChar char="•"/>
              <a:defRPr sz="1100" kern="1200">
                <a:solidFill>
                  <a:schemeClr val="bg2"/>
                </a:solidFill>
                <a:latin typeface="Corbel" panose="020B0503020204020204" pitchFamily="34" charset="0"/>
                <a:ea typeface="+mn-ea"/>
                <a:cs typeface="+mn-cs"/>
              </a:defRPr>
            </a:lvl8pPr>
            <a:lvl9pPr marL="344488" indent="-173038" algn="l" defTabSz="914400" rtl="0" eaLnBrk="1" latinLnBrk="0" hangingPunct="1">
              <a:spcBef>
                <a:spcPct val="20000"/>
              </a:spcBef>
              <a:spcAft>
                <a:spcPts val="600"/>
              </a:spcAft>
              <a:buFont typeface="Arial" panose="020B0604020202020204" pitchFamily="34" charset="0"/>
              <a:buChar char="•"/>
              <a:defRPr sz="1100" kern="1200">
                <a:solidFill>
                  <a:schemeClr val="bg2"/>
                </a:solidFill>
                <a:latin typeface="Corbel" panose="020B0503020204020204" pitchFamily="34" charset="0"/>
                <a:ea typeface="+mn-ea"/>
                <a:cs typeface="+mn-cs"/>
              </a:defRPr>
            </a:lvl9pPr>
          </a:lstStyle>
          <a:p>
            <a:r>
              <a:rPr lang="en-AU" sz="2000" b="1" i="0" dirty="0">
                <a:solidFill>
                  <a:srgbClr val="595A5D"/>
                </a:solidFill>
                <a:latin typeface="Arial" charset="0"/>
                <a:ea typeface="Arial" charset="0"/>
                <a:cs typeface="Arial" charset="0"/>
              </a:rPr>
              <a:t>Synopsis</a:t>
            </a:r>
            <a:br>
              <a:rPr lang="en-AU" sz="1400" b="1" i="0" dirty="0">
                <a:solidFill>
                  <a:srgbClr val="595A5D"/>
                </a:solidFill>
                <a:latin typeface="Arial" charset="0"/>
                <a:ea typeface="Arial" charset="0"/>
                <a:cs typeface="Arial" charset="0"/>
              </a:rPr>
            </a:br>
            <a:r>
              <a:rPr lang="en-AU" sz="1200" i="0" dirty="0">
                <a:solidFill>
                  <a:schemeClr val="tx1"/>
                </a:solidFill>
                <a:latin typeface="+mn-lt"/>
              </a:rPr>
              <a:t>Identify repeatable patterns to support business continuity needs based upon customer needs</a:t>
            </a:r>
            <a:endParaRPr kumimoji="0" lang="en-AU" sz="1200" b="1" i="0" u="none" strike="noStrike" kern="1200" cap="none" spc="0" normalizeH="0" baseline="0" noProof="0" dirty="0">
              <a:ln>
                <a:noFill/>
              </a:ln>
              <a:solidFill>
                <a:srgbClr val="595A5D"/>
              </a:solidFill>
              <a:effectLst/>
              <a:uLnTx/>
              <a:uFillTx/>
              <a:latin typeface="Arial" charset="0"/>
              <a:ea typeface="Arial" charset="0"/>
              <a:cs typeface="Arial" charset="0"/>
            </a:endParaRPr>
          </a:p>
        </p:txBody>
      </p:sp>
      <p:sp>
        <p:nvSpPr>
          <p:cNvPr id="27" name="Text Placeholder 8"/>
          <p:cNvSpPr txBox="1">
            <a:spLocks/>
          </p:cNvSpPr>
          <p:nvPr/>
        </p:nvSpPr>
        <p:spPr>
          <a:xfrm>
            <a:off x="336789" y="3115750"/>
            <a:ext cx="4154105" cy="1688579"/>
          </a:xfrm>
          <a:prstGeom prst="rect">
            <a:avLst/>
          </a:prstGeom>
        </p:spPr>
        <p:txBody>
          <a:bodyPr vert="horz" lIns="0" tIns="0" rIns="0" bIns="0" rtlCol="0" anchor="t">
            <a:noAutofit/>
          </a:bodyPr>
          <a:lstStyle>
            <a:lvl1pPr marL="0" indent="0" algn="l" defTabSz="914400" rtl="0" eaLnBrk="1" latinLnBrk="0" hangingPunct="1">
              <a:lnSpc>
                <a:spcPct val="120000"/>
              </a:lnSpc>
              <a:spcBef>
                <a:spcPts val="600"/>
              </a:spcBef>
              <a:spcAft>
                <a:spcPts val="1200"/>
              </a:spcAft>
              <a:buFont typeface="Arial" panose="020B0604020202020204" pitchFamily="34" charset="0"/>
              <a:buNone/>
              <a:defRPr sz="1600" b="0" i="1" kern="1200" spc="0">
                <a:solidFill>
                  <a:schemeClr val="bg2"/>
                </a:solidFill>
                <a:latin typeface="Corbel" panose="020B0503020204020204" pitchFamily="34" charset="0"/>
                <a:ea typeface="+mn-ea"/>
                <a:cs typeface="+mn-cs"/>
              </a:defRPr>
            </a:lvl1pPr>
            <a:lvl2pPr marL="0" indent="0" algn="l" defTabSz="914400" rtl="0" eaLnBrk="1" latinLnBrk="0" hangingPunct="1">
              <a:lnSpc>
                <a:spcPct val="100000"/>
              </a:lnSpc>
              <a:spcBef>
                <a:spcPts val="0"/>
              </a:spcBef>
              <a:spcAft>
                <a:spcPts val="600"/>
              </a:spcAft>
              <a:buFont typeface="Arial" panose="020B0604020202020204" pitchFamily="34" charset="0"/>
              <a:buNone/>
              <a:defRPr sz="1500" i="1" kern="1200">
                <a:solidFill>
                  <a:schemeClr val="tx2"/>
                </a:solidFill>
                <a:latin typeface="Corbel" panose="020B0503020204020204" pitchFamily="34" charset="0"/>
                <a:ea typeface="+mn-ea"/>
                <a:cs typeface="+mn-cs"/>
              </a:defRPr>
            </a:lvl2pPr>
            <a:lvl3pPr marL="0" indent="0" algn="l" defTabSz="914400" rtl="0" eaLnBrk="1" latinLnBrk="0" hangingPunct="1">
              <a:lnSpc>
                <a:spcPct val="110000"/>
              </a:lnSpc>
              <a:spcBef>
                <a:spcPts val="600"/>
              </a:spcBef>
              <a:spcAft>
                <a:spcPts val="0"/>
              </a:spcAft>
              <a:buFont typeface="Arial" panose="020B0604020202020204" pitchFamily="34" charset="0"/>
              <a:buNone/>
              <a:defRPr sz="1100" b="1" kern="1200">
                <a:solidFill>
                  <a:schemeClr val="accent4"/>
                </a:solidFill>
                <a:latin typeface="+mj-lt"/>
                <a:ea typeface="+mn-ea"/>
                <a:cs typeface="Arial" panose="020B0604020202020204" pitchFamily="34" charset="0"/>
              </a:defRPr>
            </a:lvl3pPr>
            <a:lvl4pPr marL="0" indent="0" algn="l" defTabSz="914400" rtl="0" eaLnBrk="1" latinLnBrk="0" hangingPunct="1">
              <a:lnSpc>
                <a:spcPct val="114000"/>
              </a:lnSpc>
              <a:spcBef>
                <a:spcPts val="600"/>
              </a:spcBef>
              <a:spcAft>
                <a:spcPts val="600"/>
              </a:spcAft>
              <a:buFont typeface="Arial" panose="020B0604020202020204" pitchFamily="34" charset="0"/>
              <a:buNone/>
              <a:defRPr sz="1100" kern="1200">
                <a:solidFill>
                  <a:schemeClr val="tx2"/>
                </a:solidFill>
                <a:latin typeface="+mj-lt"/>
                <a:ea typeface="+mn-ea"/>
                <a:cs typeface="Arial" panose="020B0604020202020204" pitchFamily="34" charset="0"/>
              </a:defRPr>
            </a:lvl4pPr>
            <a:lvl5pPr marL="171450" indent="0" algn="l" defTabSz="914400" rtl="0" eaLnBrk="1" latinLnBrk="0" hangingPunct="1">
              <a:lnSpc>
                <a:spcPct val="95000"/>
              </a:lnSpc>
              <a:spcBef>
                <a:spcPts val="0"/>
              </a:spcBef>
              <a:spcAft>
                <a:spcPts val="600"/>
              </a:spcAft>
              <a:buFont typeface="Arial" panose="020B0604020202020204" pitchFamily="34" charset="0"/>
              <a:buNone/>
              <a:defRPr sz="1100" kern="1200">
                <a:solidFill>
                  <a:schemeClr val="tx2"/>
                </a:solidFill>
                <a:latin typeface="+mj-lt"/>
                <a:ea typeface="+mn-ea"/>
                <a:cs typeface="Arial" panose="020B0604020202020204" pitchFamily="34" charset="0"/>
              </a:defRPr>
            </a:lvl5pPr>
            <a:lvl6pPr marL="344488" indent="-173038" algn="l" defTabSz="914400" rtl="0" eaLnBrk="1" latinLnBrk="0" hangingPunct="1">
              <a:lnSpc>
                <a:spcPct val="85000"/>
              </a:lnSpc>
              <a:spcBef>
                <a:spcPct val="20000"/>
              </a:spcBef>
              <a:spcAft>
                <a:spcPts val="600"/>
              </a:spcAft>
              <a:buFont typeface="Arial" panose="020B0604020202020204" pitchFamily="34" charset="0"/>
              <a:buChar char="•"/>
              <a:defRPr sz="1100" kern="1200" baseline="0">
                <a:solidFill>
                  <a:schemeClr val="tx2"/>
                </a:solidFill>
                <a:latin typeface="+mj-lt"/>
                <a:ea typeface="+mn-ea"/>
                <a:cs typeface="+mn-cs"/>
              </a:defRPr>
            </a:lvl6pPr>
            <a:lvl7pPr marL="0" indent="0" algn="l" defTabSz="914400" rtl="0" eaLnBrk="1" latinLnBrk="0" hangingPunct="1">
              <a:spcBef>
                <a:spcPts val="600"/>
              </a:spcBef>
              <a:spcAft>
                <a:spcPts val="600"/>
              </a:spcAft>
              <a:buClr>
                <a:schemeClr val="bg2"/>
              </a:buClr>
              <a:buFont typeface="Arial" panose="020B0604020202020204" pitchFamily="34" charset="0"/>
              <a:buChar char="​"/>
              <a:defRPr sz="1500" i="1" kern="1200" baseline="0">
                <a:solidFill>
                  <a:schemeClr val="bg2"/>
                </a:solidFill>
                <a:latin typeface="Corbel" panose="020B0503020204020204" pitchFamily="34" charset="0"/>
                <a:ea typeface="+mn-ea"/>
                <a:cs typeface="+mn-cs"/>
              </a:defRPr>
            </a:lvl7pPr>
            <a:lvl8pPr marL="171450" indent="-171450" algn="l" defTabSz="914400" rtl="0" eaLnBrk="1" latinLnBrk="0" hangingPunct="1">
              <a:spcBef>
                <a:spcPts val="0"/>
              </a:spcBef>
              <a:spcAft>
                <a:spcPts val="600"/>
              </a:spcAft>
              <a:buFont typeface="Arial" panose="020B0604020202020204" pitchFamily="34" charset="0"/>
              <a:buChar char="•"/>
              <a:defRPr sz="1100" kern="1200">
                <a:solidFill>
                  <a:schemeClr val="bg2"/>
                </a:solidFill>
                <a:latin typeface="Corbel" panose="020B0503020204020204" pitchFamily="34" charset="0"/>
                <a:ea typeface="+mn-ea"/>
                <a:cs typeface="+mn-cs"/>
              </a:defRPr>
            </a:lvl8pPr>
            <a:lvl9pPr marL="344488" indent="-173038" algn="l" defTabSz="914400" rtl="0" eaLnBrk="1" latinLnBrk="0" hangingPunct="1">
              <a:spcBef>
                <a:spcPct val="20000"/>
              </a:spcBef>
              <a:spcAft>
                <a:spcPts val="600"/>
              </a:spcAft>
              <a:buFont typeface="Arial" panose="020B0604020202020204" pitchFamily="34" charset="0"/>
              <a:buChar char="•"/>
              <a:defRPr sz="1100" kern="1200">
                <a:solidFill>
                  <a:schemeClr val="bg2"/>
                </a:solidFill>
                <a:latin typeface="Corbel" panose="020B0503020204020204" pitchFamily="34" charset="0"/>
                <a:ea typeface="+mn-ea"/>
                <a:cs typeface="+mn-cs"/>
              </a:defRPr>
            </a:lvl9pPr>
          </a:lstStyle>
          <a:p>
            <a:pPr marL="0" marR="0" lvl="0" indent="0" algn="l" defTabSz="914400" rtl="0" eaLnBrk="1" fontAlgn="auto" latinLnBrk="0" hangingPunct="1">
              <a:lnSpc>
                <a:spcPct val="120000"/>
              </a:lnSpc>
              <a:spcBef>
                <a:spcPts val="600"/>
              </a:spcBef>
              <a:spcAft>
                <a:spcPts val="1200"/>
              </a:spcAft>
              <a:buClrTx/>
              <a:buSzTx/>
              <a:buFont typeface="Arial" panose="020B0604020202020204" pitchFamily="34" charset="0"/>
              <a:buNone/>
              <a:tabLst/>
              <a:defRPr/>
            </a:pPr>
            <a:r>
              <a:rPr kumimoji="0" lang="en-AU" sz="2000" b="1" i="0" u="none" strike="noStrike" kern="1200" cap="none" spc="0" normalizeH="0" baseline="0" noProof="0" dirty="0">
                <a:ln>
                  <a:noFill/>
                </a:ln>
                <a:solidFill>
                  <a:srgbClr val="595A5D"/>
                </a:solidFill>
                <a:effectLst/>
                <a:uLnTx/>
                <a:uFillTx/>
                <a:latin typeface="Arial" charset="0"/>
                <a:ea typeface="Arial" charset="0"/>
                <a:cs typeface="Arial" charset="0"/>
              </a:rPr>
              <a:t>Why</a:t>
            </a:r>
            <a:r>
              <a:rPr kumimoji="0" lang="en-AU" sz="2000" b="1" i="0" u="none" strike="noStrike" kern="1200" cap="none" spc="0" normalizeH="0" noProof="0" dirty="0">
                <a:ln>
                  <a:noFill/>
                </a:ln>
                <a:solidFill>
                  <a:srgbClr val="595A5D"/>
                </a:solidFill>
                <a:effectLst/>
                <a:uLnTx/>
                <a:uFillTx/>
                <a:latin typeface="Arial" charset="0"/>
                <a:ea typeface="Arial" charset="0"/>
                <a:cs typeface="Arial" charset="0"/>
              </a:rPr>
              <a:t> is the OI Function Important?</a:t>
            </a:r>
          </a:p>
          <a:p>
            <a:pPr marL="285750" marR="0" lvl="0" indent="-285750" algn="l" defTabSz="914400" rtl="0" eaLnBrk="1" fontAlgn="auto" latinLnBrk="0" hangingPunct="1">
              <a:lnSpc>
                <a:spcPct val="120000"/>
              </a:lnSpc>
              <a:spcBef>
                <a:spcPts val="0"/>
              </a:spcBef>
              <a:spcAft>
                <a:spcPts val="0"/>
              </a:spcAft>
              <a:buClrTx/>
              <a:buSzTx/>
              <a:buFont typeface="Arial" charset="0"/>
              <a:buChar char="•"/>
              <a:tabLst/>
              <a:defRPr/>
            </a:pPr>
            <a:r>
              <a:rPr lang="en-AU" sz="1200" i="0" baseline="0" dirty="0">
                <a:solidFill>
                  <a:srgbClr val="595A5D"/>
                </a:solidFill>
                <a:latin typeface="Arial" charset="0"/>
                <a:ea typeface="Arial" charset="0"/>
                <a:cs typeface="Arial" charset="0"/>
              </a:rPr>
              <a:t>Ensuring the</a:t>
            </a:r>
            <a:r>
              <a:rPr lang="en-AU" sz="1200" i="0" dirty="0">
                <a:solidFill>
                  <a:srgbClr val="595A5D"/>
                </a:solidFill>
                <a:latin typeface="Arial" charset="0"/>
                <a:ea typeface="Arial" charset="0"/>
                <a:cs typeface="Arial" charset="0"/>
              </a:rPr>
              <a:t> resiliency of services</a:t>
            </a:r>
            <a:endParaRPr lang="en-AU" sz="1200" i="0" baseline="0" dirty="0">
              <a:solidFill>
                <a:srgbClr val="595A5D"/>
              </a:solidFill>
              <a:latin typeface="Arial" charset="0"/>
              <a:ea typeface="Arial" charset="0"/>
              <a:cs typeface="Arial" charset="0"/>
            </a:endParaRPr>
          </a:p>
          <a:p>
            <a:pPr marL="285750" marR="0" lvl="0" indent="-285750" algn="l" defTabSz="914400" rtl="0" eaLnBrk="1" fontAlgn="auto" latinLnBrk="0" hangingPunct="1">
              <a:lnSpc>
                <a:spcPct val="120000"/>
              </a:lnSpc>
              <a:spcBef>
                <a:spcPts val="0"/>
              </a:spcBef>
              <a:spcAft>
                <a:spcPts val="0"/>
              </a:spcAft>
              <a:buClrTx/>
              <a:buSzTx/>
              <a:buFont typeface="Arial" charset="0"/>
              <a:buChar char="•"/>
              <a:tabLst/>
              <a:defRPr/>
            </a:pPr>
            <a:r>
              <a:rPr lang="en-US" sz="1200" i="0" dirty="0">
                <a:solidFill>
                  <a:srgbClr val="595A5D"/>
                </a:solidFill>
                <a:latin typeface="Arial" charset="0"/>
                <a:ea typeface="Arial" charset="0"/>
                <a:cs typeface="Arial" charset="0"/>
              </a:rPr>
              <a:t>Having proactive plans to recover and support services in the event of a declared disaster</a:t>
            </a:r>
            <a:endParaRPr lang="en-AU" sz="1200" i="0" baseline="0" dirty="0">
              <a:solidFill>
                <a:srgbClr val="595A5D"/>
              </a:solidFill>
              <a:latin typeface="Arial" charset="0"/>
              <a:ea typeface="Arial" charset="0"/>
              <a:cs typeface="Arial" charset="0"/>
            </a:endParaRPr>
          </a:p>
        </p:txBody>
      </p:sp>
      <p:sp>
        <p:nvSpPr>
          <p:cNvPr id="11" name="Text Placeholder 8"/>
          <p:cNvSpPr txBox="1">
            <a:spLocks/>
          </p:cNvSpPr>
          <p:nvPr/>
        </p:nvSpPr>
        <p:spPr>
          <a:xfrm>
            <a:off x="4720184" y="812222"/>
            <a:ext cx="4101863" cy="457652"/>
          </a:xfrm>
          <a:prstGeom prst="rect">
            <a:avLst/>
          </a:prstGeom>
        </p:spPr>
        <p:txBody>
          <a:bodyPr vert="horz" lIns="0" tIns="0" rIns="0" bIns="0" rtlCol="0" anchor="t">
            <a:noAutofit/>
          </a:bodyPr>
          <a:lstStyle>
            <a:lvl1pPr marL="0" indent="0" algn="l" defTabSz="914400" rtl="0" eaLnBrk="1" latinLnBrk="0" hangingPunct="1">
              <a:lnSpc>
                <a:spcPct val="120000"/>
              </a:lnSpc>
              <a:spcBef>
                <a:spcPts val="600"/>
              </a:spcBef>
              <a:spcAft>
                <a:spcPts val="1200"/>
              </a:spcAft>
              <a:buFont typeface="Arial" panose="020B0604020202020204" pitchFamily="34" charset="0"/>
              <a:buNone/>
              <a:defRPr sz="1600" b="0" i="1" kern="1200" spc="0">
                <a:solidFill>
                  <a:schemeClr val="bg2"/>
                </a:solidFill>
                <a:latin typeface="Corbel" panose="020B0503020204020204" pitchFamily="34" charset="0"/>
                <a:ea typeface="+mn-ea"/>
                <a:cs typeface="+mn-cs"/>
              </a:defRPr>
            </a:lvl1pPr>
            <a:lvl2pPr marL="0" indent="0" algn="l" defTabSz="914400" rtl="0" eaLnBrk="1" latinLnBrk="0" hangingPunct="1">
              <a:lnSpc>
                <a:spcPct val="100000"/>
              </a:lnSpc>
              <a:spcBef>
                <a:spcPts val="0"/>
              </a:spcBef>
              <a:spcAft>
                <a:spcPts val="600"/>
              </a:spcAft>
              <a:buFont typeface="Arial" panose="020B0604020202020204" pitchFamily="34" charset="0"/>
              <a:buNone/>
              <a:defRPr sz="1500" i="1" kern="1200">
                <a:solidFill>
                  <a:schemeClr val="tx2"/>
                </a:solidFill>
                <a:latin typeface="Corbel" panose="020B0503020204020204" pitchFamily="34" charset="0"/>
                <a:ea typeface="+mn-ea"/>
                <a:cs typeface="+mn-cs"/>
              </a:defRPr>
            </a:lvl2pPr>
            <a:lvl3pPr marL="0" indent="0" algn="l" defTabSz="914400" rtl="0" eaLnBrk="1" latinLnBrk="0" hangingPunct="1">
              <a:lnSpc>
                <a:spcPct val="110000"/>
              </a:lnSpc>
              <a:spcBef>
                <a:spcPts val="600"/>
              </a:spcBef>
              <a:spcAft>
                <a:spcPts val="0"/>
              </a:spcAft>
              <a:buFont typeface="Arial" panose="020B0604020202020204" pitchFamily="34" charset="0"/>
              <a:buNone/>
              <a:defRPr sz="1100" b="1" kern="1200">
                <a:solidFill>
                  <a:schemeClr val="accent4"/>
                </a:solidFill>
                <a:latin typeface="+mj-lt"/>
                <a:ea typeface="+mn-ea"/>
                <a:cs typeface="Arial" panose="020B0604020202020204" pitchFamily="34" charset="0"/>
              </a:defRPr>
            </a:lvl3pPr>
            <a:lvl4pPr marL="0" indent="0" algn="l" defTabSz="914400" rtl="0" eaLnBrk="1" latinLnBrk="0" hangingPunct="1">
              <a:lnSpc>
                <a:spcPct val="114000"/>
              </a:lnSpc>
              <a:spcBef>
                <a:spcPts val="600"/>
              </a:spcBef>
              <a:spcAft>
                <a:spcPts val="600"/>
              </a:spcAft>
              <a:buFont typeface="Arial" panose="020B0604020202020204" pitchFamily="34" charset="0"/>
              <a:buNone/>
              <a:defRPr sz="1100" kern="1200">
                <a:solidFill>
                  <a:schemeClr val="tx2"/>
                </a:solidFill>
                <a:latin typeface="+mj-lt"/>
                <a:ea typeface="+mn-ea"/>
                <a:cs typeface="Arial" panose="020B0604020202020204" pitchFamily="34" charset="0"/>
              </a:defRPr>
            </a:lvl4pPr>
            <a:lvl5pPr marL="171450" indent="0" algn="l" defTabSz="914400" rtl="0" eaLnBrk="1" latinLnBrk="0" hangingPunct="1">
              <a:lnSpc>
                <a:spcPct val="95000"/>
              </a:lnSpc>
              <a:spcBef>
                <a:spcPts val="0"/>
              </a:spcBef>
              <a:spcAft>
                <a:spcPts val="600"/>
              </a:spcAft>
              <a:buFont typeface="Arial" panose="020B0604020202020204" pitchFamily="34" charset="0"/>
              <a:buNone/>
              <a:defRPr sz="1100" kern="1200">
                <a:solidFill>
                  <a:schemeClr val="tx2"/>
                </a:solidFill>
                <a:latin typeface="+mj-lt"/>
                <a:ea typeface="+mn-ea"/>
                <a:cs typeface="Arial" panose="020B0604020202020204" pitchFamily="34" charset="0"/>
              </a:defRPr>
            </a:lvl5pPr>
            <a:lvl6pPr marL="344488" indent="-173038" algn="l" defTabSz="914400" rtl="0" eaLnBrk="1" latinLnBrk="0" hangingPunct="1">
              <a:lnSpc>
                <a:spcPct val="85000"/>
              </a:lnSpc>
              <a:spcBef>
                <a:spcPct val="20000"/>
              </a:spcBef>
              <a:spcAft>
                <a:spcPts val="600"/>
              </a:spcAft>
              <a:buFont typeface="Arial" panose="020B0604020202020204" pitchFamily="34" charset="0"/>
              <a:buChar char="•"/>
              <a:defRPr sz="1100" kern="1200" baseline="0">
                <a:solidFill>
                  <a:schemeClr val="tx2"/>
                </a:solidFill>
                <a:latin typeface="+mj-lt"/>
                <a:ea typeface="+mn-ea"/>
                <a:cs typeface="+mn-cs"/>
              </a:defRPr>
            </a:lvl6pPr>
            <a:lvl7pPr marL="0" indent="0" algn="l" defTabSz="914400" rtl="0" eaLnBrk="1" latinLnBrk="0" hangingPunct="1">
              <a:spcBef>
                <a:spcPts val="600"/>
              </a:spcBef>
              <a:spcAft>
                <a:spcPts val="600"/>
              </a:spcAft>
              <a:buClr>
                <a:schemeClr val="bg2"/>
              </a:buClr>
              <a:buFont typeface="Arial" panose="020B0604020202020204" pitchFamily="34" charset="0"/>
              <a:buChar char="​"/>
              <a:defRPr sz="1500" i="1" kern="1200" baseline="0">
                <a:solidFill>
                  <a:schemeClr val="bg2"/>
                </a:solidFill>
                <a:latin typeface="Corbel" panose="020B0503020204020204" pitchFamily="34" charset="0"/>
                <a:ea typeface="+mn-ea"/>
                <a:cs typeface="+mn-cs"/>
              </a:defRPr>
            </a:lvl7pPr>
            <a:lvl8pPr marL="171450" indent="-171450" algn="l" defTabSz="914400" rtl="0" eaLnBrk="1" latinLnBrk="0" hangingPunct="1">
              <a:spcBef>
                <a:spcPts val="0"/>
              </a:spcBef>
              <a:spcAft>
                <a:spcPts val="600"/>
              </a:spcAft>
              <a:buFont typeface="Arial" panose="020B0604020202020204" pitchFamily="34" charset="0"/>
              <a:buChar char="•"/>
              <a:defRPr sz="1100" kern="1200">
                <a:solidFill>
                  <a:schemeClr val="bg2"/>
                </a:solidFill>
                <a:latin typeface="Corbel" panose="020B0503020204020204" pitchFamily="34" charset="0"/>
                <a:ea typeface="+mn-ea"/>
                <a:cs typeface="+mn-cs"/>
              </a:defRPr>
            </a:lvl8pPr>
            <a:lvl9pPr marL="344488" indent="-173038" algn="l" defTabSz="914400" rtl="0" eaLnBrk="1" latinLnBrk="0" hangingPunct="1">
              <a:spcBef>
                <a:spcPct val="20000"/>
              </a:spcBef>
              <a:spcAft>
                <a:spcPts val="600"/>
              </a:spcAft>
              <a:buFont typeface="Arial" panose="020B0604020202020204" pitchFamily="34" charset="0"/>
              <a:buChar char="•"/>
              <a:defRPr sz="1100" kern="1200">
                <a:solidFill>
                  <a:schemeClr val="bg2"/>
                </a:solidFill>
                <a:latin typeface="Corbel" panose="020B0503020204020204" pitchFamily="34" charset="0"/>
                <a:ea typeface="+mn-ea"/>
                <a:cs typeface="+mn-cs"/>
              </a:defRPr>
            </a:lvl9pPr>
          </a:lstStyle>
          <a:p>
            <a:r>
              <a:rPr kumimoji="0" lang="en-US" sz="1800" b="1" i="0" u="none" strike="noStrike" kern="1200" cap="none" spc="0" normalizeH="0" baseline="0" noProof="0" dirty="0">
                <a:ln>
                  <a:noFill/>
                </a:ln>
                <a:solidFill>
                  <a:srgbClr val="595A5D"/>
                </a:solidFill>
                <a:effectLst/>
                <a:uLnTx/>
                <a:uFillTx/>
                <a:latin typeface="Arial" charset="0"/>
                <a:ea typeface="Arial" charset="0"/>
                <a:cs typeface="Arial" charset="0"/>
              </a:rPr>
              <a:t>Tools, Templates and Best Practices</a:t>
            </a:r>
          </a:p>
        </p:txBody>
      </p:sp>
      <p:cxnSp>
        <p:nvCxnSpPr>
          <p:cNvPr id="12" name="Straight Connector 11"/>
          <p:cNvCxnSpPr/>
          <p:nvPr/>
        </p:nvCxnSpPr>
        <p:spPr>
          <a:xfrm flipH="1" flipV="1">
            <a:off x="4500501" y="1248844"/>
            <a:ext cx="30933" cy="3335856"/>
          </a:xfrm>
          <a:prstGeom prst="line">
            <a:avLst/>
          </a:prstGeom>
          <a:ln w="38100">
            <a:solidFill>
              <a:srgbClr val="F7A027"/>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H="1" flipV="1">
            <a:off x="241300" y="3009331"/>
            <a:ext cx="4248941" cy="4020"/>
          </a:xfrm>
          <a:prstGeom prst="line">
            <a:avLst/>
          </a:prstGeom>
          <a:ln w="38100">
            <a:solidFill>
              <a:srgbClr val="F7A027"/>
            </a:solidFill>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4612568" y="2281130"/>
            <a:ext cx="4500499" cy="2662267"/>
          </a:xfrm>
          <a:prstGeom prst="rect">
            <a:avLst/>
          </a:prstGeom>
        </p:spPr>
        <p:txBody>
          <a:bodyPr wrap="square">
            <a:spAutoFit/>
          </a:bodyPr>
          <a:lstStyle/>
          <a:p>
            <a:pPr marL="285750" indent="-285750">
              <a:buFont typeface="Arial" charset="0"/>
              <a:buChar char="•"/>
            </a:pPr>
            <a:r>
              <a:rPr lang="en-US" sz="1200" dirty="0"/>
              <a:t>Review current requirements</a:t>
            </a:r>
          </a:p>
          <a:p>
            <a:pPr marL="285750" indent="-285750">
              <a:buFont typeface="Arial" charset="0"/>
              <a:buChar char="•"/>
            </a:pPr>
            <a:r>
              <a:rPr lang="en-US" sz="1200" dirty="0"/>
              <a:t>Define criteria for SLA measurement</a:t>
            </a:r>
          </a:p>
          <a:p>
            <a:pPr marL="285750" lvl="0" indent="-285750">
              <a:buFont typeface="Arial" charset="0"/>
              <a:buChar char="•"/>
            </a:pPr>
            <a:r>
              <a:rPr lang="en-US" sz="1200" dirty="0"/>
              <a:t>Determine and document both the recovery point and recovery time objectives for each application.</a:t>
            </a:r>
          </a:p>
          <a:p>
            <a:pPr marL="285750" indent="-285750">
              <a:buFont typeface="Arial" charset="0"/>
              <a:buChar char="•"/>
            </a:pPr>
            <a:r>
              <a:rPr lang="en-US" sz="1200" dirty="0"/>
              <a:t>Define implementation and operational patterns for HA and DR</a:t>
            </a:r>
          </a:p>
          <a:p>
            <a:pPr marL="285750" indent="-285750">
              <a:buFont typeface="Arial" charset="0"/>
              <a:buChar char="•"/>
            </a:pPr>
            <a:r>
              <a:rPr lang="en-US" sz="1200" dirty="0"/>
              <a:t>Use of AZ’s Regions, Hot/Pilot Standbys, etc.</a:t>
            </a:r>
          </a:p>
          <a:p>
            <a:pPr marL="285750" indent="-285750">
              <a:buFont typeface="Arial" charset="0"/>
              <a:buChar char="•"/>
            </a:pPr>
            <a:r>
              <a:rPr lang="en-US" sz="1200" dirty="0"/>
              <a:t>Explore native AWS Services to assist implementation and operations</a:t>
            </a:r>
          </a:p>
          <a:p>
            <a:pPr marL="285750" indent="-285750">
              <a:buFont typeface="Arial" charset="0"/>
              <a:buChar char="•"/>
            </a:pPr>
            <a:r>
              <a:rPr lang="en-US" sz="1200" dirty="0"/>
              <a:t>Perform Well Architected Assessment</a:t>
            </a:r>
          </a:p>
          <a:p>
            <a:pPr marL="285750" indent="-285750">
              <a:buFont typeface="Arial" charset="0"/>
              <a:buChar char="•"/>
            </a:pPr>
            <a:r>
              <a:rPr lang="en-US" sz="1200" dirty="0"/>
              <a:t>Determine long-term multi-region deployment strategy per application</a:t>
            </a:r>
          </a:p>
          <a:p>
            <a:pPr marL="285750" indent="-285750">
              <a:buFont typeface="Arial" charset="0"/>
              <a:buChar char="•"/>
            </a:pPr>
            <a:r>
              <a:rPr lang="en-US" sz="1200" dirty="0"/>
              <a:t>Resiliency testing</a:t>
            </a:r>
          </a:p>
          <a:p>
            <a:endParaRPr lang="en-US" sz="1100" dirty="0">
              <a:solidFill>
                <a:srgbClr val="414042"/>
              </a:solidFill>
            </a:endParaRPr>
          </a:p>
        </p:txBody>
      </p:sp>
      <p:grpSp>
        <p:nvGrpSpPr>
          <p:cNvPr id="3" name="Group 2">
            <a:extLst>
              <a:ext uri="{FF2B5EF4-FFF2-40B4-BE49-F238E27FC236}">
                <a16:creationId xmlns:a16="http://schemas.microsoft.com/office/drawing/2014/main" id="{4923F10A-D43E-2F48-AEBB-02FF356D779B}"/>
              </a:ext>
            </a:extLst>
          </p:cNvPr>
          <p:cNvGrpSpPr/>
          <p:nvPr/>
        </p:nvGrpSpPr>
        <p:grpSpPr>
          <a:xfrm>
            <a:off x="4293287" y="1158478"/>
            <a:ext cx="1438314" cy="1031708"/>
            <a:chOff x="4562625" y="1427964"/>
            <a:chExt cx="1438314" cy="1031708"/>
          </a:xfrm>
        </p:grpSpPr>
        <p:sp>
          <p:nvSpPr>
            <p:cNvPr id="13" name="TextBox 12">
              <a:extLst>
                <a:ext uri="{FF2B5EF4-FFF2-40B4-BE49-F238E27FC236}">
                  <a16:creationId xmlns:a16="http://schemas.microsoft.com/office/drawing/2014/main" id="{9E224034-7C0E-904E-8940-3F6C6936E702}"/>
                </a:ext>
              </a:extLst>
            </p:cNvPr>
            <p:cNvSpPr txBox="1"/>
            <p:nvPr/>
          </p:nvSpPr>
          <p:spPr>
            <a:xfrm>
              <a:off x="4562625" y="1905674"/>
              <a:ext cx="1438314" cy="553998"/>
            </a:xfrm>
            <a:prstGeom prst="rect">
              <a:avLst/>
            </a:prstGeom>
            <a:noFill/>
          </p:spPr>
          <p:txBody>
            <a:bodyPr wrap="square" rtlCol="0">
              <a:spAutoFit/>
            </a:bodyPr>
            <a:lstStyle/>
            <a:p>
              <a:pPr algn="ctr"/>
              <a:r>
                <a:rPr lang="en-US" sz="1000" dirty="0"/>
                <a:t>AWS </a:t>
              </a:r>
            </a:p>
            <a:p>
              <a:pPr algn="ctr"/>
              <a:r>
                <a:rPr lang="en-US" sz="1000" dirty="0"/>
                <a:t>Well-Architected </a:t>
              </a:r>
            </a:p>
            <a:p>
              <a:pPr algn="ctr"/>
              <a:r>
                <a:rPr lang="en-US" sz="1000" dirty="0"/>
                <a:t>Tool </a:t>
              </a:r>
            </a:p>
          </p:txBody>
        </p:sp>
        <p:pic>
          <p:nvPicPr>
            <p:cNvPr id="14" name="Graphic 13">
              <a:extLst>
                <a:ext uri="{FF2B5EF4-FFF2-40B4-BE49-F238E27FC236}">
                  <a16:creationId xmlns:a16="http://schemas.microsoft.com/office/drawing/2014/main" id="{EBC2781B-711B-8F46-A99A-5729F737518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068360" y="1427964"/>
              <a:ext cx="429768" cy="429768"/>
            </a:xfrm>
            <a:prstGeom prst="rect">
              <a:avLst/>
            </a:prstGeom>
          </p:spPr>
        </p:pic>
      </p:grpSp>
      <p:grpSp>
        <p:nvGrpSpPr>
          <p:cNvPr id="4" name="Group 3">
            <a:extLst>
              <a:ext uri="{FF2B5EF4-FFF2-40B4-BE49-F238E27FC236}">
                <a16:creationId xmlns:a16="http://schemas.microsoft.com/office/drawing/2014/main" id="{3018DFEF-D655-0540-980E-9F52619BC3DB}"/>
              </a:ext>
            </a:extLst>
          </p:cNvPr>
          <p:cNvGrpSpPr/>
          <p:nvPr/>
        </p:nvGrpSpPr>
        <p:grpSpPr>
          <a:xfrm>
            <a:off x="5531170" y="1178375"/>
            <a:ext cx="2301904" cy="704610"/>
            <a:chOff x="9210585" y="1118661"/>
            <a:chExt cx="2301904" cy="704610"/>
          </a:xfrm>
        </p:grpSpPr>
        <p:pic>
          <p:nvPicPr>
            <p:cNvPr id="15" name="Graphic 14">
              <a:extLst>
                <a:ext uri="{FF2B5EF4-FFF2-40B4-BE49-F238E27FC236}">
                  <a16:creationId xmlns:a16="http://schemas.microsoft.com/office/drawing/2014/main" id="{5A73C546-1450-9247-B282-697D4DF236E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146653" y="1118661"/>
              <a:ext cx="429768" cy="429768"/>
            </a:xfrm>
            <a:prstGeom prst="rect">
              <a:avLst/>
            </a:prstGeom>
          </p:spPr>
        </p:pic>
        <p:sp>
          <p:nvSpPr>
            <p:cNvPr id="16" name="TextBox 15">
              <a:extLst>
                <a:ext uri="{FF2B5EF4-FFF2-40B4-BE49-F238E27FC236}">
                  <a16:creationId xmlns:a16="http://schemas.microsoft.com/office/drawing/2014/main" id="{619484CB-F6C8-A64C-B8E6-F13E55E72F88}"/>
                </a:ext>
              </a:extLst>
            </p:cNvPr>
            <p:cNvSpPr txBox="1"/>
            <p:nvPr/>
          </p:nvSpPr>
          <p:spPr>
            <a:xfrm>
              <a:off x="9210585" y="1577050"/>
              <a:ext cx="2301904" cy="246221"/>
            </a:xfrm>
            <a:prstGeom prst="rect">
              <a:avLst/>
            </a:prstGeom>
            <a:noFill/>
          </p:spPr>
          <p:txBody>
            <a:bodyPr wrap="square" rtlCol="0">
              <a:spAutoFit/>
            </a:bodyPr>
            <a:lstStyle/>
            <a:p>
              <a:pPr algn="ctr"/>
              <a:r>
                <a:rPr lang="en-US" sz="1000" dirty="0"/>
                <a:t>AWS Backup</a:t>
              </a:r>
            </a:p>
          </p:txBody>
        </p:sp>
      </p:grpSp>
      <p:grpSp>
        <p:nvGrpSpPr>
          <p:cNvPr id="17" name="Group 16">
            <a:extLst>
              <a:ext uri="{FF2B5EF4-FFF2-40B4-BE49-F238E27FC236}">
                <a16:creationId xmlns:a16="http://schemas.microsoft.com/office/drawing/2014/main" id="{1460D944-7698-4246-9EC1-7077397AC4E2}"/>
              </a:ext>
            </a:extLst>
          </p:cNvPr>
          <p:cNvGrpSpPr/>
          <p:nvPr/>
        </p:nvGrpSpPr>
        <p:grpSpPr>
          <a:xfrm>
            <a:off x="7650110" y="1161433"/>
            <a:ext cx="1026595" cy="850340"/>
            <a:chOff x="6107224" y="1668060"/>
            <a:chExt cx="1026595" cy="850340"/>
          </a:xfrm>
        </p:grpSpPr>
        <p:sp>
          <p:nvSpPr>
            <p:cNvPr id="18" name="TextBox 17">
              <a:extLst>
                <a:ext uri="{FF2B5EF4-FFF2-40B4-BE49-F238E27FC236}">
                  <a16:creationId xmlns:a16="http://schemas.microsoft.com/office/drawing/2014/main" id="{3E6E61DC-6E0B-E940-A96A-87E3A332588E}"/>
                </a:ext>
              </a:extLst>
            </p:cNvPr>
            <p:cNvSpPr txBox="1"/>
            <p:nvPr/>
          </p:nvSpPr>
          <p:spPr>
            <a:xfrm>
              <a:off x="6107224" y="2118290"/>
              <a:ext cx="1026595" cy="400110"/>
            </a:xfrm>
            <a:prstGeom prst="rect">
              <a:avLst/>
            </a:prstGeom>
            <a:noFill/>
          </p:spPr>
          <p:txBody>
            <a:bodyPr wrap="square" rtlCol="0">
              <a:spAutoFit/>
            </a:bodyPr>
            <a:lstStyle/>
            <a:p>
              <a:pPr algn="ctr"/>
              <a:r>
                <a:rPr lang="en-US" sz="1000" dirty="0"/>
                <a:t>AWS Auto Scaling</a:t>
              </a:r>
            </a:p>
          </p:txBody>
        </p:sp>
        <p:pic>
          <p:nvPicPr>
            <p:cNvPr id="19" name="Graphic 18">
              <a:extLst>
                <a:ext uri="{FF2B5EF4-FFF2-40B4-BE49-F238E27FC236}">
                  <a16:creationId xmlns:a16="http://schemas.microsoft.com/office/drawing/2014/main" id="{EBE103F0-53F8-B844-9C35-3E686578F8F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405730" y="1668060"/>
              <a:ext cx="423847" cy="423847"/>
            </a:xfrm>
            <a:prstGeom prst="rect">
              <a:avLst/>
            </a:prstGeom>
          </p:spPr>
        </p:pic>
      </p:grpSp>
      <p:grpSp>
        <p:nvGrpSpPr>
          <p:cNvPr id="5" name="Group 4">
            <a:extLst>
              <a:ext uri="{FF2B5EF4-FFF2-40B4-BE49-F238E27FC236}">
                <a16:creationId xmlns:a16="http://schemas.microsoft.com/office/drawing/2014/main" id="{8C3CB1C1-9E34-FF43-BD3A-78809B9D5A46}"/>
              </a:ext>
            </a:extLst>
          </p:cNvPr>
          <p:cNvGrpSpPr/>
          <p:nvPr/>
        </p:nvGrpSpPr>
        <p:grpSpPr>
          <a:xfrm>
            <a:off x="8154506" y="1158478"/>
            <a:ext cx="1372150" cy="859597"/>
            <a:chOff x="7957383" y="1385235"/>
            <a:chExt cx="1372150" cy="859597"/>
          </a:xfrm>
        </p:grpSpPr>
        <p:sp>
          <p:nvSpPr>
            <p:cNvPr id="20" name="TextBox 19">
              <a:extLst>
                <a:ext uri="{FF2B5EF4-FFF2-40B4-BE49-F238E27FC236}">
                  <a16:creationId xmlns:a16="http://schemas.microsoft.com/office/drawing/2014/main" id="{83656EFF-2DFD-3C4E-8474-0FB808C22FDD}"/>
                </a:ext>
              </a:extLst>
            </p:cNvPr>
            <p:cNvSpPr txBox="1"/>
            <p:nvPr/>
          </p:nvSpPr>
          <p:spPr>
            <a:xfrm>
              <a:off x="7957383" y="1844722"/>
              <a:ext cx="1372150" cy="400110"/>
            </a:xfrm>
            <a:prstGeom prst="rect">
              <a:avLst/>
            </a:prstGeom>
            <a:noFill/>
          </p:spPr>
          <p:txBody>
            <a:bodyPr wrap="square" rtlCol="0">
              <a:spAutoFit/>
            </a:bodyPr>
            <a:lstStyle/>
            <a:p>
              <a:pPr algn="ctr"/>
              <a:r>
                <a:rPr lang="en-US" sz="1000" dirty="0"/>
                <a:t>Elastic Load Balancing</a:t>
              </a:r>
            </a:p>
          </p:txBody>
        </p:sp>
        <p:pic>
          <p:nvPicPr>
            <p:cNvPr id="21" name="Graphic 20">
              <a:extLst>
                <a:ext uri="{FF2B5EF4-FFF2-40B4-BE49-F238E27FC236}">
                  <a16:creationId xmlns:a16="http://schemas.microsoft.com/office/drawing/2014/main" id="{00419D73-67AA-5A4A-86D5-F6F03A1B226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431535" y="1385235"/>
              <a:ext cx="423847" cy="423847"/>
            </a:xfrm>
            <a:prstGeom prst="rect">
              <a:avLst/>
            </a:prstGeom>
          </p:spPr>
        </p:pic>
      </p:grpSp>
      <p:grpSp>
        <p:nvGrpSpPr>
          <p:cNvPr id="23" name="Group 22">
            <a:extLst>
              <a:ext uri="{FF2B5EF4-FFF2-40B4-BE49-F238E27FC236}">
                <a16:creationId xmlns:a16="http://schemas.microsoft.com/office/drawing/2014/main" id="{45B5D2AF-1E64-8A4E-8C64-23947154F271}"/>
              </a:ext>
            </a:extLst>
          </p:cNvPr>
          <p:cNvGrpSpPr/>
          <p:nvPr/>
        </p:nvGrpSpPr>
        <p:grpSpPr>
          <a:xfrm>
            <a:off x="5333876" y="1170944"/>
            <a:ext cx="1030669" cy="894042"/>
            <a:chOff x="5908801" y="1091672"/>
            <a:chExt cx="1030669" cy="894042"/>
          </a:xfrm>
        </p:grpSpPr>
        <p:sp>
          <p:nvSpPr>
            <p:cNvPr id="24" name="TextBox 23">
              <a:extLst>
                <a:ext uri="{FF2B5EF4-FFF2-40B4-BE49-F238E27FC236}">
                  <a16:creationId xmlns:a16="http://schemas.microsoft.com/office/drawing/2014/main" id="{762EE01B-0463-8B49-9818-98572F1CDBB5}"/>
                </a:ext>
              </a:extLst>
            </p:cNvPr>
            <p:cNvSpPr txBox="1"/>
            <p:nvPr/>
          </p:nvSpPr>
          <p:spPr>
            <a:xfrm>
              <a:off x="5908801" y="1585604"/>
              <a:ext cx="1030669" cy="400110"/>
            </a:xfrm>
            <a:prstGeom prst="rect">
              <a:avLst/>
            </a:prstGeom>
            <a:noFill/>
          </p:spPr>
          <p:txBody>
            <a:bodyPr wrap="square" rtlCol="0">
              <a:spAutoFit/>
            </a:bodyPr>
            <a:lstStyle>
              <a:defPPr>
                <a:defRPr lang="en-US"/>
              </a:defPPr>
              <a:lvl1pPr algn="ctr">
                <a:defRPr sz="1000" b="1">
                  <a:solidFill>
                    <a:schemeClr val="tx2"/>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AWS Storage</a:t>
              </a:r>
              <a:br>
                <a:rPr lang="en-US" dirty="0"/>
              </a:br>
              <a:r>
                <a:rPr lang="en-US" dirty="0"/>
                <a:t>Gateway</a:t>
              </a:r>
            </a:p>
          </p:txBody>
        </p:sp>
        <p:pic>
          <p:nvPicPr>
            <p:cNvPr id="25" name="Graphic 24">
              <a:extLst>
                <a:ext uri="{FF2B5EF4-FFF2-40B4-BE49-F238E27FC236}">
                  <a16:creationId xmlns:a16="http://schemas.microsoft.com/office/drawing/2014/main" id="{646479A9-3C1A-C048-987E-08ACAB64BB7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209252" y="1091672"/>
              <a:ext cx="429768" cy="429768"/>
            </a:xfrm>
            <a:prstGeom prst="rect">
              <a:avLst/>
            </a:prstGeom>
          </p:spPr>
        </p:pic>
      </p:grpSp>
      <p:grpSp>
        <p:nvGrpSpPr>
          <p:cNvPr id="26" name="Group 25">
            <a:extLst>
              <a:ext uri="{FF2B5EF4-FFF2-40B4-BE49-F238E27FC236}">
                <a16:creationId xmlns:a16="http://schemas.microsoft.com/office/drawing/2014/main" id="{46402451-6FFF-DE4C-A7B4-4E70FCF2E43F}"/>
              </a:ext>
            </a:extLst>
          </p:cNvPr>
          <p:cNvGrpSpPr/>
          <p:nvPr/>
        </p:nvGrpSpPr>
        <p:grpSpPr>
          <a:xfrm>
            <a:off x="6970791" y="1171520"/>
            <a:ext cx="1055617" cy="722817"/>
            <a:chOff x="6939470" y="1091672"/>
            <a:chExt cx="1055617" cy="722817"/>
          </a:xfrm>
        </p:grpSpPr>
        <p:sp>
          <p:nvSpPr>
            <p:cNvPr id="28" name="TextBox 27">
              <a:extLst>
                <a:ext uri="{FF2B5EF4-FFF2-40B4-BE49-F238E27FC236}">
                  <a16:creationId xmlns:a16="http://schemas.microsoft.com/office/drawing/2014/main" id="{676A4F3D-FD9D-2E47-9460-80E6504FCCD8}"/>
                </a:ext>
              </a:extLst>
            </p:cNvPr>
            <p:cNvSpPr txBox="1"/>
            <p:nvPr/>
          </p:nvSpPr>
          <p:spPr>
            <a:xfrm>
              <a:off x="6939470" y="1568268"/>
              <a:ext cx="1055617" cy="246221"/>
            </a:xfrm>
            <a:prstGeom prst="rect">
              <a:avLst/>
            </a:prstGeom>
            <a:noFill/>
          </p:spPr>
          <p:txBody>
            <a:bodyPr wrap="square" rtlCol="0">
              <a:spAutoFit/>
            </a:bodyPr>
            <a:lstStyle>
              <a:defPPr>
                <a:defRPr lang="en-US"/>
              </a:defPPr>
              <a:lvl1pPr algn="ctr">
                <a:defRPr sz="1000" b="1">
                  <a:solidFill>
                    <a:schemeClr val="tx2"/>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AWS Glacier</a:t>
              </a:r>
            </a:p>
          </p:txBody>
        </p:sp>
        <p:pic>
          <p:nvPicPr>
            <p:cNvPr id="29" name="Graphic 28">
              <a:extLst>
                <a:ext uri="{FF2B5EF4-FFF2-40B4-BE49-F238E27FC236}">
                  <a16:creationId xmlns:a16="http://schemas.microsoft.com/office/drawing/2014/main" id="{F0A321C5-7F47-5848-9000-129CD975921F}"/>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245568" y="1091672"/>
              <a:ext cx="429768" cy="429768"/>
            </a:xfrm>
            <a:prstGeom prst="rect">
              <a:avLst/>
            </a:prstGeom>
          </p:spPr>
        </p:pic>
      </p:grpSp>
    </p:spTree>
    <p:extLst>
      <p:ext uri="{BB962C8B-B14F-4D97-AF65-F5344CB8AC3E}">
        <p14:creationId xmlns:p14="http://schemas.microsoft.com/office/powerpoint/2010/main" val="8637634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hape 156">
            <a:extLst>
              <a:ext uri="{FF2B5EF4-FFF2-40B4-BE49-F238E27FC236}">
                <a16:creationId xmlns:a16="http://schemas.microsoft.com/office/drawing/2014/main" id="{FF8F5121-385C-7B4C-97E3-B410FC93A5AC}"/>
              </a:ext>
            </a:extLst>
          </p:cNvPr>
          <p:cNvSpPr txBox="1"/>
          <p:nvPr/>
        </p:nvSpPr>
        <p:spPr>
          <a:xfrm>
            <a:off x="223450" y="173885"/>
            <a:ext cx="6858000" cy="514500"/>
          </a:xfrm>
          <a:prstGeom prst="rect">
            <a:avLst/>
          </a:prstGeom>
          <a:noFill/>
          <a:ln>
            <a:noFill/>
          </a:ln>
        </p:spPr>
        <p:txBody>
          <a:bodyPr wrap="square" lIns="91425" tIns="45700" rIns="91425" bIns="45700" anchor="t" anchorCtr="0">
            <a:noAutofit/>
          </a:bodyPr>
          <a:lstStyle/>
          <a:p>
            <a:pPr>
              <a:buClr>
                <a:srgbClr val="000000"/>
              </a:buClr>
              <a:buSzPts val="1100"/>
            </a:pPr>
            <a:r>
              <a:rPr lang="en-US" b="1" dirty="0">
                <a:solidFill>
                  <a:srgbClr val="232F3E"/>
                </a:solidFill>
                <a:latin typeface="Amazon Ember" panose="020B0603020204020204" pitchFamily="34" charset="0"/>
                <a:ea typeface="Amazon Ember" panose="020B0603020204020204" pitchFamily="34" charset="0"/>
                <a:cs typeface="Amazon Ember" panose="020B0603020204020204" pitchFamily="34" charset="0"/>
                <a:sym typeface="Oxygen"/>
              </a:rPr>
              <a:t>Availability &amp; Continuity Management</a:t>
            </a:r>
            <a:r>
              <a:rPr lang="en" b="1" dirty="0">
                <a:solidFill>
                  <a:srgbClr val="232F3E"/>
                </a:solidFill>
                <a:latin typeface="Amazon Ember" panose="020B0603020204020204" pitchFamily="34" charset="0"/>
                <a:ea typeface="Amazon Ember" panose="020B0603020204020204" pitchFamily="34" charset="0"/>
                <a:cs typeface="Amazon Ember" panose="020B0603020204020204" pitchFamily="34" charset="0"/>
                <a:sym typeface="Oxygen"/>
              </a:rPr>
              <a:t> </a:t>
            </a:r>
            <a:r>
              <a:rPr lang="en-US" b="1" dirty="0">
                <a:solidFill>
                  <a:srgbClr val="232F3E"/>
                </a:solidFill>
                <a:latin typeface="Amazon Ember" panose="020B0603020204020204" pitchFamily="34" charset="0"/>
                <a:ea typeface="Amazon Ember" panose="020B0603020204020204" pitchFamily="34" charset="0"/>
                <a:cs typeface="Amazon Ember" panose="020B0603020204020204" pitchFamily="34" charset="0"/>
                <a:sym typeface="Oxygen"/>
              </a:rPr>
              <a:t>– Key Epics</a:t>
            </a:r>
            <a:endParaRPr lang="en" b="1" dirty="0">
              <a:solidFill>
                <a:srgbClr val="232F3E"/>
              </a:solidFill>
              <a:latin typeface="Amazon Ember" panose="020B0603020204020204" pitchFamily="34" charset="0"/>
              <a:ea typeface="Amazon Ember" panose="020B0603020204020204" pitchFamily="34" charset="0"/>
              <a:cs typeface="Amazon Ember" panose="020B0603020204020204" pitchFamily="34" charset="0"/>
              <a:sym typeface="Oxygen"/>
            </a:endParaRPr>
          </a:p>
        </p:txBody>
      </p:sp>
      <p:cxnSp>
        <p:nvCxnSpPr>
          <p:cNvPr id="11" name="Shape 157">
            <a:extLst>
              <a:ext uri="{FF2B5EF4-FFF2-40B4-BE49-F238E27FC236}">
                <a16:creationId xmlns:a16="http://schemas.microsoft.com/office/drawing/2014/main" id="{9400E852-BE4A-C441-A9D3-853F0A5E6B86}"/>
              </a:ext>
            </a:extLst>
          </p:cNvPr>
          <p:cNvCxnSpPr/>
          <p:nvPr/>
        </p:nvCxnSpPr>
        <p:spPr>
          <a:xfrm>
            <a:off x="320116" y="554198"/>
            <a:ext cx="8540400" cy="0"/>
          </a:xfrm>
          <a:prstGeom prst="straightConnector1">
            <a:avLst/>
          </a:prstGeom>
          <a:noFill/>
          <a:ln w="12700" cap="sq" cmpd="sng">
            <a:solidFill>
              <a:schemeClr val="accent1"/>
            </a:solidFill>
            <a:prstDash val="solid"/>
            <a:round/>
            <a:headEnd type="none" w="med" len="med"/>
            <a:tailEnd type="none" w="med" len="med"/>
          </a:ln>
        </p:spPr>
      </p:cxnSp>
      <p:sp>
        <p:nvSpPr>
          <p:cNvPr id="5" name="Rectangle 4">
            <a:extLst>
              <a:ext uri="{FF2B5EF4-FFF2-40B4-BE49-F238E27FC236}">
                <a16:creationId xmlns:a16="http://schemas.microsoft.com/office/drawing/2014/main" id="{6D46AF51-41BF-CA40-A18E-B3B69E53C39D}"/>
              </a:ext>
            </a:extLst>
          </p:cNvPr>
          <p:cNvSpPr/>
          <p:nvPr/>
        </p:nvSpPr>
        <p:spPr>
          <a:xfrm>
            <a:off x="320115" y="688385"/>
            <a:ext cx="7613649" cy="4154984"/>
          </a:xfrm>
          <a:prstGeom prst="rect">
            <a:avLst/>
          </a:prstGeom>
        </p:spPr>
        <p:txBody>
          <a:bodyPr wrap="square">
            <a:spAutoFit/>
          </a:bodyPr>
          <a:lstStyle/>
          <a:p>
            <a:pPr marL="285750" indent="-285750">
              <a:buFont typeface="Arial" panose="020B0604020202020204" pitchFamily="34" charset="0"/>
              <a:buChar char="•"/>
            </a:pPr>
            <a:r>
              <a:rPr lang="en-US" sz="1600" b="1" dirty="0">
                <a:latin typeface="Amazon Ember" panose="020B0603020204020204" pitchFamily="34" charset="0"/>
                <a:ea typeface="Amazon Ember" panose="020B0603020204020204" pitchFamily="34" charset="0"/>
                <a:cs typeface="Amazon Ember" panose="020B0603020204020204" pitchFamily="34" charset="0"/>
              </a:rPr>
              <a:t>Design for Failure – Well Architected Solutions</a:t>
            </a:r>
          </a:p>
          <a:p>
            <a:pPr marL="742950" lvl="1" indent="-285750">
              <a:buFont typeface="Arial" panose="020B0604020202020204" pitchFamily="34" charset="0"/>
              <a:buChar char="•"/>
            </a:pPr>
            <a:r>
              <a:rPr lang="en-US" sz="1400" dirty="0">
                <a:latin typeface="Amazon Ember" panose="020B0603020204020204" pitchFamily="34" charset="0"/>
                <a:ea typeface="Amazon Ember" panose="020B0603020204020204" pitchFamily="34" charset="0"/>
                <a:cs typeface="Amazon Ember" panose="020B0603020204020204" pitchFamily="34" charset="0"/>
              </a:rPr>
              <a:t>Design for Failure and use Well-Architected Framework</a:t>
            </a:r>
          </a:p>
          <a:p>
            <a:pPr marL="742950" lvl="1" indent="-285750">
              <a:buFont typeface="Arial" panose="020B0604020202020204" pitchFamily="34" charset="0"/>
              <a:buChar char="•"/>
            </a:pPr>
            <a:r>
              <a:rPr lang="en-US" sz="1400" dirty="0">
                <a:latin typeface="Amazon Ember" panose="020B0603020204020204" pitchFamily="34" charset="0"/>
                <a:ea typeface="Amazon Ember" panose="020B0603020204020204" pitchFamily="34" charset="0"/>
                <a:cs typeface="Amazon Ember" panose="020B0603020204020204" pitchFamily="34" charset="0"/>
              </a:rPr>
              <a:t>Define Architecture Patterns for required SLAs according to BIA</a:t>
            </a:r>
          </a:p>
          <a:p>
            <a:pPr marL="742950" lvl="1" indent="-285750">
              <a:buFont typeface="Arial" panose="020B0604020202020204" pitchFamily="34" charset="0"/>
              <a:buChar char="•"/>
            </a:pPr>
            <a:endParaRPr lang="en-US" sz="1600" b="1" dirty="0">
              <a:latin typeface="Amazon Ember" panose="020B0603020204020204" pitchFamily="34" charset="0"/>
              <a:ea typeface="Amazon Ember" panose="020B0603020204020204" pitchFamily="34" charset="0"/>
              <a:cs typeface="Amazon Ember" panose="020B0603020204020204" pitchFamily="34" charset="0"/>
            </a:endParaRPr>
          </a:p>
          <a:p>
            <a:pPr marL="285750" indent="-285750">
              <a:buFont typeface="Arial" panose="020B0604020202020204" pitchFamily="34" charset="0"/>
              <a:buChar char="•"/>
            </a:pPr>
            <a:r>
              <a:rPr lang="en-US" sz="1600" b="1" dirty="0">
                <a:latin typeface="Amazon Ember" panose="020B0603020204020204" pitchFamily="34" charset="0"/>
                <a:ea typeface="Amazon Ember" panose="020B0603020204020204" pitchFamily="34" charset="0"/>
                <a:cs typeface="Amazon Ember" panose="020B0603020204020204" pitchFamily="34" charset="0"/>
              </a:rPr>
              <a:t>Use the right Backup Tool for the right needs</a:t>
            </a:r>
          </a:p>
          <a:p>
            <a:pPr marL="742950" lvl="1" indent="-285750">
              <a:buFont typeface="Arial" panose="020B0604020202020204" pitchFamily="34" charset="0"/>
              <a:buChar char="•"/>
            </a:pPr>
            <a:r>
              <a:rPr lang="en-US" sz="1400" dirty="0">
                <a:latin typeface="Amazon Ember" panose="020B0603020204020204" pitchFamily="34" charset="0"/>
                <a:ea typeface="Amazon Ember" panose="020B0603020204020204" pitchFamily="34" charset="0"/>
                <a:cs typeface="Amazon Ember" panose="020B0603020204020204" pitchFamily="34" charset="0"/>
              </a:rPr>
              <a:t>Understand Backup vs HA vs DR and choose the Right Tools for each one</a:t>
            </a:r>
          </a:p>
          <a:p>
            <a:pPr marL="742950" lvl="1" indent="-285750">
              <a:buFont typeface="Arial" panose="020B0604020202020204" pitchFamily="34" charset="0"/>
              <a:buChar char="•"/>
            </a:pPr>
            <a:r>
              <a:rPr lang="en-US" sz="1400" dirty="0">
                <a:latin typeface="Amazon Ember" panose="020B0603020204020204" pitchFamily="34" charset="0"/>
                <a:ea typeface="Amazon Ember" panose="020B0603020204020204" pitchFamily="34" charset="0"/>
                <a:cs typeface="Amazon Ember" panose="020B0603020204020204" pitchFamily="34" charset="0"/>
              </a:rPr>
              <a:t>Implement a contingency connection (VPN o DX) to selected DR region</a:t>
            </a:r>
          </a:p>
          <a:p>
            <a:pPr marL="742950" lvl="1" indent="-285750">
              <a:buFont typeface="Arial" panose="020B0604020202020204" pitchFamily="34" charset="0"/>
              <a:buChar char="•"/>
            </a:pPr>
            <a:r>
              <a:rPr lang="en-US" sz="1400" dirty="0">
                <a:latin typeface="Amazon Ember" panose="020B0603020204020204" pitchFamily="34" charset="0"/>
                <a:ea typeface="Amazon Ember" panose="020B0603020204020204" pitchFamily="34" charset="0"/>
                <a:cs typeface="Amazon Ember" panose="020B0603020204020204" pitchFamily="34" charset="0"/>
              </a:rPr>
              <a:t>Choose and implement the right Hybrid Storage Cloud Backup Solution</a:t>
            </a:r>
          </a:p>
          <a:p>
            <a:pPr marL="742950" lvl="1" indent="-285750">
              <a:buFont typeface="Arial" panose="020B0604020202020204" pitchFamily="34" charset="0"/>
              <a:buChar char="•"/>
            </a:pPr>
            <a:endParaRPr lang="en-US" sz="1400" dirty="0">
              <a:latin typeface="Amazon Ember" panose="020B0603020204020204" pitchFamily="34" charset="0"/>
              <a:ea typeface="Amazon Ember" panose="020B0603020204020204" pitchFamily="34" charset="0"/>
              <a:cs typeface="Amazon Ember" panose="020B0603020204020204" pitchFamily="34" charset="0"/>
            </a:endParaRPr>
          </a:p>
          <a:p>
            <a:pPr marL="285750" indent="-285750">
              <a:buFont typeface="Arial" panose="020B0604020202020204" pitchFamily="34" charset="0"/>
              <a:buChar char="•"/>
            </a:pPr>
            <a:r>
              <a:rPr lang="en-US" sz="1600" b="1" dirty="0">
                <a:latin typeface="Amazon Ember" panose="020B0603020204020204" pitchFamily="34" charset="0"/>
                <a:ea typeface="Amazon Ember" panose="020B0603020204020204" pitchFamily="34" charset="0"/>
                <a:cs typeface="Amazon Ember" panose="020B0603020204020204" pitchFamily="34" charset="0"/>
              </a:rPr>
              <a:t>Disaster Recovery Strategy &amp; Capabilities</a:t>
            </a:r>
          </a:p>
          <a:p>
            <a:pPr marL="742950" lvl="1" indent="-285750">
              <a:buFont typeface="Arial" panose="020B0604020202020204" pitchFamily="34" charset="0"/>
              <a:buChar char="•"/>
            </a:pPr>
            <a:r>
              <a:rPr lang="en-US" sz="1400" dirty="0">
                <a:latin typeface="Amazon Ember" panose="020B0603020204020204" pitchFamily="34" charset="0"/>
                <a:ea typeface="Amazon Ember" panose="020B0603020204020204" pitchFamily="34" charset="0"/>
                <a:cs typeface="Amazon Ember" panose="020B0603020204020204" pitchFamily="34" charset="0"/>
              </a:rPr>
              <a:t>Design a DR Solution to meet required RPOs and RTOs for Pilot Migration Apps</a:t>
            </a:r>
          </a:p>
          <a:p>
            <a:pPr marL="742950" lvl="1" indent="-285750">
              <a:buFont typeface="Arial" panose="020B0604020202020204" pitchFamily="34" charset="0"/>
              <a:buChar char="•"/>
            </a:pPr>
            <a:r>
              <a:rPr lang="en-US" sz="1400" dirty="0">
                <a:latin typeface="Amazon Ember" panose="020B0603020204020204" pitchFamily="34" charset="0"/>
                <a:ea typeface="Amazon Ember" panose="020B0603020204020204" pitchFamily="34" charset="0"/>
                <a:cs typeface="Amazon Ember" panose="020B0603020204020204" pitchFamily="34" charset="0"/>
              </a:rPr>
              <a:t>Build DR runbooks</a:t>
            </a:r>
          </a:p>
          <a:p>
            <a:pPr marL="742950" lvl="1" indent="-285750">
              <a:buFont typeface="Arial" panose="020B0604020202020204" pitchFamily="34" charset="0"/>
              <a:buChar char="•"/>
            </a:pPr>
            <a:endParaRPr lang="en-US" sz="1400" dirty="0">
              <a:latin typeface="Amazon Ember" panose="020B0603020204020204" pitchFamily="34" charset="0"/>
              <a:ea typeface="Amazon Ember" panose="020B0603020204020204" pitchFamily="34" charset="0"/>
              <a:cs typeface="Amazon Ember" panose="020B0603020204020204" pitchFamily="34" charset="0"/>
            </a:endParaRPr>
          </a:p>
          <a:p>
            <a:pPr marL="285750" indent="-285750">
              <a:buFont typeface="Arial" panose="020B0604020202020204" pitchFamily="34" charset="0"/>
              <a:buChar char="•"/>
            </a:pPr>
            <a:r>
              <a:rPr lang="en-US" sz="1600" b="1" dirty="0">
                <a:latin typeface="Amazon Ember" panose="020B0603020204020204" pitchFamily="34" charset="0"/>
                <a:ea typeface="Amazon Ember" panose="020B0603020204020204" pitchFamily="34" charset="0"/>
                <a:cs typeface="Amazon Ember" panose="020B0603020204020204" pitchFamily="34" charset="0"/>
              </a:rPr>
              <a:t>Adapt Ops mindset from Fire-Fighting to Fire-Injecting</a:t>
            </a:r>
          </a:p>
          <a:p>
            <a:pPr marL="742950" lvl="1" indent="-285750">
              <a:buFont typeface="Arial" panose="020B0604020202020204" pitchFamily="34" charset="0"/>
              <a:buChar char="•"/>
            </a:pPr>
            <a:r>
              <a:rPr lang="en-US" sz="1400" dirty="0">
                <a:latin typeface="Amazon Ember" panose="020B0603020204020204" pitchFamily="34" charset="0"/>
                <a:ea typeface="Amazon Ember" panose="020B0603020204020204" pitchFamily="34" charset="0"/>
                <a:cs typeface="Amazon Ember" panose="020B0603020204020204" pitchFamily="34" charset="0"/>
              </a:rPr>
              <a:t>Understand the mindset behind resiliency engineering (Availability Obsession)</a:t>
            </a:r>
          </a:p>
          <a:p>
            <a:pPr marL="742950" lvl="1" indent="-285750">
              <a:buFont typeface="Arial" panose="020B0604020202020204" pitchFamily="34" charset="0"/>
              <a:buChar char="•"/>
            </a:pPr>
            <a:r>
              <a:rPr lang="en-US" sz="1400" dirty="0">
                <a:latin typeface="Amazon Ember" panose="020B0603020204020204" pitchFamily="34" charset="0"/>
                <a:ea typeface="Amazon Ember" panose="020B0603020204020204" pitchFamily="34" charset="0"/>
                <a:cs typeface="Amazon Ember" panose="020B0603020204020204" pitchFamily="34" charset="0"/>
              </a:rPr>
              <a:t>Run game days to test: HA, DR, Backups and eventually use Chaos Engineering</a:t>
            </a:r>
          </a:p>
          <a:p>
            <a:pPr lvl="1"/>
            <a:endParaRPr lang="en-US" sz="1400" dirty="0">
              <a:latin typeface="Amazon Ember" panose="020B0603020204020204" pitchFamily="34" charset="0"/>
              <a:ea typeface="Amazon Ember" panose="020B0603020204020204" pitchFamily="34" charset="0"/>
              <a:cs typeface="Amazon Ember" panose="020B0603020204020204" pitchFamily="34" charset="0"/>
            </a:endParaRPr>
          </a:p>
          <a:p>
            <a:pPr marL="285750" indent="-285750">
              <a:buFont typeface="Arial" panose="020B0604020202020204" pitchFamily="34" charset="0"/>
              <a:buChar char="•"/>
            </a:pPr>
            <a:endParaRPr lang="en-US" sz="1600" dirty="0">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19835234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hape 156">
            <a:extLst>
              <a:ext uri="{FF2B5EF4-FFF2-40B4-BE49-F238E27FC236}">
                <a16:creationId xmlns:a16="http://schemas.microsoft.com/office/drawing/2014/main" id="{FF8F5121-385C-7B4C-97E3-B410FC93A5AC}"/>
              </a:ext>
            </a:extLst>
          </p:cNvPr>
          <p:cNvSpPr txBox="1"/>
          <p:nvPr/>
        </p:nvSpPr>
        <p:spPr>
          <a:xfrm>
            <a:off x="223450" y="173885"/>
            <a:ext cx="6858000" cy="514500"/>
          </a:xfrm>
          <a:prstGeom prst="rect">
            <a:avLst/>
          </a:prstGeom>
          <a:noFill/>
          <a:ln>
            <a:noFill/>
          </a:ln>
        </p:spPr>
        <p:txBody>
          <a:bodyPr wrap="square" lIns="91425" tIns="45700" rIns="91425" bIns="45700" anchor="t" anchorCtr="0">
            <a:noAutofit/>
          </a:bodyPr>
          <a:lstStyle/>
          <a:p>
            <a:pPr lvl="0">
              <a:buClr>
                <a:srgbClr val="000000"/>
              </a:buClr>
              <a:buSzPts val="1100"/>
            </a:pPr>
            <a:r>
              <a:rPr lang="en-AU" b="1" dirty="0">
                <a:solidFill>
                  <a:srgbClr val="232F3E"/>
                </a:solidFill>
                <a:latin typeface="Amazon Ember" panose="020B0603020204020204" pitchFamily="34" charset="0"/>
                <a:ea typeface="Amazon Ember" panose="020B0603020204020204" pitchFamily="34" charset="0"/>
                <a:cs typeface="Amazon Ember" panose="020B0603020204020204" pitchFamily="34" charset="0"/>
              </a:rPr>
              <a:t>AWS Operational Domains</a:t>
            </a:r>
            <a:endParaRPr lang="en" b="1" dirty="0">
              <a:solidFill>
                <a:srgbClr val="232F3E"/>
              </a:solidFill>
              <a:latin typeface="Amazon Ember" panose="020B0603020204020204" pitchFamily="34" charset="0"/>
              <a:ea typeface="Amazon Ember" panose="020B0603020204020204" pitchFamily="34" charset="0"/>
              <a:cs typeface="Amazon Ember" panose="020B0603020204020204" pitchFamily="34" charset="0"/>
              <a:sym typeface="Oxygen"/>
            </a:endParaRPr>
          </a:p>
        </p:txBody>
      </p:sp>
      <p:cxnSp>
        <p:nvCxnSpPr>
          <p:cNvPr id="11" name="Shape 157">
            <a:extLst>
              <a:ext uri="{FF2B5EF4-FFF2-40B4-BE49-F238E27FC236}">
                <a16:creationId xmlns:a16="http://schemas.microsoft.com/office/drawing/2014/main" id="{9400E852-BE4A-C441-A9D3-853F0A5E6B86}"/>
              </a:ext>
            </a:extLst>
          </p:cNvPr>
          <p:cNvCxnSpPr/>
          <p:nvPr/>
        </p:nvCxnSpPr>
        <p:spPr>
          <a:xfrm>
            <a:off x="320116" y="554198"/>
            <a:ext cx="8540400" cy="0"/>
          </a:xfrm>
          <a:prstGeom prst="straightConnector1">
            <a:avLst/>
          </a:prstGeom>
          <a:noFill/>
          <a:ln w="12700" cap="sq" cmpd="sng">
            <a:solidFill>
              <a:schemeClr val="accent1"/>
            </a:solidFill>
            <a:prstDash val="solid"/>
            <a:round/>
            <a:headEnd type="none" w="med" len="med"/>
            <a:tailEnd type="none" w="med" len="med"/>
          </a:ln>
        </p:spPr>
      </p:cxnSp>
      <p:sp>
        <p:nvSpPr>
          <p:cNvPr id="5" name="Rectangle 4">
            <a:extLst>
              <a:ext uri="{FF2B5EF4-FFF2-40B4-BE49-F238E27FC236}">
                <a16:creationId xmlns:a16="http://schemas.microsoft.com/office/drawing/2014/main" id="{C24511F7-FBE4-BB4C-AAAE-CE21A419DB3A}"/>
              </a:ext>
            </a:extLst>
          </p:cNvPr>
          <p:cNvSpPr/>
          <p:nvPr/>
        </p:nvSpPr>
        <p:spPr>
          <a:xfrm>
            <a:off x="1099040" y="1625707"/>
            <a:ext cx="1463040" cy="640080"/>
          </a:xfrm>
          <a:prstGeom prst="rect">
            <a:avLst/>
          </a:prstGeom>
          <a:solidFill>
            <a:schemeClr val="bg1">
              <a:lumMod val="65000"/>
            </a:schemeClr>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r>
              <a:rPr lang="en-AU" sz="11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Platform Architecture &amp; Governance</a:t>
            </a:r>
          </a:p>
        </p:txBody>
      </p:sp>
      <p:sp>
        <p:nvSpPr>
          <p:cNvPr id="6" name="Rectangle 5">
            <a:extLst>
              <a:ext uri="{FF2B5EF4-FFF2-40B4-BE49-F238E27FC236}">
                <a16:creationId xmlns:a16="http://schemas.microsoft.com/office/drawing/2014/main" id="{0CD2C0B1-C1D4-D149-B364-A30083D6BF1E}"/>
              </a:ext>
            </a:extLst>
          </p:cNvPr>
          <p:cNvSpPr/>
          <p:nvPr/>
        </p:nvSpPr>
        <p:spPr>
          <a:xfrm>
            <a:off x="1099040" y="2319596"/>
            <a:ext cx="1463040" cy="640080"/>
          </a:xfrm>
          <a:prstGeom prst="rect">
            <a:avLst/>
          </a:prstGeom>
          <a:solidFill>
            <a:schemeClr val="bg1">
              <a:lumMod val="65000"/>
            </a:schemeClr>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r>
              <a:rPr lang="en-AU" sz="11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Operational Health</a:t>
            </a:r>
          </a:p>
        </p:txBody>
      </p:sp>
      <p:sp>
        <p:nvSpPr>
          <p:cNvPr id="7" name="Rectangle 6">
            <a:extLst>
              <a:ext uri="{FF2B5EF4-FFF2-40B4-BE49-F238E27FC236}">
                <a16:creationId xmlns:a16="http://schemas.microsoft.com/office/drawing/2014/main" id="{9B2465BE-76FD-1D40-94EB-B78E1B86B824}"/>
              </a:ext>
            </a:extLst>
          </p:cNvPr>
          <p:cNvSpPr/>
          <p:nvPr/>
        </p:nvSpPr>
        <p:spPr>
          <a:xfrm>
            <a:off x="1088309" y="3724200"/>
            <a:ext cx="1463040" cy="640080"/>
          </a:xfrm>
          <a:prstGeom prst="rect">
            <a:avLst/>
          </a:prstGeom>
          <a:solidFill>
            <a:schemeClr val="bg1">
              <a:lumMod val="65000"/>
            </a:schemeClr>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r>
              <a:rPr lang="en-AU" sz="11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Availability &amp; Continuity Management</a:t>
            </a:r>
          </a:p>
        </p:txBody>
      </p:sp>
      <p:sp>
        <p:nvSpPr>
          <p:cNvPr id="8" name="Rectangle 7">
            <a:extLst>
              <a:ext uri="{FF2B5EF4-FFF2-40B4-BE49-F238E27FC236}">
                <a16:creationId xmlns:a16="http://schemas.microsoft.com/office/drawing/2014/main" id="{05E2CF03-3F44-B04F-988D-5225BCCD9094}"/>
              </a:ext>
            </a:extLst>
          </p:cNvPr>
          <p:cNvSpPr/>
          <p:nvPr/>
        </p:nvSpPr>
        <p:spPr>
          <a:xfrm>
            <a:off x="1099040" y="3013485"/>
            <a:ext cx="1463040" cy="640080"/>
          </a:xfrm>
          <a:prstGeom prst="rect">
            <a:avLst/>
          </a:prstGeom>
          <a:solidFill>
            <a:schemeClr val="bg1">
              <a:lumMod val="65000"/>
            </a:schemeClr>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r>
              <a:rPr lang="en-AU" sz="11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Provisioning &amp; Configuration Management</a:t>
            </a:r>
          </a:p>
        </p:txBody>
      </p:sp>
      <p:sp>
        <p:nvSpPr>
          <p:cNvPr id="9" name="Rectangle 8">
            <a:extLst>
              <a:ext uri="{FF2B5EF4-FFF2-40B4-BE49-F238E27FC236}">
                <a16:creationId xmlns:a16="http://schemas.microsoft.com/office/drawing/2014/main" id="{3370B74F-4914-D34A-B1AC-023C7DB7755A}"/>
              </a:ext>
            </a:extLst>
          </p:cNvPr>
          <p:cNvSpPr/>
          <p:nvPr/>
        </p:nvSpPr>
        <p:spPr>
          <a:xfrm>
            <a:off x="971132" y="986412"/>
            <a:ext cx="1693690" cy="3519494"/>
          </a:xfrm>
          <a:prstGeom prst="rect">
            <a:avLst/>
          </a:prstGeom>
          <a:noFill/>
          <a:ln>
            <a:solidFill>
              <a:schemeClr val="accent5"/>
            </a:solidFill>
            <a:prstDash val="dash"/>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AU" sz="1200" b="1" dirty="0">
                <a:solidFill>
                  <a:schemeClr val="accent5"/>
                </a:solidFill>
                <a:effectLst>
                  <a:outerShdw blurRad="50800" dist="38100" dir="2700000" algn="tl" rotWithShape="0">
                    <a:prstClr val="black">
                      <a:alpha val="40000"/>
                    </a:prstClr>
                  </a:outerShdw>
                </a:effectLst>
                <a:latin typeface="Amazon Ember" panose="020B0603020204020204" pitchFamily="34" charset="0"/>
                <a:ea typeface="Amazon Ember" panose="020B0603020204020204" pitchFamily="34" charset="0"/>
                <a:cs typeface="Amazon Ember" panose="020B0603020204020204" pitchFamily="34" charset="0"/>
              </a:rPr>
              <a:t>Core Operations Functions</a:t>
            </a:r>
          </a:p>
        </p:txBody>
      </p:sp>
      <p:sp>
        <p:nvSpPr>
          <p:cNvPr id="12" name="Rectangle 11">
            <a:extLst>
              <a:ext uri="{FF2B5EF4-FFF2-40B4-BE49-F238E27FC236}">
                <a16:creationId xmlns:a16="http://schemas.microsoft.com/office/drawing/2014/main" id="{BE83D9A5-9E04-6C43-B1C6-CDDAF24022D7}"/>
              </a:ext>
            </a:extLst>
          </p:cNvPr>
          <p:cNvSpPr/>
          <p:nvPr/>
        </p:nvSpPr>
        <p:spPr>
          <a:xfrm>
            <a:off x="6562668" y="2319596"/>
            <a:ext cx="1463040" cy="640080"/>
          </a:xfrm>
          <a:prstGeom prst="rect">
            <a:avLst/>
          </a:prstGeom>
          <a:solidFill>
            <a:schemeClr val="accent6">
              <a:lumMod val="65000"/>
            </a:schemeClr>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r>
              <a:rPr lang="en-AU" sz="11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Continuous Improvement</a:t>
            </a:r>
          </a:p>
        </p:txBody>
      </p:sp>
      <p:sp>
        <p:nvSpPr>
          <p:cNvPr id="13" name="Rectangle 12">
            <a:extLst>
              <a:ext uri="{FF2B5EF4-FFF2-40B4-BE49-F238E27FC236}">
                <a16:creationId xmlns:a16="http://schemas.microsoft.com/office/drawing/2014/main" id="{F2018335-DAC2-CF4A-8E88-8FC6015FB4F5}"/>
              </a:ext>
            </a:extLst>
          </p:cNvPr>
          <p:cNvSpPr/>
          <p:nvPr/>
        </p:nvSpPr>
        <p:spPr>
          <a:xfrm>
            <a:off x="6562668" y="3013485"/>
            <a:ext cx="1463040" cy="640080"/>
          </a:xfrm>
          <a:prstGeom prst="rect">
            <a:avLst/>
          </a:prstGeom>
          <a:solidFill>
            <a:schemeClr val="accent6">
              <a:lumMod val="65000"/>
            </a:schemeClr>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r>
              <a:rPr lang="en-AU" sz="11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Application Lifecycle Management</a:t>
            </a:r>
          </a:p>
        </p:txBody>
      </p:sp>
      <p:sp>
        <p:nvSpPr>
          <p:cNvPr id="14" name="Rectangle 13">
            <a:extLst>
              <a:ext uri="{FF2B5EF4-FFF2-40B4-BE49-F238E27FC236}">
                <a16:creationId xmlns:a16="http://schemas.microsoft.com/office/drawing/2014/main" id="{EFD053D2-5E23-8A44-BB90-3C04013FD3F4}"/>
              </a:ext>
            </a:extLst>
          </p:cNvPr>
          <p:cNvSpPr/>
          <p:nvPr/>
        </p:nvSpPr>
        <p:spPr>
          <a:xfrm>
            <a:off x="6562668" y="1625707"/>
            <a:ext cx="1463040" cy="640080"/>
          </a:xfrm>
          <a:prstGeom prst="rect">
            <a:avLst/>
          </a:prstGeom>
          <a:solidFill>
            <a:schemeClr val="accent6">
              <a:lumMod val="65000"/>
            </a:schemeClr>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r>
              <a:rPr lang="en-AU" sz="11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Reporting &amp; Analytics</a:t>
            </a:r>
          </a:p>
        </p:txBody>
      </p:sp>
      <p:sp>
        <p:nvSpPr>
          <p:cNvPr id="15" name="Rectangle 14">
            <a:extLst>
              <a:ext uri="{FF2B5EF4-FFF2-40B4-BE49-F238E27FC236}">
                <a16:creationId xmlns:a16="http://schemas.microsoft.com/office/drawing/2014/main" id="{9294991E-1C8D-6A4C-953B-9487995D1110}"/>
              </a:ext>
            </a:extLst>
          </p:cNvPr>
          <p:cNvSpPr/>
          <p:nvPr/>
        </p:nvSpPr>
        <p:spPr>
          <a:xfrm>
            <a:off x="6448368" y="985466"/>
            <a:ext cx="1691640" cy="3520440"/>
          </a:xfrm>
          <a:prstGeom prst="rect">
            <a:avLst/>
          </a:prstGeom>
          <a:noFill/>
          <a:ln>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AU" sz="1200" b="1" dirty="0">
                <a:solidFill>
                  <a:schemeClr val="tx1"/>
                </a:solidFill>
                <a:effectLst>
                  <a:outerShdw blurRad="50800" dist="38100" dir="2700000" algn="tl" rotWithShape="0">
                    <a:prstClr val="black">
                      <a:alpha val="40000"/>
                    </a:prstClr>
                  </a:outerShdw>
                </a:effectLst>
                <a:latin typeface="Amazon Ember" panose="020B0603020204020204" pitchFamily="34" charset="0"/>
                <a:ea typeface="Amazon Ember" panose="020B0603020204020204" pitchFamily="34" charset="0"/>
                <a:cs typeface="Amazon Ember" panose="020B0603020204020204" pitchFamily="34" charset="0"/>
              </a:rPr>
              <a:t>Supporting Functions</a:t>
            </a:r>
          </a:p>
        </p:txBody>
      </p:sp>
      <p:sp>
        <p:nvSpPr>
          <p:cNvPr id="16" name="Rectangle 15">
            <a:extLst>
              <a:ext uri="{FF2B5EF4-FFF2-40B4-BE49-F238E27FC236}">
                <a16:creationId xmlns:a16="http://schemas.microsoft.com/office/drawing/2014/main" id="{F7556889-3DBB-AC49-A59F-EC3C7511C0C7}"/>
              </a:ext>
            </a:extLst>
          </p:cNvPr>
          <p:cNvSpPr/>
          <p:nvPr/>
        </p:nvSpPr>
        <p:spPr>
          <a:xfrm>
            <a:off x="4748019" y="1625935"/>
            <a:ext cx="1463040" cy="640080"/>
          </a:xfrm>
          <a:prstGeom prst="rect">
            <a:avLst/>
          </a:prstGeom>
          <a:solidFill>
            <a:schemeClr val="accent6">
              <a:lumMod val="65000"/>
            </a:schemeClr>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r>
              <a:rPr lang="en-AU" sz="11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Financial Management</a:t>
            </a:r>
          </a:p>
        </p:txBody>
      </p:sp>
      <p:sp>
        <p:nvSpPr>
          <p:cNvPr id="17" name="Rectangle 16">
            <a:extLst>
              <a:ext uri="{FF2B5EF4-FFF2-40B4-BE49-F238E27FC236}">
                <a16:creationId xmlns:a16="http://schemas.microsoft.com/office/drawing/2014/main" id="{2F9DBC23-19D8-D44F-AF60-2ABFCF441CF3}"/>
              </a:ext>
            </a:extLst>
          </p:cNvPr>
          <p:cNvSpPr/>
          <p:nvPr/>
        </p:nvSpPr>
        <p:spPr>
          <a:xfrm>
            <a:off x="4748019" y="2319596"/>
            <a:ext cx="1463040" cy="640080"/>
          </a:xfrm>
          <a:prstGeom prst="rect">
            <a:avLst/>
          </a:prstGeom>
          <a:solidFill>
            <a:schemeClr val="accent6">
              <a:lumMod val="65000"/>
            </a:schemeClr>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r>
              <a:rPr lang="en-AU" sz="11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Capacity Planning &amp; Forecasting</a:t>
            </a:r>
          </a:p>
        </p:txBody>
      </p:sp>
      <p:sp>
        <p:nvSpPr>
          <p:cNvPr id="18" name="Rectangle 17">
            <a:extLst>
              <a:ext uri="{FF2B5EF4-FFF2-40B4-BE49-F238E27FC236}">
                <a16:creationId xmlns:a16="http://schemas.microsoft.com/office/drawing/2014/main" id="{26F2AA59-7BFB-D240-BC53-C84298C73BEC}"/>
              </a:ext>
            </a:extLst>
          </p:cNvPr>
          <p:cNvSpPr/>
          <p:nvPr/>
        </p:nvSpPr>
        <p:spPr>
          <a:xfrm>
            <a:off x="4620835" y="985466"/>
            <a:ext cx="1691640" cy="3520440"/>
          </a:xfrm>
          <a:prstGeom prst="rect">
            <a:avLst/>
          </a:prstGeom>
          <a:noFill/>
          <a:ln>
            <a:solidFill>
              <a:schemeClr val="accent4"/>
            </a:solidFill>
            <a:prstDash val="dash"/>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AU" sz="1200" b="1" dirty="0">
                <a:solidFill>
                  <a:schemeClr val="accent4"/>
                </a:solidFill>
                <a:effectLst>
                  <a:outerShdw blurRad="50800" dist="38100" dir="2700000" algn="tl" rotWithShape="0">
                    <a:prstClr val="black">
                      <a:alpha val="40000"/>
                    </a:prstClr>
                  </a:outerShdw>
                </a:effectLst>
                <a:latin typeface="Amazon Ember" panose="020B0603020204020204" pitchFamily="34" charset="0"/>
                <a:ea typeface="Amazon Ember" panose="020B0603020204020204" pitchFamily="34" charset="0"/>
                <a:cs typeface="Amazon Ember" panose="020B0603020204020204" pitchFamily="34" charset="0"/>
              </a:rPr>
              <a:t>Business Management Functions</a:t>
            </a:r>
          </a:p>
        </p:txBody>
      </p:sp>
      <p:sp>
        <p:nvSpPr>
          <p:cNvPr id="19" name="Rectangle 18">
            <a:extLst>
              <a:ext uri="{FF2B5EF4-FFF2-40B4-BE49-F238E27FC236}">
                <a16:creationId xmlns:a16="http://schemas.microsoft.com/office/drawing/2014/main" id="{D2581F9D-1F14-4D43-BDAE-7647504F4CF0}"/>
              </a:ext>
            </a:extLst>
          </p:cNvPr>
          <p:cNvSpPr/>
          <p:nvPr/>
        </p:nvSpPr>
        <p:spPr>
          <a:xfrm>
            <a:off x="4748019" y="3724200"/>
            <a:ext cx="1463040" cy="640080"/>
          </a:xfrm>
          <a:prstGeom prst="rect">
            <a:avLst/>
          </a:prstGeom>
          <a:solidFill>
            <a:schemeClr val="accent6">
              <a:lumMod val="65000"/>
            </a:schemeClr>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r>
              <a:rPr lang="en-AU" sz="11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Vendor Management</a:t>
            </a:r>
          </a:p>
        </p:txBody>
      </p:sp>
      <p:sp>
        <p:nvSpPr>
          <p:cNvPr id="20" name="Rectangle 19">
            <a:extLst>
              <a:ext uri="{FF2B5EF4-FFF2-40B4-BE49-F238E27FC236}">
                <a16:creationId xmlns:a16="http://schemas.microsoft.com/office/drawing/2014/main" id="{96144AA4-3560-3A48-B963-7CEBAA0EA576}"/>
              </a:ext>
            </a:extLst>
          </p:cNvPr>
          <p:cNvSpPr/>
          <p:nvPr/>
        </p:nvSpPr>
        <p:spPr>
          <a:xfrm>
            <a:off x="4735135" y="3013485"/>
            <a:ext cx="1463040" cy="640080"/>
          </a:xfrm>
          <a:prstGeom prst="rect">
            <a:avLst/>
          </a:prstGeom>
          <a:solidFill>
            <a:schemeClr val="accent6">
              <a:lumMod val="65000"/>
            </a:schemeClr>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r>
              <a:rPr lang="en-AU" sz="11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Organizational Change Management</a:t>
            </a:r>
          </a:p>
        </p:txBody>
      </p:sp>
      <p:sp>
        <p:nvSpPr>
          <p:cNvPr id="21" name="Rectangle 20">
            <a:extLst>
              <a:ext uri="{FF2B5EF4-FFF2-40B4-BE49-F238E27FC236}">
                <a16:creationId xmlns:a16="http://schemas.microsoft.com/office/drawing/2014/main" id="{D7E815AD-2D2A-6B40-B1E3-95972135EFBE}"/>
              </a:ext>
            </a:extLst>
          </p:cNvPr>
          <p:cNvSpPr/>
          <p:nvPr/>
        </p:nvSpPr>
        <p:spPr>
          <a:xfrm>
            <a:off x="2907030" y="3013485"/>
            <a:ext cx="1463040" cy="640080"/>
          </a:xfrm>
          <a:prstGeom prst="rect">
            <a:avLst/>
          </a:prstGeom>
          <a:solidFill>
            <a:schemeClr val="accent6">
              <a:lumMod val="65000"/>
            </a:schemeClr>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r>
              <a:rPr lang="en-AU" sz="11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Identity &amp; Access Management</a:t>
            </a:r>
          </a:p>
        </p:txBody>
      </p:sp>
      <p:sp>
        <p:nvSpPr>
          <p:cNvPr id="22" name="Rectangle 21">
            <a:extLst>
              <a:ext uri="{FF2B5EF4-FFF2-40B4-BE49-F238E27FC236}">
                <a16:creationId xmlns:a16="http://schemas.microsoft.com/office/drawing/2014/main" id="{60622699-0B59-544A-8748-72C1E07A5A19}"/>
              </a:ext>
            </a:extLst>
          </p:cNvPr>
          <p:cNvSpPr/>
          <p:nvPr/>
        </p:nvSpPr>
        <p:spPr>
          <a:xfrm>
            <a:off x="2920486" y="1627132"/>
            <a:ext cx="1463040" cy="640080"/>
          </a:xfrm>
          <a:prstGeom prst="rect">
            <a:avLst/>
          </a:prstGeom>
          <a:gradFill>
            <a:gsLst>
              <a:gs pos="0">
                <a:schemeClr val="accent5">
                  <a:lumMod val="67000"/>
                </a:schemeClr>
              </a:gs>
              <a:gs pos="48000">
                <a:schemeClr val="accent5">
                  <a:lumMod val="97000"/>
                  <a:lumOff val="3000"/>
                </a:schemeClr>
              </a:gs>
              <a:gs pos="100000">
                <a:schemeClr val="accent5">
                  <a:lumMod val="60000"/>
                  <a:lumOff val="40000"/>
                </a:schemeClr>
              </a:gs>
            </a:gsLst>
            <a:lin ang="16200000" scaled="1"/>
          </a:gra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r>
              <a:rPr lang="en-AU" sz="11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IT Change Management</a:t>
            </a:r>
          </a:p>
        </p:txBody>
      </p:sp>
      <p:sp>
        <p:nvSpPr>
          <p:cNvPr id="23" name="Rectangle 22">
            <a:extLst>
              <a:ext uri="{FF2B5EF4-FFF2-40B4-BE49-F238E27FC236}">
                <a16:creationId xmlns:a16="http://schemas.microsoft.com/office/drawing/2014/main" id="{9BFC862F-2935-1B44-B526-D44C2AFD23A5}"/>
              </a:ext>
            </a:extLst>
          </p:cNvPr>
          <p:cNvSpPr/>
          <p:nvPr/>
        </p:nvSpPr>
        <p:spPr>
          <a:xfrm>
            <a:off x="2915739" y="2319950"/>
            <a:ext cx="1463040" cy="640080"/>
          </a:xfrm>
          <a:prstGeom prst="rect">
            <a:avLst/>
          </a:prstGeom>
          <a:solidFill>
            <a:schemeClr val="accent6">
              <a:lumMod val="65000"/>
            </a:schemeClr>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r>
              <a:rPr lang="en-AU" sz="11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Resource Inventory Management</a:t>
            </a:r>
          </a:p>
        </p:txBody>
      </p:sp>
      <p:sp>
        <p:nvSpPr>
          <p:cNvPr id="24" name="Rectangle 23">
            <a:extLst>
              <a:ext uri="{FF2B5EF4-FFF2-40B4-BE49-F238E27FC236}">
                <a16:creationId xmlns:a16="http://schemas.microsoft.com/office/drawing/2014/main" id="{CF738AC5-23C2-B544-B1FF-25447C50C2E5}"/>
              </a:ext>
            </a:extLst>
          </p:cNvPr>
          <p:cNvSpPr/>
          <p:nvPr/>
        </p:nvSpPr>
        <p:spPr>
          <a:xfrm>
            <a:off x="2792730" y="985466"/>
            <a:ext cx="1691640" cy="3520440"/>
          </a:xfrm>
          <a:prstGeom prst="rect">
            <a:avLst/>
          </a:prstGeom>
          <a:noFill/>
          <a:ln>
            <a:solidFill>
              <a:schemeClr val="accent3"/>
            </a:solidFill>
            <a:prstDash val="dash"/>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AU" sz="1200" b="1" dirty="0">
                <a:solidFill>
                  <a:schemeClr val="accent3"/>
                </a:solidFill>
                <a:effectLst>
                  <a:outerShdw blurRad="50800" dist="38100" dir="2700000" algn="tl" rotWithShape="0">
                    <a:prstClr val="black">
                      <a:alpha val="40000"/>
                    </a:prstClr>
                  </a:outerShdw>
                </a:effectLst>
                <a:latin typeface="Amazon Ember" panose="020B0603020204020204" pitchFamily="34" charset="0"/>
                <a:ea typeface="Amazon Ember" panose="020B0603020204020204" pitchFamily="34" charset="0"/>
                <a:cs typeface="Amazon Ember" panose="020B0603020204020204" pitchFamily="34" charset="0"/>
              </a:rPr>
              <a:t>Security &amp; Control Functions</a:t>
            </a:r>
            <a:endParaRPr lang="en-AU" sz="1100" b="1" dirty="0">
              <a:solidFill>
                <a:schemeClr val="accent3"/>
              </a:solidFill>
              <a:effectLst>
                <a:outerShdw blurRad="50800" dist="38100" dir="2700000" algn="tl" rotWithShape="0">
                  <a:prstClr val="black">
                    <a:alpha val="40000"/>
                  </a:prstClr>
                </a:outerShdw>
              </a:effectLst>
              <a:latin typeface="Amazon Ember" panose="020B0603020204020204" pitchFamily="34" charset="0"/>
              <a:ea typeface="Amazon Ember" panose="020B0603020204020204" pitchFamily="34" charset="0"/>
              <a:cs typeface="Amazon Ember" panose="020B0603020204020204" pitchFamily="34" charset="0"/>
            </a:endParaRPr>
          </a:p>
        </p:txBody>
      </p:sp>
      <p:sp>
        <p:nvSpPr>
          <p:cNvPr id="25" name="Rectangle 24">
            <a:extLst>
              <a:ext uri="{FF2B5EF4-FFF2-40B4-BE49-F238E27FC236}">
                <a16:creationId xmlns:a16="http://schemas.microsoft.com/office/drawing/2014/main" id="{F47CA041-F233-AE45-B9A6-BE897233562D}"/>
              </a:ext>
            </a:extLst>
          </p:cNvPr>
          <p:cNvSpPr/>
          <p:nvPr/>
        </p:nvSpPr>
        <p:spPr>
          <a:xfrm>
            <a:off x="2907030" y="3724200"/>
            <a:ext cx="1463040" cy="640080"/>
          </a:xfrm>
          <a:prstGeom prst="rect">
            <a:avLst/>
          </a:prstGeom>
          <a:solidFill>
            <a:schemeClr val="accent6">
              <a:lumMod val="65000"/>
            </a:schemeClr>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r>
              <a:rPr lang="en-AU" sz="11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Security Management</a:t>
            </a:r>
          </a:p>
        </p:txBody>
      </p:sp>
    </p:spTree>
    <p:extLst>
      <p:ext uri="{BB962C8B-B14F-4D97-AF65-F5344CB8AC3E}">
        <p14:creationId xmlns:p14="http://schemas.microsoft.com/office/powerpoint/2010/main" val="3753699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500"/>
                                        <p:tgtEl>
                                          <p:spTgt spid="2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4"/>
                                        </p:tgtEl>
                                        <p:attrNameLst>
                                          <p:attrName>style.visibility</p:attrName>
                                        </p:attrNameLst>
                                      </p:cBhvr>
                                      <p:to>
                                        <p:strVal val="visible"/>
                                      </p:to>
                                    </p:set>
                                    <p:animEffect transition="in" filter="fade">
                                      <p:cBhvr>
                                        <p:cTn id="16" dur="500"/>
                                        <p:tgtEl>
                                          <p:spTgt spid="2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fade">
                                      <p:cBhvr>
                                        <p:cTn id="19" dur="500"/>
                                        <p:tgtEl>
                                          <p:spTgt spid="25"/>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fade">
                                      <p:cBhvr>
                                        <p:cTn id="24" dur="500"/>
                                        <p:tgtEl>
                                          <p:spTgt spid="16"/>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500"/>
                                        <p:tgtEl>
                                          <p:spTgt spid="17"/>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fade">
                                      <p:cBhvr>
                                        <p:cTn id="30" dur="500"/>
                                        <p:tgtEl>
                                          <p:spTgt spid="18"/>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animEffect transition="in" filter="fade">
                                      <p:cBhvr>
                                        <p:cTn id="33" dur="500"/>
                                        <p:tgtEl>
                                          <p:spTgt spid="19"/>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0"/>
                                        </p:tgtEl>
                                        <p:attrNameLst>
                                          <p:attrName>style.visibility</p:attrName>
                                        </p:attrNameLst>
                                      </p:cBhvr>
                                      <p:to>
                                        <p:strVal val="visible"/>
                                      </p:to>
                                    </p:set>
                                    <p:animEffect transition="in" filter="fade">
                                      <p:cBhvr>
                                        <p:cTn id="36" dur="500"/>
                                        <p:tgtEl>
                                          <p:spTgt spid="20"/>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12"/>
                                        </p:tgtEl>
                                        <p:attrNameLst>
                                          <p:attrName>style.visibility</p:attrName>
                                        </p:attrNameLst>
                                      </p:cBhvr>
                                      <p:to>
                                        <p:strVal val="visible"/>
                                      </p:to>
                                    </p:set>
                                    <p:animEffect transition="in" filter="fade">
                                      <p:cBhvr>
                                        <p:cTn id="41" dur="500"/>
                                        <p:tgtEl>
                                          <p:spTgt spid="12"/>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fade">
                                      <p:cBhvr>
                                        <p:cTn id="44" dur="500"/>
                                        <p:tgtEl>
                                          <p:spTgt spid="13"/>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fade">
                                      <p:cBhvr>
                                        <p:cTn id="47" dur="500"/>
                                        <p:tgtEl>
                                          <p:spTgt spid="14"/>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242272" y="106115"/>
            <a:ext cx="7886700" cy="612866"/>
          </a:xfrm>
        </p:spPr>
        <p:txBody>
          <a:bodyPr>
            <a:normAutofit/>
          </a:bodyPr>
          <a:lstStyle/>
          <a:p>
            <a:r>
              <a:rPr lang="en-US" dirty="0">
                <a:latin typeface="+mj-lt"/>
              </a:rPr>
              <a:t>Mobilize Outcomes</a:t>
            </a:r>
          </a:p>
        </p:txBody>
      </p:sp>
      <p:graphicFrame>
        <p:nvGraphicFramePr>
          <p:cNvPr id="2" name="Table 1"/>
          <p:cNvGraphicFramePr>
            <a:graphicFrameLocks noGrp="1"/>
          </p:cNvGraphicFramePr>
          <p:nvPr/>
        </p:nvGraphicFramePr>
        <p:xfrm>
          <a:off x="427755" y="731778"/>
          <a:ext cx="8248212" cy="3908889"/>
        </p:xfrm>
        <a:graphic>
          <a:graphicData uri="http://schemas.openxmlformats.org/drawingml/2006/table">
            <a:tbl>
              <a:tblPr firstRow="1" bandRow="1">
                <a:tableStyleId>{5C22544A-7EE6-4342-B048-85BDC9FD1C3A}</a:tableStyleId>
              </a:tblPr>
              <a:tblGrid>
                <a:gridCol w="2062053">
                  <a:extLst>
                    <a:ext uri="{9D8B030D-6E8A-4147-A177-3AD203B41FA5}">
                      <a16:colId xmlns:a16="http://schemas.microsoft.com/office/drawing/2014/main" val="1113684288"/>
                    </a:ext>
                  </a:extLst>
                </a:gridCol>
                <a:gridCol w="2062053">
                  <a:extLst>
                    <a:ext uri="{9D8B030D-6E8A-4147-A177-3AD203B41FA5}">
                      <a16:colId xmlns:a16="http://schemas.microsoft.com/office/drawing/2014/main" val="1606273802"/>
                    </a:ext>
                  </a:extLst>
                </a:gridCol>
                <a:gridCol w="2062053">
                  <a:extLst>
                    <a:ext uri="{9D8B030D-6E8A-4147-A177-3AD203B41FA5}">
                      <a16:colId xmlns:a16="http://schemas.microsoft.com/office/drawing/2014/main" val="4019735537"/>
                    </a:ext>
                  </a:extLst>
                </a:gridCol>
                <a:gridCol w="2062053">
                  <a:extLst>
                    <a:ext uri="{9D8B030D-6E8A-4147-A177-3AD203B41FA5}">
                      <a16:colId xmlns:a16="http://schemas.microsoft.com/office/drawing/2014/main" val="3572622146"/>
                    </a:ext>
                  </a:extLst>
                </a:gridCol>
              </a:tblGrid>
              <a:tr h="1842764">
                <a:tc>
                  <a:txBody>
                    <a:bodyPr/>
                    <a:lstStyle/>
                    <a:p>
                      <a:endParaRPr lang="en-US" dirty="0"/>
                    </a:p>
                  </a:txBody>
                  <a:tcPr>
                    <a:lnL w="3175" cap="flat" cmpd="sng" algn="ctr">
                      <a:no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endParaRPr lang="en-US" dirty="0"/>
                    </a:p>
                  </a:txBody>
                  <a:tcP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endParaRPr lang="en-US" dirty="0"/>
                    </a:p>
                  </a:txBody>
                  <a:tcP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endParaRPr lang="en-US" dirty="0"/>
                    </a:p>
                  </a:txBody>
                  <a:tcPr>
                    <a:lnL w="3175" cap="flat" cmpd="sng" algn="ctr">
                      <a:solidFill>
                        <a:schemeClr val="bg1">
                          <a:lumMod val="7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801205431"/>
                  </a:ext>
                </a:extLst>
              </a:tr>
              <a:tr h="2066125">
                <a:tc>
                  <a:txBody>
                    <a:bodyPr/>
                    <a:lstStyle/>
                    <a:p>
                      <a:endParaRPr lang="en-US" dirty="0"/>
                    </a:p>
                  </a:txBody>
                  <a:tcPr>
                    <a:lnL w="3175" cap="flat" cmpd="sng" algn="ctr">
                      <a:no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endParaRPr lang="en-US" dirty="0"/>
                    </a:p>
                  </a:txBody>
                  <a:tcP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endParaRPr lang="en-US" dirty="0"/>
                    </a:p>
                  </a:txBody>
                  <a:tcP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endParaRPr lang="en-US" dirty="0"/>
                    </a:p>
                  </a:txBody>
                  <a:tcPr>
                    <a:lnL w="3175" cap="flat" cmpd="sng" algn="ctr">
                      <a:solidFill>
                        <a:schemeClr val="bg1">
                          <a:lumMod val="7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noFill/>
                      <a:prstDash val="solid"/>
                      <a:round/>
                      <a:headEnd type="none" w="med" len="med"/>
                      <a:tailEnd type="none" w="med" len="med"/>
                    </a:lnB>
                    <a:noFill/>
                  </a:tcPr>
                </a:tc>
                <a:extLst>
                  <a:ext uri="{0D108BD9-81ED-4DB2-BD59-A6C34878D82A}">
                    <a16:rowId xmlns:a16="http://schemas.microsoft.com/office/drawing/2014/main" val="1800674984"/>
                  </a:ext>
                </a:extLst>
              </a:tr>
            </a:tbl>
          </a:graphicData>
        </a:graphic>
      </p:graphicFrame>
      <p:sp>
        <p:nvSpPr>
          <p:cNvPr id="29" name="TextBox 28"/>
          <p:cNvSpPr txBox="1"/>
          <p:nvPr/>
        </p:nvSpPr>
        <p:spPr>
          <a:xfrm>
            <a:off x="442108" y="4058673"/>
            <a:ext cx="1736373" cy="276999"/>
          </a:xfrm>
          <a:prstGeom prst="rect">
            <a:avLst/>
          </a:prstGeom>
          <a:noFill/>
        </p:spPr>
        <p:txBody>
          <a:bodyPr wrap="none" rtlCol="0">
            <a:spAutoFit/>
          </a:bodyPr>
          <a:lstStyle/>
          <a:p>
            <a:r>
              <a:rPr lang="en-US" sz="1200" dirty="0">
                <a:solidFill>
                  <a:schemeClr val="bg2">
                    <a:lumMod val="10000"/>
                  </a:schemeClr>
                </a:solidFill>
              </a:rPr>
              <a:t>Security &amp; Compliance</a:t>
            </a:r>
          </a:p>
        </p:txBody>
      </p:sp>
      <p:sp>
        <p:nvSpPr>
          <p:cNvPr id="36" name="TextBox 35"/>
          <p:cNvSpPr txBox="1"/>
          <p:nvPr/>
        </p:nvSpPr>
        <p:spPr>
          <a:xfrm>
            <a:off x="2621684" y="4050439"/>
            <a:ext cx="1862433" cy="276999"/>
          </a:xfrm>
          <a:prstGeom prst="rect">
            <a:avLst/>
          </a:prstGeom>
          <a:noFill/>
        </p:spPr>
        <p:txBody>
          <a:bodyPr wrap="none" rtlCol="0">
            <a:spAutoFit/>
          </a:bodyPr>
          <a:lstStyle/>
          <a:p>
            <a:r>
              <a:rPr lang="en-US" sz="1200" dirty="0">
                <a:solidFill>
                  <a:schemeClr val="bg2">
                    <a:lumMod val="10000"/>
                  </a:schemeClr>
                </a:solidFill>
              </a:rPr>
              <a:t>Operating Model &amp; Tools</a:t>
            </a:r>
          </a:p>
        </p:txBody>
      </p:sp>
      <p:sp>
        <p:nvSpPr>
          <p:cNvPr id="42" name="TextBox 41"/>
          <p:cNvSpPr txBox="1"/>
          <p:nvPr/>
        </p:nvSpPr>
        <p:spPr>
          <a:xfrm>
            <a:off x="4804826" y="4058673"/>
            <a:ext cx="1710426" cy="276999"/>
          </a:xfrm>
          <a:prstGeom prst="rect">
            <a:avLst/>
          </a:prstGeom>
          <a:noFill/>
        </p:spPr>
        <p:txBody>
          <a:bodyPr wrap="square" rtlCol="0">
            <a:spAutoFit/>
          </a:bodyPr>
          <a:lstStyle/>
          <a:p>
            <a:r>
              <a:rPr lang="en-US" sz="1200" dirty="0">
                <a:solidFill>
                  <a:schemeClr val="bg2">
                    <a:lumMod val="10000"/>
                  </a:schemeClr>
                </a:solidFill>
              </a:rPr>
              <a:t>Migration Expertise</a:t>
            </a:r>
          </a:p>
        </p:txBody>
      </p:sp>
      <p:sp>
        <p:nvSpPr>
          <p:cNvPr id="45" name="TextBox 44"/>
          <p:cNvSpPr txBox="1"/>
          <p:nvPr/>
        </p:nvSpPr>
        <p:spPr>
          <a:xfrm>
            <a:off x="7109076" y="4058673"/>
            <a:ext cx="1164101" cy="276999"/>
          </a:xfrm>
          <a:prstGeom prst="rect">
            <a:avLst/>
          </a:prstGeom>
          <a:noFill/>
        </p:spPr>
        <p:txBody>
          <a:bodyPr wrap="none" rtlCol="0">
            <a:spAutoFit/>
          </a:bodyPr>
          <a:lstStyle/>
          <a:p>
            <a:r>
              <a:rPr lang="en-US" sz="1200" dirty="0">
                <a:solidFill>
                  <a:schemeClr val="bg2">
                    <a:lumMod val="10000"/>
                  </a:schemeClr>
                </a:solidFill>
              </a:rPr>
              <a:t>Migration Plan</a:t>
            </a:r>
          </a:p>
        </p:txBody>
      </p:sp>
      <p:grpSp>
        <p:nvGrpSpPr>
          <p:cNvPr id="3" name="Group 2"/>
          <p:cNvGrpSpPr/>
          <p:nvPr/>
        </p:nvGrpSpPr>
        <p:grpSpPr>
          <a:xfrm>
            <a:off x="2961766" y="815063"/>
            <a:ext cx="1563279" cy="1530133"/>
            <a:chOff x="707631" y="815063"/>
            <a:chExt cx="1563279" cy="1530133"/>
          </a:xfrm>
        </p:grpSpPr>
        <p:sp>
          <p:nvSpPr>
            <p:cNvPr id="31" name="TextBox 30"/>
            <p:cNvSpPr txBox="1"/>
            <p:nvPr/>
          </p:nvSpPr>
          <p:spPr>
            <a:xfrm>
              <a:off x="761458" y="2068197"/>
              <a:ext cx="1509452" cy="276999"/>
            </a:xfrm>
            <a:prstGeom prst="rect">
              <a:avLst/>
            </a:prstGeom>
            <a:noFill/>
          </p:spPr>
          <p:txBody>
            <a:bodyPr wrap="none" rtlCol="0">
              <a:spAutoFit/>
            </a:bodyPr>
            <a:lstStyle/>
            <a:p>
              <a:r>
                <a:rPr lang="en-US" sz="1200" dirty="0">
                  <a:solidFill>
                    <a:schemeClr val="bg2">
                      <a:lumMod val="10000"/>
                    </a:schemeClr>
                  </a:solidFill>
                </a:rPr>
                <a:t>AWS Landing Zone</a:t>
              </a:r>
            </a:p>
          </p:txBody>
        </p:sp>
        <p:pic>
          <p:nvPicPr>
            <p:cNvPr id="48" name="image1.jpeg"/>
            <p:cNvPicPr/>
            <p:nvPr/>
          </p:nvPicPr>
          <p:blipFill rotWithShape="1">
            <a:blip r:embed="rId3" cstate="hqprint">
              <a:extLst>
                <a:ext uri="{28A0092B-C50C-407E-A947-70E740481C1C}">
                  <a14:useLocalDpi xmlns:a14="http://schemas.microsoft.com/office/drawing/2010/main"/>
                </a:ext>
              </a:extLst>
            </a:blip>
            <a:srcRect/>
            <a:stretch/>
          </p:blipFill>
          <p:spPr>
            <a:xfrm>
              <a:off x="707631" y="815063"/>
              <a:ext cx="1228475" cy="1009077"/>
            </a:xfrm>
            <a:prstGeom prst="rect">
              <a:avLst/>
            </a:prstGeom>
          </p:spPr>
        </p:pic>
      </p:grpSp>
      <p:grpSp>
        <p:nvGrpSpPr>
          <p:cNvPr id="4" name="Group 3"/>
          <p:cNvGrpSpPr/>
          <p:nvPr/>
        </p:nvGrpSpPr>
        <p:grpSpPr>
          <a:xfrm>
            <a:off x="4608179" y="773669"/>
            <a:ext cx="2000869" cy="1571527"/>
            <a:chOff x="2552467" y="773669"/>
            <a:chExt cx="2000869" cy="1571527"/>
          </a:xfrm>
        </p:grpSpPr>
        <p:sp>
          <p:nvSpPr>
            <p:cNvPr id="33" name="TextBox 32"/>
            <p:cNvSpPr txBox="1"/>
            <p:nvPr/>
          </p:nvSpPr>
          <p:spPr>
            <a:xfrm>
              <a:off x="2552467" y="2068197"/>
              <a:ext cx="2000869" cy="276999"/>
            </a:xfrm>
            <a:prstGeom prst="rect">
              <a:avLst/>
            </a:prstGeom>
            <a:noFill/>
          </p:spPr>
          <p:txBody>
            <a:bodyPr wrap="none" rtlCol="0">
              <a:spAutoFit/>
            </a:bodyPr>
            <a:lstStyle/>
            <a:p>
              <a:r>
                <a:rPr lang="en-US" sz="1200" dirty="0">
                  <a:solidFill>
                    <a:schemeClr val="bg2">
                      <a:lumMod val="10000"/>
                    </a:schemeClr>
                  </a:solidFill>
                </a:rPr>
                <a:t>Skills/Center of Excellence</a:t>
              </a:r>
            </a:p>
          </p:txBody>
        </p:sp>
        <p:pic>
          <p:nvPicPr>
            <p:cNvPr id="50" name="image9.png"/>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3006969" y="773669"/>
              <a:ext cx="1091864" cy="1091864"/>
            </a:xfrm>
            <a:prstGeom prst="rect">
              <a:avLst/>
            </a:prstGeom>
            <a:ln w="12700" cap="flat">
              <a:noFill/>
              <a:miter lim="400000"/>
            </a:ln>
            <a:effectLst/>
          </p:spPr>
        </p:pic>
      </p:grpSp>
      <p:grpSp>
        <p:nvGrpSpPr>
          <p:cNvPr id="6" name="Group 5"/>
          <p:cNvGrpSpPr/>
          <p:nvPr/>
        </p:nvGrpSpPr>
        <p:grpSpPr>
          <a:xfrm>
            <a:off x="459799" y="760068"/>
            <a:ext cx="1641796" cy="1585128"/>
            <a:chOff x="4723496" y="760068"/>
            <a:chExt cx="1641796" cy="1585128"/>
          </a:xfrm>
        </p:grpSpPr>
        <p:sp>
          <p:nvSpPr>
            <p:cNvPr id="39" name="TextBox 38"/>
            <p:cNvSpPr txBox="1"/>
            <p:nvPr/>
          </p:nvSpPr>
          <p:spPr>
            <a:xfrm>
              <a:off x="4723496" y="2068197"/>
              <a:ext cx="1641796" cy="276999"/>
            </a:xfrm>
            <a:prstGeom prst="rect">
              <a:avLst/>
            </a:prstGeom>
            <a:noFill/>
          </p:spPr>
          <p:txBody>
            <a:bodyPr wrap="none" rtlCol="0">
              <a:spAutoFit/>
            </a:bodyPr>
            <a:lstStyle/>
            <a:p>
              <a:r>
                <a:rPr lang="en-US" sz="1200" dirty="0">
                  <a:solidFill>
                    <a:schemeClr val="bg2">
                      <a:lumMod val="10000"/>
                    </a:schemeClr>
                  </a:solidFill>
                </a:rPr>
                <a:t>Discovery &amp; Planning</a:t>
              </a:r>
            </a:p>
          </p:txBody>
        </p:sp>
        <p:pic>
          <p:nvPicPr>
            <p:cNvPr id="52" name="Picture 6" descr="Fully Managed"/>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4762823" y="760068"/>
              <a:ext cx="1563142" cy="1119067"/>
            </a:xfrm>
            <a:prstGeom prst="rect">
              <a:avLst/>
            </a:prstGeom>
            <a:noFill/>
            <a:extLst>
              <a:ext uri="{909E8E84-426E-40dd-AFC4-6F175D3DCCD1}">
                <a14:hiddenFill xmlns:a14="http://schemas.microsoft.com/office/drawing/2010/main" xmlns="">
                  <a:solidFill>
                    <a:srgbClr val="FFFFFF"/>
                  </a:solidFill>
                </a14:hiddenFill>
              </a:ext>
            </a:extLst>
          </p:spPr>
        </p:pic>
      </p:grpSp>
      <p:pic>
        <p:nvPicPr>
          <p:cNvPr id="53" name="Picture 10" descr="https://www.d3security.com/drive/uploads/2014/01/Cb_D3_icon_cybersecurity_vector.png"/>
          <p:cNvPicPr>
            <a:picLocks noChangeAspect="1" noChangeArrowheads="1"/>
          </p:cNvPicPr>
          <p:nvPr/>
        </p:nvPicPr>
        <p:blipFill>
          <a:blip r:embed="rId6">
            <a:duotone>
              <a:schemeClr val="accent4">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778760" y="2760654"/>
            <a:ext cx="1063069" cy="1063069"/>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6" descr="http://8sph.azureedge.net/media/Default/_Profiles/8f14fafe/9ddfec15/integration.png?v=635890593800000000"/>
          <p:cNvPicPr>
            <a:picLocks noChangeAspect="1" noChangeArrowheads="1"/>
          </p:cNvPicPr>
          <p:nvPr/>
        </p:nvPicPr>
        <p:blipFill>
          <a:blip r:embed="rId7" cstate="print">
            <a:duotone>
              <a:schemeClr val="accent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3034071" y="2814323"/>
            <a:ext cx="919099" cy="955731"/>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p:cNvGrpSpPr/>
          <p:nvPr/>
        </p:nvGrpSpPr>
        <p:grpSpPr>
          <a:xfrm>
            <a:off x="6762379" y="878036"/>
            <a:ext cx="1880643" cy="1467160"/>
            <a:chOff x="6762379" y="878036"/>
            <a:chExt cx="1880643" cy="1467160"/>
          </a:xfrm>
        </p:grpSpPr>
        <p:sp>
          <p:nvSpPr>
            <p:cNvPr id="43" name="TextBox 42"/>
            <p:cNvSpPr txBox="1"/>
            <p:nvPr/>
          </p:nvSpPr>
          <p:spPr>
            <a:xfrm>
              <a:off x="6762379" y="2068197"/>
              <a:ext cx="1880643" cy="276999"/>
            </a:xfrm>
            <a:prstGeom prst="rect">
              <a:avLst/>
            </a:prstGeom>
            <a:noFill/>
          </p:spPr>
          <p:txBody>
            <a:bodyPr wrap="none" rtlCol="0">
              <a:spAutoFit/>
            </a:bodyPr>
            <a:lstStyle/>
            <a:p>
              <a:r>
                <a:rPr lang="en-US" sz="1200" dirty="0">
                  <a:solidFill>
                    <a:schemeClr val="bg2">
                      <a:lumMod val="10000"/>
                    </a:schemeClr>
                  </a:solidFill>
                </a:rPr>
                <a:t>Migration Business Case</a:t>
              </a:r>
            </a:p>
          </p:txBody>
        </p:sp>
        <p:pic>
          <p:nvPicPr>
            <p:cNvPr id="56" name="pasted-image.pdf"/>
            <p:cNvPicPr>
              <a:picLocks noChangeAspect="1"/>
            </p:cNvPicPr>
            <p:nvPr/>
          </p:nvPicPr>
          <p:blipFill>
            <a:blip r:embed="rId8"/>
            <a:stretch>
              <a:fillRect/>
            </a:stretch>
          </p:blipFill>
          <p:spPr>
            <a:xfrm>
              <a:off x="7007530" y="878036"/>
              <a:ext cx="1390341" cy="883130"/>
            </a:xfrm>
            <a:prstGeom prst="rect">
              <a:avLst/>
            </a:prstGeom>
            <a:ln w="12700">
              <a:miter lim="400000"/>
            </a:ln>
          </p:spPr>
        </p:pic>
      </p:grpSp>
      <p:pic>
        <p:nvPicPr>
          <p:cNvPr id="57" name="image49.png"/>
          <p:cNvPicPr>
            <a:picLocks noChangeAspect="1"/>
          </p:cNvPicPr>
          <p:nvPr/>
        </p:nvPicPr>
        <p:blipFill>
          <a:blip r:embed="rId9" cstate="hqprint">
            <a:extLst>
              <a:ext uri="{28A0092B-C50C-407E-A947-70E740481C1C}">
                <a14:useLocalDpi xmlns:a14="http://schemas.microsoft.com/office/drawing/2010/main"/>
              </a:ext>
            </a:extLst>
          </a:blip>
          <a:stretch>
            <a:fillRect/>
          </a:stretch>
        </p:blipFill>
        <p:spPr>
          <a:xfrm>
            <a:off x="5055327" y="2740884"/>
            <a:ext cx="1075765" cy="1075763"/>
          </a:xfrm>
          <a:prstGeom prst="rect">
            <a:avLst/>
          </a:prstGeom>
          <a:ln w="12700" cap="flat">
            <a:noFill/>
            <a:miter lim="400000"/>
          </a:ln>
          <a:effectLst/>
        </p:spPr>
      </p:pic>
      <p:pic>
        <p:nvPicPr>
          <p:cNvPr id="58" name="Picture 57" descr="cloud-trail.png"/>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7166668" y="2767730"/>
            <a:ext cx="1048917" cy="1048917"/>
          </a:xfrm>
          <a:prstGeom prst="rect">
            <a:avLst/>
          </a:prstGeom>
        </p:spPr>
      </p:pic>
    </p:spTree>
    <p:extLst>
      <p:ext uri="{BB962C8B-B14F-4D97-AF65-F5344CB8AC3E}">
        <p14:creationId xmlns:p14="http://schemas.microsoft.com/office/powerpoint/2010/main" val="245787915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6788" y="114936"/>
            <a:ext cx="8807211" cy="443864"/>
          </a:xfrm>
        </p:spPr>
        <p:txBody>
          <a:bodyPr>
            <a:normAutofit/>
          </a:bodyPr>
          <a:lstStyle/>
          <a:p>
            <a:r>
              <a:rPr lang="en-US" sz="2000" b="1" dirty="0"/>
              <a:t>OI Domains – Security &amp; Control Functions: Change Management</a:t>
            </a:r>
          </a:p>
        </p:txBody>
      </p:sp>
      <p:sp>
        <p:nvSpPr>
          <p:cNvPr id="22" name="Text Placeholder 8"/>
          <p:cNvSpPr txBox="1">
            <a:spLocks/>
          </p:cNvSpPr>
          <p:nvPr/>
        </p:nvSpPr>
        <p:spPr>
          <a:xfrm>
            <a:off x="179250" y="562057"/>
            <a:ext cx="4207150" cy="1231342"/>
          </a:xfrm>
          <a:prstGeom prst="rect">
            <a:avLst/>
          </a:prstGeom>
        </p:spPr>
        <p:txBody>
          <a:bodyPr vert="horz" lIns="0" tIns="0" rIns="0" bIns="0" rtlCol="0" anchor="t">
            <a:noAutofit/>
          </a:bodyPr>
          <a:lstStyle>
            <a:lvl1pPr marL="0" indent="0" algn="l" defTabSz="914400" rtl="0" eaLnBrk="1" latinLnBrk="0" hangingPunct="1">
              <a:lnSpc>
                <a:spcPct val="120000"/>
              </a:lnSpc>
              <a:spcBef>
                <a:spcPts val="600"/>
              </a:spcBef>
              <a:spcAft>
                <a:spcPts val="1200"/>
              </a:spcAft>
              <a:buFont typeface="Arial" panose="020B0604020202020204" pitchFamily="34" charset="0"/>
              <a:buNone/>
              <a:defRPr sz="1600" b="0" i="1" kern="1200" spc="0">
                <a:solidFill>
                  <a:schemeClr val="bg2"/>
                </a:solidFill>
                <a:latin typeface="Corbel" panose="020B0503020204020204" pitchFamily="34" charset="0"/>
                <a:ea typeface="+mn-ea"/>
                <a:cs typeface="+mn-cs"/>
              </a:defRPr>
            </a:lvl1pPr>
            <a:lvl2pPr marL="0" indent="0" algn="l" defTabSz="914400" rtl="0" eaLnBrk="1" latinLnBrk="0" hangingPunct="1">
              <a:lnSpc>
                <a:spcPct val="100000"/>
              </a:lnSpc>
              <a:spcBef>
                <a:spcPts val="0"/>
              </a:spcBef>
              <a:spcAft>
                <a:spcPts val="600"/>
              </a:spcAft>
              <a:buFont typeface="Arial" panose="020B0604020202020204" pitchFamily="34" charset="0"/>
              <a:buNone/>
              <a:defRPr sz="1500" i="1" kern="1200">
                <a:solidFill>
                  <a:schemeClr val="tx2"/>
                </a:solidFill>
                <a:latin typeface="Corbel" panose="020B0503020204020204" pitchFamily="34" charset="0"/>
                <a:ea typeface="+mn-ea"/>
                <a:cs typeface="+mn-cs"/>
              </a:defRPr>
            </a:lvl2pPr>
            <a:lvl3pPr marL="0" indent="0" algn="l" defTabSz="914400" rtl="0" eaLnBrk="1" latinLnBrk="0" hangingPunct="1">
              <a:lnSpc>
                <a:spcPct val="110000"/>
              </a:lnSpc>
              <a:spcBef>
                <a:spcPts val="600"/>
              </a:spcBef>
              <a:spcAft>
                <a:spcPts val="0"/>
              </a:spcAft>
              <a:buFont typeface="Arial" panose="020B0604020202020204" pitchFamily="34" charset="0"/>
              <a:buNone/>
              <a:defRPr sz="1100" b="1" kern="1200">
                <a:solidFill>
                  <a:schemeClr val="accent4"/>
                </a:solidFill>
                <a:latin typeface="+mj-lt"/>
                <a:ea typeface="+mn-ea"/>
                <a:cs typeface="Arial" panose="020B0604020202020204" pitchFamily="34" charset="0"/>
              </a:defRPr>
            </a:lvl3pPr>
            <a:lvl4pPr marL="0" indent="0" algn="l" defTabSz="914400" rtl="0" eaLnBrk="1" latinLnBrk="0" hangingPunct="1">
              <a:lnSpc>
                <a:spcPct val="114000"/>
              </a:lnSpc>
              <a:spcBef>
                <a:spcPts val="600"/>
              </a:spcBef>
              <a:spcAft>
                <a:spcPts val="600"/>
              </a:spcAft>
              <a:buFont typeface="Arial" panose="020B0604020202020204" pitchFamily="34" charset="0"/>
              <a:buNone/>
              <a:defRPr sz="1100" kern="1200">
                <a:solidFill>
                  <a:schemeClr val="tx2"/>
                </a:solidFill>
                <a:latin typeface="+mj-lt"/>
                <a:ea typeface="+mn-ea"/>
                <a:cs typeface="Arial" panose="020B0604020202020204" pitchFamily="34" charset="0"/>
              </a:defRPr>
            </a:lvl4pPr>
            <a:lvl5pPr marL="171450" indent="0" algn="l" defTabSz="914400" rtl="0" eaLnBrk="1" latinLnBrk="0" hangingPunct="1">
              <a:lnSpc>
                <a:spcPct val="95000"/>
              </a:lnSpc>
              <a:spcBef>
                <a:spcPts val="0"/>
              </a:spcBef>
              <a:spcAft>
                <a:spcPts val="600"/>
              </a:spcAft>
              <a:buFont typeface="Arial" panose="020B0604020202020204" pitchFamily="34" charset="0"/>
              <a:buNone/>
              <a:defRPr sz="1100" kern="1200">
                <a:solidFill>
                  <a:schemeClr val="tx2"/>
                </a:solidFill>
                <a:latin typeface="+mj-lt"/>
                <a:ea typeface="+mn-ea"/>
                <a:cs typeface="Arial" panose="020B0604020202020204" pitchFamily="34" charset="0"/>
              </a:defRPr>
            </a:lvl5pPr>
            <a:lvl6pPr marL="344488" indent="-173038" algn="l" defTabSz="914400" rtl="0" eaLnBrk="1" latinLnBrk="0" hangingPunct="1">
              <a:lnSpc>
                <a:spcPct val="85000"/>
              </a:lnSpc>
              <a:spcBef>
                <a:spcPct val="20000"/>
              </a:spcBef>
              <a:spcAft>
                <a:spcPts val="600"/>
              </a:spcAft>
              <a:buFont typeface="Arial" panose="020B0604020202020204" pitchFamily="34" charset="0"/>
              <a:buChar char="•"/>
              <a:defRPr sz="1100" kern="1200" baseline="0">
                <a:solidFill>
                  <a:schemeClr val="tx2"/>
                </a:solidFill>
                <a:latin typeface="+mj-lt"/>
                <a:ea typeface="+mn-ea"/>
                <a:cs typeface="+mn-cs"/>
              </a:defRPr>
            </a:lvl6pPr>
            <a:lvl7pPr marL="0" indent="0" algn="l" defTabSz="914400" rtl="0" eaLnBrk="1" latinLnBrk="0" hangingPunct="1">
              <a:spcBef>
                <a:spcPts val="600"/>
              </a:spcBef>
              <a:spcAft>
                <a:spcPts val="600"/>
              </a:spcAft>
              <a:buClr>
                <a:schemeClr val="bg2"/>
              </a:buClr>
              <a:buFont typeface="Arial" panose="020B0604020202020204" pitchFamily="34" charset="0"/>
              <a:buChar char="​"/>
              <a:defRPr sz="1500" i="1" kern="1200" baseline="0">
                <a:solidFill>
                  <a:schemeClr val="bg2"/>
                </a:solidFill>
                <a:latin typeface="Corbel" panose="020B0503020204020204" pitchFamily="34" charset="0"/>
                <a:ea typeface="+mn-ea"/>
                <a:cs typeface="+mn-cs"/>
              </a:defRPr>
            </a:lvl7pPr>
            <a:lvl8pPr marL="171450" indent="-171450" algn="l" defTabSz="914400" rtl="0" eaLnBrk="1" latinLnBrk="0" hangingPunct="1">
              <a:spcBef>
                <a:spcPts val="0"/>
              </a:spcBef>
              <a:spcAft>
                <a:spcPts val="600"/>
              </a:spcAft>
              <a:buFont typeface="Arial" panose="020B0604020202020204" pitchFamily="34" charset="0"/>
              <a:buChar char="•"/>
              <a:defRPr sz="1100" kern="1200">
                <a:solidFill>
                  <a:schemeClr val="bg2"/>
                </a:solidFill>
                <a:latin typeface="Corbel" panose="020B0503020204020204" pitchFamily="34" charset="0"/>
                <a:ea typeface="+mn-ea"/>
                <a:cs typeface="+mn-cs"/>
              </a:defRPr>
            </a:lvl8pPr>
            <a:lvl9pPr marL="344488" indent="-173038" algn="l" defTabSz="914400" rtl="0" eaLnBrk="1" latinLnBrk="0" hangingPunct="1">
              <a:spcBef>
                <a:spcPct val="20000"/>
              </a:spcBef>
              <a:spcAft>
                <a:spcPts val="600"/>
              </a:spcAft>
              <a:buFont typeface="Arial" panose="020B0604020202020204" pitchFamily="34" charset="0"/>
              <a:buChar char="•"/>
              <a:defRPr sz="1100" kern="1200">
                <a:solidFill>
                  <a:schemeClr val="bg2"/>
                </a:solidFill>
                <a:latin typeface="Corbel" panose="020B0503020204020204" pitchFamily="34" charset="0"/>
                <a:ea typeface="+mn-ea"/>
                <a:cs typeface="+mn-cs"/>
              </a:defRPr>
            </a:lvl9pPr>
          </a:lstStyle>
          <a:p>
            <a:pPr lvl="0">
              <a:defRPr/>
            </a:pPr>
            <a:r>
              <a:rPr lang="en-AU" sz="2000" b="1" i="0" dirty="0">
                <a:solidFill>
                  <a:schemeClr val="tx1"/>
                </a:solidFill>
                <a:latin typeface="Arial" charset="0"/>
                <a:ea typeface="Arial" charset="0"/>
                <a:cs typeface="Arial" charset="0"/>
              </a:rPr>
              <a:t>Synopsis</a:t>
            </a:r>
            <a:br>
              <a:rPr lang="en-AU" sz="1400" b="1" i="0" dirty="0">
                <a:solidFill>
                  <a:schemeClr val="tx1"/>
                </a:solidFill>
                <a:latin typeface="Arial" charset="0"/>
                <a:ea typeface="Arial" charset="0"/>
                <a:cs typeface="Arial" charset="0"/>
              </a:rPr>
            </a:br>
            <a:r>
              <a:rPr lang="en-AU" sz="1200" i="0" dirty="0">
                <a:solidFill>
                  <a:schemeClr val="tx1"/>
                </a:solidFill>
                <a:latin typeface="+mn-lt"/>
              </a:rPr>
              <a:t>IT Change Management from an ITIL perspective balances the need for organizations to introduce and modify IT services while minimizing the risk to Production Ready environments.  </a:t>
            </a:r>
            <a:r>
              <a:rPr lang="en-AU" sz="1200" i="0" dirty="0">
                <a:solidFill>
                  <a:schemeClr val="tx1"/>
                </a:solidFill>
                <a:latin typeface="+mn-lt"/>
                <a:ea typeface="Arial" charset="0"/>
                <a:cs typeface="Arial" charset="0"/>
              </a:rPr>
              <a:t>Change Management also focuses on the automated control of change in your cloud environment through policies and thresholds with visibility across services. </a:t>
            </a:r>
            <a:r>
              <a:rPr lang="en-US" sz="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In high-velocity organizations, it is a common practice to decentralize change approval, making the peer review a top predictor of high performance.</a:t>
            </a:r>
            <a:endParaRPr lang="en-AU" sz="1200" i="0" dirty="0">
              <a:solidFill>
                <a:schemeClr val="tx1"/>
              </a:solidFill>
              <a:latin typeface="+mn-lt"/>
              <a:ea typeface="Arial" charset="0"/>
              <a:cs typeface="Arial" charset="0"/>
            </a:endParaRPr>
          </a:p>
          <a:p>
            <a:pPr marL="0" marR="0" lvl="0" indent="0" algn="l" defTabSz="914400" rtl="0" eaLnBrk="1" fontAlgn="auto" latinLnBrk="0" hangingPunct="1">
              <a:lnSpc>
                <a:spcPct val="120000"/>
              </a:lnSpc>
              <a:spcBef>
                <a:spcPts val="600"/>
              </a:spcBef>
              <a:spcAft>
                <a:spcPts val="1200"/>
              </a:spcAft>
              <a:buClrTx/>
              <a:buSzTx/>
              <a:buFont typeface="Arial" panose="020B0604020202020204" pitchFamily="34" charset="0"/>
              <a:buNone/>
              <a:tabLst/>
              <a:defRPr/>
            </a:pPr>
            <a:endParaRPr kumimoji="0" lang="en-AU" b="1" i="0" u="none" strike="noStrike" kern="1200" cap="none" spc="0" normalizeH="0" baseline="0" noProof="0" dirty="0">
              <a:ln>
                <a:noFill/>
              </a:ln>
              <a:solidFill>
                <a:schemeClr val="tx1"/>
              </a:solidFill>
              <a:effectLst/>
              <a:uLnTx/>
              <a:uFillTx/>
              <a:latin typeface="Arial" charset="0"/>
              <a:ea typeface="Arial" charset="0"/>
              <a:cs typeface="Arial" charset="0"/>
            </a:endParaRPr>
          </a:p>
        </p:txBody>
      </p:sp>
      <p:sp>
        <p:nvSpPr>
          <p:cNvPr id="27" name="Text Placeholder 8"/>
          <p:cNvSpPr txBox="1">
            <a:spLocks/>
          </p:cNvSpPr>
          <p:nvPr/>
        </p:nvSpPr>
        <p:spPr>
          <a:xfrm>
            <a:off x="179250" y="3037371"/>
            <a:ext cx="4154105" cy="1688579"/>
          </a:xfrm>
          <a:prstGeom prst="rect">
            <a:avLst/>
          </a:prstGeom>
        </p:spPr>
        <p:txBody>
          <a:bodyPr vert="horz" lIns="0" tIns="0" rIns="0" bIns="0" rtlCol="0" anchor="t">
            <a:noAutofit/>
          </a:bodyPr>
          <a:lstStyle>
            <a:lvl1pPr marL="0" indent="0" algn="l" defTabSz="914400" rtl="0" eaLnBrk="1" latinLnBrk="0" hangingPunct="1">
              <a:lnSpc>
                <a:spcPct val="120000"/>
              </a:lnSpc>
              <a:spcBef>
                <a:spcPts val="600"/>
              </a:spcBef>
              <a:spcAft>
                <a:spcPts val="1200"/>
              </a:spcAft>
              <a:buFont typeface="Arial" panose="020B0604020202020204" pitchFamily="34" charset="0"/>
              <a:buNone/>
              <a:defRPr sz="1600" b="0" i="1" kern="1200" spc="0">
                <a:solidFill>
                  <a:schemeClr val="bg2"/>
                </a:solidFill>
                <a:latin typeface="Corbel" panose="020B0503020204020204" pitchFamily="34" charset="0"/>
                <a:ea typeface="+mn-ea"/>
                <a:cs typeface="+mn-cs"/>
              </a:defRPr>
            </a:lvl1pPr>
            <a:lvl2pPr marL="0" indent="0" algn="l" defTabSz="914400" rtl="0" eaLnBrk="1" latinLnBrk="0" hangingPunct="1">
              <a:lnSpc>
                <a:spcPct val="100000"/>
              </a:lnSpc>
              <a:spcBef>
                <a:spcPts val="0"/>
              </a:spcBef>
              <a:spcAft>
                <a:spcPts val="600"/>
              </a:spcAft>
              <a:buFont typeface="Arial" panose="020B0604020202020204" pitchFamily="34" charset="0"/>
              <a:buNone/>
              <a:defRPr sz="1500" i="1" kern="1200">
                <a:solidFill>
                  <a:schemeClr val="tx2"/>
                </a:solidFill>
                <a:latin typeface="Corbel" panose="020B0503020204020204" pitchFamily="34" charset="0"/>
                <a:ea typeface="+mn-ea"/>
                <a:cs typeface="+mn-cs"/>
              </a:defRPr>
            </a:lvl2pPr>
            <a:lvl3pPr marL="0" indent="0" algn="l" defTabSz="914400" rtl="0" eaLnBrk="1" latinLnBrk="0" hangingPunct="1">
              <a:lnSpc>
                <a:spcPct val="110000"/>
              </a:lnSpc>
              <a:spcBef>
                <a:spcPts val="600"/>
              </a:spcBef>
              <a:spcAft>
                <a:spcPts val="0"/>
              </a:spcAft>
              <a:buFont typeface="Arial" panose="020B0604020202020204" pitchFamily="34" charset="0"/>
              <a:buNone/>
              <a:defRPr sz="1100" b="1" kern="1200">
                <a:solidFill>
                  <a:schemeClr val="accent4"/>
                </a:solidFill>
                <a:latin typeface="+mj-lt"/>
                <a:ea typeface="+mn-ea"/>
                <a:cs typeface="Arial" panose="020B0604020202020204" pitchFamily="34" charset="0"/>
              </a:defRPr>
            </a:lvl3pPr>
            <a:lvl4pPr marL="0" indent="0" algn="l" defTabSz="914400" rtl="0" eaLnBrk="1" latinLnBrk="0" hangingPunct="1">
              <a:lnSpc>
                <a:spcPct val="114000"/>
              </a:lnSpc>
              <a:spcBef>
                <a:spcPts val="600"/>
              </a:spcBef>
              <a:spcAft>
                <a:spcPts val="600"/>
              </a:spcAft>
              <a:buFont typeface="Arial" panose="020B0604020202020204" pitchFamily="34" charset="0"/>
              <a:buNone/>
              <a:defRPr sz="1100" kern="1200">
                <a:solidFill>
                  <a:schemeClr val="tx2"/>
                </a:solidFill>
                <a:latin typeface="+mj-lt"/>
                <a:ea typeface="+mn-ea"/>
                <a:cs typeface="Arial" panose="020B0604020202020204" pitchFamily="34" charset="0"/>
              </a:defRPr>
            </a:lvl4pPr>
            <a:lvl5pPr marL="171450" indent="0" algn="l" defTabSz="914400" rtl="0" eaLnBrk="1" latinLnBrk="0" hangingPunct="1">
              <a:lnSpc>
                <a:spcPct val="95000"/>
              </a:lnSpc>
              <a:spcBef>
                <a:spcPts val="0"/>
              </a:spcBef>
              <a:spcAft>
                <a:spcPts val="600"/>
              </a:spcAft>
              <a:buFont typeface="Arial" panose="020B0604020202020204" pitchFamily="34" charset="0"/>
              <a:buNone/>
              <a:defRPr sz="1100" kern="1200">
                <a:solidFill>
                  <a:schemeClr val="tx2"/>
                </a:solidFill>
                <a:latin typeface="+mj-lt"/>
                <a:ea typeface="+mn-ea"/>
                <a:cs typeface="Arial" panose="020B0604020202020204" pitchFamily="34" charset="0"/>
              </a:defRPr>
            </a:lvl5pPr>
            <a:lvl6pPr marL="344488" indent="-173038" algn="l" defTabSz="914400" rtl="0" eaLnBrk="1" latinLnBrk="0" hangingPunct="1">
              <a:lnSpc>
                <a:spcPct val="85000"/>
              </a:lnSpc>
              <a:spcBef>
                <a:spcPct val="20000"/>
              </a:spcBef>
              <a:spcAft>
                <a:spcPts val="600"/>
              </a:spcAft>
              <a:buFont typeface="Arial" panose="020B0604020202020204" pitchFamily="34" charset="0"/>
              <a:buChar char="•"/>
              <a:defRPr sz="1100" kern="1200" baseline="0">
                <a:solidFill>
                  <a:schemeClr val="tx2"/>
                </a:solidFill>
                <a:latin typeface="+mj-lt"/>
                <a:ea typeface="+mn-ea"/>
                <a:cs typeface="+mn-cs"/>
              </a:defRPr>
            </a:lvl6pPr>
            <a:lvl7pPr marL="0" indent="0" algn="l" defTabSz="914400" rtl="0" eaLnBrk="1" latinLnBrk="0" hangingPunct="1">
              <a:spcBef>
                <a:spcPts val="600"/>
              </a:spcBef>
              <a:spcAft>
                <a:spcPts val="600"/>
              </a:spcAft>
              <a:buClr>
                <a:schemeClr val="bg2"/>
              </a:buClr>
              <a:buFont typeface="Arial" panose="020B0604020202020204" pitchFamily="34" charset="0"/>
              <a:buChar char="​"/>
              <a:defRPr sz="1500" i="1" kern="1200" baseline="0">
                <a:solidFill>
                  <a:schemeClr val="bg2"/>
                </a:solidFill>
                <a:latin typeface="Corbel" panose="020B0503020204020204" pitchFamily="34" charset="0"/>
                <a:ea typeface="+mn-ea"/>
                <a:cs typeface="+mn-cs"/>
              </a:defRPr>
            </a:lvl7pPr>
            <a:lvl8pPr marL="171450" indent="-171450" algn="l" defTabSz="914400" rtl="0" eaLnBrk="1" latinLnBrk="0" hangingPunct="1">
              <a:spcBef>
                <a:spcPts val="0"/>
              </a:spcBef>
              <a:spcAft>
                <a:spcPts val="600"/>
              </a:spcAft>
              <a:buFont typeface="Arial" panose="020B0604020202020204" pitchFamily="34" charset="0"/>
              <a:buChar char="•"/>
              <a:defRPr sz="1100" kern="1200">
                <a:solidFill>
                  <a:schemeClr val="bg2"/>
                </a:solidFill>
                <a:latin typeface="Corbel" panose="020B0503020204020204" pitchFamily="34" charset="0"/>
                <a:ea typeface="+mn-ea"/>
                <a:cs typeface="+mn-cs"/>
              </a:defRPr>
            </a:lvl8pPr>
            <a:lvl9pPr marL="344488" indent="-173038" algn="l" defTabSz="914400" rtl="0" eaLnBrk="1" latinLnBrk="0" hangingPunct="1">
              <a:spcBef>
                <a:spcPct val="20000"/>
              </a:spcBef>
              <a:spcAft>
                <a:spcPts val="600"/>
              </a:spcAft>
              <a:buFont typeface="Arial" panose="020B0604020202020204" pitchFamily="34" charset="0"/>
              <a:buChar char="•"/>
              <a:defRPr sz="1100" kern="1200">
                <a:solidFill>
                  <a:schemeClr val="bg2"/>
                </a:solidFill>
                <a:latin typeface="Corbel" panose="020B0503020204020204" pitchFamily="34" charset="0"/>
                <a:ea typeface="+mn-ea"/>
                <a:cs typeface="+mn-cs"/>
              </a:defRPr>
            </a:lvl9pPr>
          </a:lstStyle>
          <a:p>
            <a:pPr marL="0" marR="0" lvl="0" indent="0" algn="l" defTabSz="914400" rtl="0" eaLnBrk="1" fontAlgn="auto" latinLnBrk="0" hangingPunct="1">
              <a:lnSpc>
                <a:spcPct val="120000"/>
              </a:lnSpc>
              <a:spcBef>
                <a:spcPts val="600"/>
              </a:spcBef>
              <a:spcAft>
                <a:spcPts val="1200"/>
              </a:spcAft>
              <a:buClrTx/>
              <a:buSzTx/>
              <a:buFont typeface="Arial" panose="020B0604020202020204" pitchFamily="34" charset="0"/>
              <a:buNone/>
              <a:tabLst/>
              <a:defRPr/>
            </a:pPr>
            <a:r>
              <a:rPr kumimoji="0" lang="en-AU" sz="2000" b="1" i="0" u="none" strike="noStrike" kern="1200" cap="none" spc="0" normalizeH="0" baseline="0" noProof="0" dirty="0">
                <a:ln>
                  <a:noFill/>
                </a:ln>
                <a:solidFill>
                  <a:srgbClr val="595A5D"/>
                </a:solidFill>
                <a:effectLst/>
                <a:uLnTx/>
                <a:uFillTx/>
                <a:latin typeface="Arial" charset="0"/>
                <a:ea typeface="Arial" charset="0"/>
                <a:cs typeface="Arial" charset="0"/>
              </a:rPr>
              <a:t>Why</a:t>
            </a:r>
            <a:r>
              <a:rPr kumimoji="0" lang="en-AU" sz="2000" b="1" i="0" u="none" strike="noStrike" kern="1200" cap="none" spc="0" normalizeH="0" noProof="0" dirty="0">
                <a:ln>
                  <a:noFill/>
                </a:ln>
                <a:solidFill>
                  <a:srgbClr val="595A5D"/>
                </a:solidFill>
                <a:effectLst/>
                <a:uLnTx/>
                <a:uFillTx/>
                <a:latin typeface="Arial" charset="0"/>
                <a:ea typeface="Arial" charset="0"/>
                <a:cs typeface="Arial" charset="0"/>
              </a:rPr>
              <a:t> is the OI Function Important?</a:t>
            </a:r>
          </a:p>
          <a:p>
            <a:pPr marL="285750" marR="0" lvl="0" indent="-285750" algn="l" defTabSz="914400" rtl="0" eaLnBrk="1" fontAlgn="auto" latinLnBrk="0" hangingPunct="1">
              <a:lnSpc>
                <a:spcPct val="120000"/>
              </a:lnSpc>
              <a:spcBef>
                <a:spcPts val="0"/>
              </a:spcBef>
              <a:spcAft>
                <a:spcPts val="0"/>
              </a:spcAft>
              <a:buClrTx/>
              <a:buSzTx/>
              <a:buFont typeface="Arial" charset="0"/>
              <a:buChar char="•"/>
              <a:tabLst/>
              <a:defRPr/>
            </a:pPr>
            <a:r>
              <a:rPr lang="en-AU" sz="1200" i="0" baseline="0" dirty="0">
                <a:solidFill>
                  <a:srgbClr val="595A5D"/>
                </a:solidFill>
                <a:latin typeface="Arial" charset="0"/>
                <a:ea typeface="Arial" charset="0"/>
                <a:cs typeface="Arial" charset="0"/>
              </a:rPr>
              <a:t>Appropriate use of resources</a:t>
            </a:r>
          </a:p>
          <a:p>
            <a:pPr marL="285750" marR="0" lvl="0" indent="-285750" algn="l" defTabSz="914400" rtl="0" eaLnBrk="1" fontAlgn="auto" latinLnBrk="0" hangingPunct="1">
              <a:lnSpc>
                <a:spcPct val="120000"/>
              </a:lnSpc>
              <a:spcBef>
                <a:spcPts val="0"/>
              </a:spcBef>
              <a:spcAft>
                <a:spcPts val="0"/>
              </a:spcAft>
              <a:buClrTx/>
              <a:buSzTx/>
              <a:buFont typeface="Arial" charset="0"/>
              <a:buChar char="•"/>
              <a:tabLst/>
              <a:defRPr/>
            </a:pPr>
            <a:r>
              <a:rPr lang="en-AU" sz="1200" i="0" dirty="0">
                <a:solidFill>
                  <a:srgbClr val="595A5D"/>
                </a:solidFill>
                <a:latin typeface="Arial" charset="0"/>
                <a:ea typeface="Arial" charset="0"/>
                <a:cs typeface="Arial" charset="0"/>
              </a:rPr>
              <a:t>Managing risk and impact to cloud services</a:t>
            </a:r>
          </a:p>
          <a:p>
            <a:pPr marL="285750" marR="0" lvl="0" indent="-285750" algn="l" defTabSz="914400" rtl="0" eaLnBrk="1" fontAlgn="auto" latinLnBrk="0" hangingPunct="1">
              <a:lnSpc>
                <a:spcPct val="120000"/>
              </a:lnSpc>
              <a:spcBef>
                <a:spcPts val="0"/>
              </a:spcBef>
              <a:spcAft>
                <a:spcPts val="0"/>
              </a:spcAft>
              <a:buClrTx/>
              <a:buSzTx/>
              <a:buFont typeface="Arial" charset="0"/>
              <a:buChar char="•"/>
              <a:tabLst/>
              <a:defRPr/>
            </a:pPr>
            <a:r>
              <a:rPr lang="en-AU" sz="1200" i="0" baseline="0" dirty="0">
                <a:solidFill>
                  <a:srgbClr val="595A5D"/>
                </a:solidFill>
                <a:latin typeface="Arial" charset="0"/>
                <a:ea typeface="Arial" charset="0"/>
                <a:cs typeface="Arial" charset="0"/>
              </a:rPr>
              <a:t>If you don</a:t>
            </a:r>
            <a:r>
              <a:rPr lang="uk-UA" sz="1200" i="0" baseline="0" dirty="0">
                <a:solidFill>
                  <a:srgbClr val="595A5D"/>
                </a:solidFill>
                <a:latin typeface="Arial" charset="0"/>
                <a:ea typeface="Arial" charset="0"/>
                <a:cs typeface="Arial" charset="0"/>
              </a:rPr>
              <a:t>’</a:t>
            </a:r>
            <a:r>
              <a:rPr lang="en-AU" sz="1200" i="0" baseline="0" dirty="0">
                <a:solidFill>
                  <a:srgbClr val="595A5D"/>
                </a:solidFill>
                <a:latin typeface="Arial" charset="0"/>
                <a:ea typeface="Arial" charset="0"/>
                <a:cs typeface="Arial" charset="0"/>
              </a:rPr>
              <a:t>t</a:t>
            </a:r>
            <a:r>
              <a:rPr lang="en-AU" sz="1200" i="0" dirty="0">
                <a:solidFill>
                  <a:srgbClr val="595A5D"/>
                </a:solidFill>
                <a:latin typeface="Arial" charset="0"/>
                <a:ea typeface="Arial" charset="0"/>
                <a:cs typeface="Arial" charset="0"/>
              </a:rPr>
              <a:t> change environment then you lose the agility benefits of the cloud.</a:t>
            </a:r>
            <a:endParaRPr lang="en-AU" sz="1200" i="0" baseline="0" dirty="0">
              <a:solidFill>
                <a:srgbClr val="595A5D"/>
              </a:solidFill>
              <a:latin typeface="Arial" charset="0"/>
              <a:ea typeface="Arial" charset="0"/>
              <a:cs typeface="Arial" charset="0"/>
            </a:endParaRPr>
          </a:p>
        </p:txBody>
      </p:sp>
      <p:sp>
        <p:nvSpPr>
          <p:cNvPr id="11" name="Text Placeholder 8"/>
          <p:cNvSpPr txBox="1">
            <a:spLocks/>
          </p:cNvSpPr>
          <p:nvPr/>
        </p:nvSpPr>
        <p:spPr>
          <a:xfrm>
            <a:off x="4612568" y="1014812"/>
            <a:ext cx="4101863" cy="457652"/>
          </a:xfrm>
          <a:prstGeom prst="rect">
            <a:avLst/>
          </a:prstGeom>
        </p:spPr>
        <p:txBody>
          <a:bodyPr vert="horz" lIns="0" tIns="0" rIns="0" bIns="0" rtlCol="0" anchor="t">
            <a:noAutofit/>
          </a:bodyPr>
          <a:lstStyle>
            <a:lvl1pPr marL="0" indent="0" algn="l" defTabSz="914400" rtl="0" eaLnBrk="1" latinLnBrk="0" hangingPunct="1">
              <a:lnSpc>
                <a:spcPct val="120000"/>
              </a:lnSpc>
              <a:spcBef>
                <a:spcPts val="600"/>
              </a:spcBef>
              <a:spcAft>
                <a:spcPts val="1200"/>
              </a:spcAft>
              <a:buFont typeface="Arial" panose="020B0604020202020204" pitchFamily="34" charset="0"/>
              <a:buNone/>
              <a:defRPr sz="1600" b="0" i="1" kern="1200" spc="0">
                <a:solidFill>
                  <a:schemeClr val="bg2"/>
                </a:solidFill>
                <a:latin typeface="Corbel" panose="020B0503020204020204" pitchFamily="34" charset="0"/>
                <a:ea typeface="+mn-ea"/>
                <a:cs typeface="+mn-cs"/>
              </a:defRPr>
            </a:lvl1pPr>
            <a:lvl2pPr marL="0" indent="0" algn="l" defTabSz="914400" rtl="0" eaLnBrk="1" latinLnBrk="0" hangingPunct="1">
              <a:lnSpc>
                <a:spcPct val="100000"/>
              </a:lnSpc>
              <a:spcBef>
                <a:spcPts val="0"/>
              </a:spcBef>
              <a:spcAft>
                <a:spcPts val="600"/>
              </a:spcAft>
              <a:buFont typeface="Arial" panose="020B0604020202020204" pitchFamily="34" charset="0"/>
              <a:buNone/>
              <a:defRPr sz="1500" i="1" kern="1200">
                <a:solidFill>
                  <a:schemeClr val="tx2"/>
                </a:solidFill>
                <a:latin typeface="Corbel" panose="020B0503020204020204" pitchFamily="34" charset="0"/>
                <a:ea typeface="+mn-ea"/>
                <a:cs typeface="+mn-cs"/>
              </a:defRPr>
            </a:lvl2pPr>
            <a:lvl3pPr marL="0" indent="0" algn="l" defTabSz="914400" rtl="0" eaLnBrk="1" latinLnBrk="0" hangingPunct="1">
              <a:lnSpc>
                <a:spcPct val="110000"/>
              </a:lnSpc>
              <a:spcBef>
                <a:spcPts val="600"/>
              </a:spcBef>
              <a:spcAft>
                <a:spcPts val="0"/>
              </a:spcAft>
              <a:buFont typeface="Arial" panose="020B0604020202020204" pitchFamily="34" charset="0"/>
              <a:buNone/>
              <a:defRPr sz="1100" b="1" kern="1200">
                <a:solidFill>
                  <a:schemeClr val="accent4"/>
                </a:solidFill>
                <a:latin typeface="+mj-lt"/>
                <a:ea typeface="+mn-ea"/>
                <a:cs typeface="Arial" panose="020B0604020202020204" pitchFamily="34" charset="0"/>
              </a:defRPr>
            </a:lvl3pPr>
            <a:lvl4pPr marL="0" indent="0" algn="l" defTabSz="914400" rtl="0" eaLnBrk="1" latinLnBrk="0" hangingPunct="1">
              <a:lnSpc>
                <a:spcPct val="114000"/>
              </a:lnSpc>
              <a:spcBef>
                <a:spcPts val="600"/>
              </a:spcBef>
              <a:spcAft>
                <a:spcPts val="600"/>
              </a:spcAft>
              <a:buFont typeface="Arial" panose="020B0604020202020204" pitchFamily="34" charset="0"/>
              <a:buNone/>
              <a:defRPr sz="1100" kern="1200">
                <a:solidFill>
                  <a:schemeClr val="tx2"/>
                </a:solidFill>
                <a:latin typeface="+mj-lt"/>
                <a:ea typeface="+mn-ea"/>
                <a:cs typeface="Arial" panose="020B0604020202020204" pitchFamily="34" charset="0"/>
              </a:defRPr>
            </a:lvl4pPr>
            <a:lvl5pPr marL="171450" indent="0" algn="l" defTabSz="914400" rtl="0" eaLnBrk="1" latinLnBrk="0" hangingPunct="1">
              <a:lnSpc>
                <a:spcPct val="95000"/>
              </a:lnSpc>
              <a:spcBef>
                <a:spcPts val="0"/>
              </a:spcBef>
              <a:spcAft>
                <a:spcPts val="600"/>
              </a:spcAft>
              <a:buFont typeface="Arial" panose="020B0604020202020204" pitchFamily="34" charset="0"/>
              <a:buNone/>
              <a:defRPr sz="1100" kern="1200">
                <a:solidFill>
                  <a:schemeClr val="tx2"/>
                </a:solidFill>
                <a:latin typeface="+mj-lt"/>
                <a:ea typeface="+mn-ea"/>
                <a:cs typeface="Arial" panose="020B0604020202020204" pitchFamily="34" charset="0"/>
              </a:defRPr>
            </a:lvl5pPr>
            <a:lvl6pPr marL="344488" indent="-173038" algn="l" defTabSz="914400" rtl="0" eaLnBrk="1" latinLnBrk="0" hangingPunct="1">
              <a:lnSpc>
                <a:spcPct val="85000"/>
              </a:lnSpc>
              <a:spcBef>
                <a:spcPct val="20000"/>
              </a:spcBef>
              <a:spcAft>
                <a:spcPts val="600"/>
              </a:spcAft>
              <a:buFont typeface="Arial" panose="020B0604020202020204" pitchFamily="34" charset="0"/>
              <a:buChar char="•"/>
              <a:defRPr sz="1100" kern="1200" baseline="0">
                <a:solidFill>
                  <a:schemeClr val="tx2"/>
                </a:solidFill>
                <a:latin typeface="+mj-lt"/>
                <a:ea typeface="+mn-ea"/>
                <a:cs typeface="+mn-cs"/>
              </a:defRPr>
            </a:lvl6pPr>
            <a:lvl7pPr marL="0" indent="0" algn="l" defTabSz="914400" rtl="0" eaLnBrk="1" latinLnBrk="0" hangingPunct="1">
              <a:spcBef>
                <a:spcPts val="600"/>
              </a:spcBef>
              <a:spcAft>
                <a:spcPts val="600"/>
              </a:spcAft>
              <a:buClr>
                <a:schemeClr val="bg2"/>
              </a:buClr>
              <a:buFont typeface="Arial" panose="020B0604020202020204" pitchFamily="34" charset="0"/>
              <a:buChar char="​"/>
              <a:defRPr sz="1500" i="1" kern="1200" baseline="0">
                <a:solidFill>
                  <a:schemeClr val="bg2"/>
                </a:solidFill>
                <a:latin typeface="Corbel" panose="020B0503020204020204" pitchFamily="34" charset="0"/>
                <a:ea typeface="+mn-ea"/>
                <a:cs typeface="+mn-cs"/>
              </a:defRPr>
            </a:lvl7pPr>
            <a:lvl8pPr marL="171450" indent="-171450" algn="l" defTabSz="914400" rtl="0" eaLnBrk="1" latinLnBrk="0" hangingPunct="1">
              <a:spcBef>
                <a:spcPts val="0"/>
              </a:spcBef>
              <a:spcAft>
                <a:spcPts val="600"/>
              </a:spcAft>
              <a:buFont typeface="Arial" panose="020B0604020202020204" pitchFamily="34" charset="0"/>
              <a:buChar char="•"/>
              <a:defRPr sz="1100" kern="1200">
                <a:solidFill>
                  <a:schemeClr val="bg2"/>
                </a:solidFill>
                <a:latin typeface="Corbel" panose="020B0503020204020204" pitchFamily="34" charset="0"/>
                <a:ea typeface="+mn-ea"/>
                <a:cs typeface="+mn-cs"/>
              </a:defRPr>
            </a:lvl8pPr>
            <a:lvl9pPr marL="344488" indent="-173038" algn="l" defTabSz="914400" rtl="0" eaLnBrk="1" latinLnBrk="0" hangingPunct="1">
              <a:spcBef>
                <a:spcPct val="20000"/>
              </a:spcBef>
              <a:spcAft>
                <a:spcPts val="600"/>
              </a:spcAft>
              <a:buFont typeface="Arial" panose="020B0604020202020204" pitchFamily="34" charset="0"/>
              <a:buChar char="•"/>
              <a:defRPr sz="1100" kern="1200">
                <a:solidFill>
                  <a:schemeClr val="bg2"/>
                </a:solidFill>
                <a:latin typeface="Corbel" panose="020B0503020204020204" pitchFamily="34" charset="0"/>
                <a:ea typeface="+mn-ea"/>
                <a:cs typeface="+mn-cs"/>
              </a:defRPr>
            </a:lvl9pPr>
          </a:lstStyle>
          <a:p>
            <a:r>
              <a:rPr kumimoji="0" lang="en-US" sz="1800" b="1" i="0" u="none" strike="noStrike" kern="1200" cap="none" spc="0" normalizeH="0" baseline="0" noProof="0" dirty="0">
                <a:ln>
                  <a:noFill/>
                </a:ln>
                <a:solidFill>
                  <a:srgbClr val="595A5D"/>
                </a:solidFill>
                <a:effectLst/>
                <a:uLnTx/>
                <a:uFillTx/>
                <a:latin typeface="Arial" charset="0"/>
                <a:ea typeface="Arial" charset="0"/>
                <a:cs typeface="Arial" charset="0"/>
              </a:rPr>
              <a:t>Tools, Templates and Best Practices</a:t>
            </a:r>
          </a:p>
        </p:txBody>
      </p:sp>
      <p:cxnSp>
        <p:nvCxnSpPr>
          <p:cNvPr id="12" name="Straight Connector 11"/>
          <p:cNvCxnSpPr/>
          <p:nvPr/>
        </p:nvCxnSpPr>
        <p:spPr>
          <a:xfrm flipH="1" flipV="1">
            <a:off x="4500501" y="1248844"/>
            <a:ext cx="30933" cy="3335856"/>
          </a:xfrm>
          <a:prstGeom prst="line">
            <a:avLst/>
          </a:prstGeom>
          <a:ln w="38100">
            <a:solidFill>
              <a:srgbClr val="F7A027"/>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H="1" flipV="1">
            <a:off x="227844" y="2955138"/>
            <a:ext cx="4248941" cy="4020"/>
          </a:xfrm>
          <a:prstGeom prst="line">
            <a:avLst/>
          </a:prstGeom>
          <a:ln w="38100">
            <a:solidFill>
              <a:srgbClr val="F7A027"/>
            </a:solidFill>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4572000" y="3273802"/>
            <a:ext cx="3763697" cy="1846659"/>
          </a:xfrm>
          <a:prstGeom prst="rect">
            <a:avLst/>
          </a:prstGeom>
        </p:spPr>
        <p:txBody>
          <a:bodyPr wrap="square">
            <a:spAutoFit/>
          </a:bodyPr>
          <a:lstStyle/>
          <a:p>
            <a:pPr marL="285750" indent="-285750">
              <a:buFont typeface="Arial" charset="0"/>
              <a:buChar char="•"/>
            </a:pPr>
            <a:r>
              <a:rPr lang="en-US" sz="1200" dirty="0">
                <a:solidFill>
                  <a:srgbClr val="595A5D"/>
                </a:solidFill>
                <a:latin typeface="Arial" charset="0"/>
                <a:ea typeface="Arial" charset="0"/>
                <a:cs typeface="Arial" charset="0"/>
              </a:rPr>
              <a:t>Audit &amp; Standards / Compliance</a:t>
            </a:r>
          </a:p>
          <a:p>
            <a:pPr marL="285750" indent="-285750">
              <a:buFont typeface="Arial" charset="0"/>
              <a:buChar char="•"/>
            </a:pPr>
            <a:r>
              <a:rPr lang="en-US" sz="1200" dirty="0">
                <a:solidFill>
                  <a:srgbClr val="595A5D"/>
                </a:solidFill>
                <a:latin typeface="Arial" charset="0"/>
                <a:ea typeface="Arial" charset="0"/>
                <a:cs typeface="Arial" charset="0"/>
              </a:rPr>
              <a:t>ITSM Process integrations with Incident, Event and Configuration Management</a:t>
            </a:r>
          </a:p>
          <a:p>
            <a:pPr marL="285750" indent="-285750">
              <a:buFont typeface="Arial" charset="0"/>
              <a:buChar char="•"/>
            </a:pPr>
            <a:r>
              <a:rPr lang="en-US" sz="1200" dirty="0">
                <a:solidFill>
                  <a:srgbClr val="595A5D"/>
                </a:solidFill>
                <a:latin typeface="Arial" charset="0"/>
                <a:ea typeface="Arial" charset="0"/>
                <a:cs typeface="Arial" charset="0"/>
              </a:rPr>
              <a:t>Version Control &amp; Release Management</a:t>
            </a:r>
          </a:p>
          <a:p>
            <a:pPr marL="285750" indent="-285750">
              <a:buFont typeface="Arial" charset="0"/>
              <a:buChar char="•"/>
            </a:pPr>
            <a:r>
              <a:rPr lang="en-US" sz="1200" dirty="0">
                <a:solidFill>
                  <a:srgbClr val="595A5D"/>
                </a:solidFill>
                <a:latin typeface="Arial" charset="0"/>
                <a:ea typeface="Arial" charset="0"/>
                <a:cs typeface="Arial" charset="0"/>
              </a:rPr>
              <a:t>Change Schedule &amp; Deployment Management</a:t>
            </a:r>
          </a:p>
          <a:p>
            <a:pPr marL="285750" indent="-285750">
              <a:buFont typeface="Arial" charset="0"/>
              <a:buChar char="•"/>
            </a:pPr>
            <a:r>
              <a:rPr lang="en-US" sz="1200" dirty="0">
                <a:solidFill>
                  <a:srgbClr val="595A5D"/>
                </a:solidFill>
                <a:latin typeface="Arial" charset="0"/>
                <a:ea typeface="Arial" charset="0"/>
                <a:cs typeface="Arial" charset="0"/>
              </a:rPr>
              <a:t>3rd Party Change Management Applications</a:t>
            </a:r>
          </a:p>
          <a:p>
            <a:pPr marL="285750" indent="-285750">
              <a:buFont typeface="Arial" charset="0"/>
              <a:buChar char="•"/>
            </a:pPr>
            <a:r>
              <a:rPr lang="en-US" sz="1200" dirty="0">
                <a:solidFill>
                  <a:srgbClr val="595A5D"/>
                </a:solidFill>
                <a:latin typeface="Arial" charset="0"/>
                <a:ea typeface="Arial" charset="0"/>
                <a:cs typeface="Arial" charset="0"/>
              </a:rPr>
              <a:t>3rd Party Application Integrations (where applicable)</a:t>
            </a:r>
          </a:p>
          <a:p>
            <a:pPr marL="285750" indent="-285750">
              <a:buFont typeface="Arial" charset="0"/>
              <a:buChar char="•"/>
            </a:pPr>
            <a:endParaRPr lang="en-AU" dirty="0">
              <a:solidFill>
                <a:srgbClr val="595A5D"/>
              </a:solidFill>
              <a:latin typeface="Arial" charset="0"/>
              <a:ea typeface="Arial" charset="0"/>
              <a:cs typeface="Arial" charset="0"/>
            </a:endParaRPr>
          </a:p>
        </p:txBody>
      </p:sp>
      <p:grpSp>
        <p:nvGrpSpPr>
          <p:cNvPr id="17" name="Group 16">
            <a:extLst>
              <a:ext uri="{FF2B5EF4-FFF2-40B4-BE49-F238E27FC236}">
                <a16:creationId xmlns:a16="http://schemas.microsoft.com/office/drawing/2014/main" id="{4DFD3CA1-531B-1844-801B-2465806CDD1C}"/>
              </a:ext>
            </a:extLst>
          </p:cNvPr>
          <p:cNvGrpSpPr/>
          <p:nvPr/>
        </p:nvGrpSpPr>
        <p:grpSpPr>
          <a:xfrm>
            <a:off x="5616797" y="1442894"/>
            <a:ext cx="915635" cy="1195813"/>
            <a:chOff x="4748938" y="1219130"/>
            <a:chExt cx="915635" cy="1195813"/>
          </a:xfrm>
        </p:grpSpPr>
        <p:sp>
          <p:nvSpPr>
            <p:cNvPr id="18" name="TextBox 17">
              <a:extLst>
                <a:ext uri="{FF2B5EF4-FFF2-40B4-BE49-F238E27FC236}">
                  <a16:creationId xmlns:a16="http://schemas.microsoft.com/office/drawing/2014/main" id="{773F287C-C046-C443-9765-71654E7F4A48}"/>
                </a:ext>
              </a:extLst>
            </p:cNvPr>
            <p:cNvSpPr txBox="1"/>
            <p:nvPr/>
          </p:nvSpPr>
          <p:spPr>
            <a:xfrm>
              <a:off x="4748938" y="1860945"/>
              <a:ext cx="915635" cy="553998"/>
            </a:xfrm>
            <a:prstGeom prst="rect">
              <a:avLst/>
            </a:prstGeom>
            <a:noFill/>
          </p:spPr>
          <p:txBody>
            <a:bodyPr wrap="none" rtlCol="0">
              <a:spAutoFit/>
            </a:bodyPr>
            <a:lstStyle/>
            <a:p>
              <a:pPr algn="ctr"/>
              <a:r>
                <a:rPr lang="en-US" sz="1000" dirty="0"/>
                <a:t>AWS Config </a:t>
              </a:r>
            </a:p>
            <a:p>
              <a:pPr algn="ctr"/>
              <a:r>
                <a:rPr lang="en-US" sz="1000" dirty="0"/>
                <a:t>Rules</a:t>
              </a:r>
            </a:p>
            <a:p>
              <a:pPr algn="ctr"/>
              <a:endParaRPr lang="en-US" sz="1000" dirty="0"/>
            </a:p>
          </p:txBody>
        </p:sp>
        <p:pic>
          <p:nvPicPr>
            <p:cNvPr id="21" name="Graphic 20">
              <a:extLst>
                <a:ext uri="{FF2B5EF4-FFF2-40B4-BE49-F238E27FC236}">
                  <a16:creationId xmlns:a16="http://schemas.microsoft.com/office/drawing/2014/main" id="{FA79814F-0A74-294A-B0D4-54ED11801F3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887034" y="1219130"/>
              <a:ext cx="632513" cy="632513"/>
            </a:xfrm>
            <a:prstGeom prst="rect">
              <a:avLst/>
            </a:prstGeom>
          </p:spPr>
        </p:pic>
      </p:grpSp>
      <p:grpSp>
        <p:nvGrpSpPr>
          <p:cNvPr id="26" name="Group 25">
            <a:extLst>
              <a:ext uri="{FF2B5EF4-FFF2-40B4-BE49-F238E27FC236}">
                <a16:creationId xmlns:a16="http://schemas.microsoft.com/office/drawing/2014/main" id="{D86454CE-5AE3-1C41-BAE1-981F7B80B820}"/>
              </a:ext>
            </a:extLst>
          </p:cNvPr>
          <p:cNvGrpSpPr/>
          <p:nvPr/>
        </p:nvGrpSpPr>
        <p:grpSpPr>
          <a:xfrm>
            <a:off x="4439441" y="1442894"/>
            <a:ext cx="1199785" cy="987356"/>
            <a:chOff x="7250640" y="1665702"/>
            <a:chExt cx="1199785" cy="987356"/>
          </a:xfrm>
        </p:grpSpPr>
        <p:sp>
          <p:nvSpPr>
            <p:cNvPr id="29" name="TextBox 28">
              <a:extLst>
                <a:ext uri="{FF2B5EF4-FFF2-40B4-BE49-F238E27FC236}">
                  <a16:creationId xmlns:a16="http://schemas.microsoft.com/office/drawing/2014/main" id="{0BD235DF-1CE4-F347-BCDD-CD1CECF33F1A}"/>
                </a:ext>
              </a:extLst>
            </p:cNvPr>
            <p:cNvSpPr txBox="1"/>
            <p:nvPr/>
          </p:nvSpPr>
          <p:spPr>
            <a:xfrm>
              <a:off x="7250640" y="2252948"/>
              <a:ext cx="1199785" cy="400110"/>
            </a:xfrm>
            <a:prstGeom prst="rect">
              <a:avLst/>
            </a:prstGeom>
            <a:noFill/>
          </p:spPr>
          <p:txBody>
            <a:bodyPr wrap="square" rtlCol="0">
              <a:spAutoFit/>
            </a:bodyPr>
            <a:lstStyle/>
            <a:p>
              <a:pPr algn="ctr"/>
              <a:r>
                <a:rPr lang="en-US" sz="1000" dirty="0"/>
                <a:t>AWS Systems Manager</a:t>
              </a:r>
            </a:p>
          </p:txBody>
        </p:sp>
        <p:pic>
          <p:nvPicPr>
            <p:cNvPr id="30" name="Graphic 29">
              <a:extLst>
                <a:ext uri="{FF2B5EF4-FFF2-40B4-BE49-F238E27FC236}">
                  <a16:creationId xmlns:a16="http://schemas.microsoft.com/office/drawing/2014/main" id="{1A36E760-2E65-7840-8AA3-39D392B1990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567341" y="1665702"/>
              <a:ext cx="566385" cy="566385"/>
            </a:xfrm>
            <a:prstGeom prst="rect">
              <a:avLst/>
            </a:prstGeom>
          </p:spPr>
        </p:pic>
      </p:grpSp>
      <p:grpSp>
        <p:nvGrpSpPr>
          <p:cNvPr id="3" name="Group 2">
            <a:extLst>
              <a:ext uri="{FF2B5EF4-FFF2-40B4-BE49-F238E27FC236}">
                <a16:creationId xmlns:a16="http://schemas.microsoft.com/office/drawing/2014/main" id="{A560EDC8-ED32-894B-BEC4-C1826B4B492E}"/>
              </a:ext>
            </a:extLst>
          </p:cNvPr>
          <p:cNvGrpSpPr/>
          <p:nvPr/>
        </p:nvGrpSpPr>
        <p:grpSpPr>
          <a:xfrm>
            <a:off x="6556106" y="1442894"/>
            <a:ext cx="1199785" cy="878734"/>
            <a:chOff x="6616028" y="1798757"/>
            <a:chExt cx="1199785" cy="878734"/>
          </a:xfrm>
        </p:grpSpPr>
        <p:pic>
          <p:nvPicPr>
            <p:cNvPr id="31" name="Graphic 30">
              <a:extLst>
                <a:ext uri="{FF2B5EF4-FFF2-40B4-BE49-F238E27FC236}">
                  <a16:creationId xmlns:a16="http://schemas.microsoft.com/office/drawing/2014/main" id="{0ED85D83-0592-5B49-813C-6B31A2A7461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899665" y="1798757"/>
              <a:ext cx="632513" cy="632513"/>
            </a:xfrm>
            <a:prstGeom prst="rect">
              <a:avLst/>
            </a:prstGeom>
          </p:spPr>
        </p:pic>
        <p:sp>
          <p:nvSpPr>
            <p:cNvPr id="32" name="TextBox 31">
              <a:extLst>
                <a:ext uri="{FF2B5EF4-FFF2-40B4-BE49-F238E27FC236}">
                  <a16:creationId xmlns:a16="http://schemas.microsoft.com/office/drawing/2014/main" id="{BF748646-C388-F242-BE76-6017F50737A1}"/>
                </a:ext>
              </a:extLst>
            </p:cNvPr>
            <p:cNvSpPr txBox="1"/>
            <p:nvPr/>
          </p:nvSpPr>
          <p:spPr>
            <a:xfrm>
              <a:off x="6616028" y="2431270"/>
              <a:ext cx="1199785" cy="246221"/>
            </a:xfrm>
            <a:prstGeom prst="rect">
              <a:avLst/>
            </a:prstGeom>
            <a:noFill/>
          </p:spPr>
          <p:txBody>
            <a:bodyPr wrap="square" rtlCol="0">
              <a:spAutoFit/>
            </a:bodyPr>
            <a:lstStyle/>
            <a:p>
              <a:pPr algn="ctr"/>
              <a:r>
                <a:rPr lang="en-US" sz="1000" dirty="0"/>
                <a:t>AWS </a:t>
              </a:r>
              <a:r>
                <a:rPr lang="en-US" sz="1000" dirty="0" err="1"/>
                <a:t>AppConfig</a:t>
              </a:r>
              <a:endParaRPr lang="en-US" sz="1000" dirty="0"/>
            </a:p>
          </p:txBody>
        </p:sp>
      </p:grpSp>
      <p:grpSp>
        <p:nvGrpSpPr>
          <p:cNvPr id="4" name="Group 3">
            <a:extLst>
              <a:ext uri="{FF2B5EF4-FFF2-40B4-BE49-F238E27FC236}">
                <a16:creationId xmlns:a16="http://schemas.microsoft.com/office/drawing/2014/main" id="{64BCF2C4-A318-E644-B147-02AA1F312C74}"/>
              </a:ext>
            </a:extLst>
          </p:cNvPr>
          <p:cNvGrpSpPr/>
          <p:nvPr/>
        </p:nvGrpSpPr>
        <p:grpSpPr>
          <a:xfrm>
            <a:off x="7212117" y="1442894"/>
            <a:ext cx="2301904" cy="894212"/>
            <a:chOff x="7204832" y="1744290"/>
            <a:chExt cx="2301904" cy="894212"/>
          </a:xfrm>
        </p:grpSpPr>
        <p:sp>
          <p:nvSpPr>
            <p:cNvPr id="33" name="TextBox 32">
              <a:extLst>
                <a:ext uri="{FF2B5EF4-FFF2-40B4-BE49-F238E27FC236}">
                  <a16:creationId xmlns:a16="http://schemas.microsoft.com/office/drawing/2014/main" id="{3ACAAC59-8AFA-4043-982C-926333571601}"/>
                </a:ext>
              </a:extLst>
            </p:cNvPr>
            <p:cNvSpPr txBox="1"/>
            <p:nvPr/>
          </p:nvSpPr>
          <p:spPr>
            <a:xfrm>
              <a:off x="7204832" y="2392281"/>
              <a:ext cx="2301904" cy="246221"/>
            </a:xfrm>
            <a:prstGeom prst="rect">
              <a:avLst/>
            </a:prstGeom>
            <a:noFill/>
          </p:spPr>
          <p:txBody>
            <a:bodyPr wrap="square" rtlCol="0">
              <a:spAutoFit/>
            </a:bodyPr>
            <a:lstStyle/>
            <a:p>
              <a:pPr algn="ctr"/>
              <a:r>
                <a:rPr lang="en-US" sz="1000" dirty="0"/>
                <a:t>AWS </a:t>
              </a:r>
              <a:r>
                <a:rPr lang="en-US" sz="1000" dirty="0" err="1"/>
                <a:t>CodePipeline</a:t>
              </a:r>
              <a:endParaRPr lang="en-US" sz="1000" dirty="0"/>
            </a:p>
          </p:txBody>
        </p:sp>
        <p:pic>
          <p:nvPicPr>
            <p:cNvPr id="34" name="Graphic 33">
              <a:extLst>
                <a:ext uri="{FF2B5EF4-FFF2-40B4-BE49-F238E27FC236}">
                  <a16:creationId xmlns:a16="http://schemas.microsoft.com/office/drawing/2014/main" id="{8E81AE08-1220-D74D-AA38-F03A2B112C2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039528" y="1744290"/>
              <a:ext cx="632513" cy="632513"/>
            </a:xfrm>
            <a:prstGeom prst="rect">
              <a:avLst/>
            </a:prstGeom>
          </p:spPr>
        </p:pic>
      </p:grpSp>
      <p:grpSp>
        <p:nvGrpSpPr>
          <p:cNvPr id="5" name="Group 4">
            <a:extLst>
              <a:ext uri="{FF2B5EF4-FFF2-40B4-BE49-F238E27FC236}">
                <a16:creationId xmlns:a16="http://schemas.microsoft.com/office/drawing/2014/main" id="{E9BD18BB-1DEA-9C42-B9BD-77157CEFE1A3}"/>
              </a:ext>
            </a:extLst>
          </p:cNvPr>
          <p:cNvGrpSpPr/>
          <p:nvPr/>
        </p:nvGrpSpPr>
        <p:grpSpPr>
          <a:xfrm>
            <a:off x="4196832" y="2424638"/>
            <a:ext cx="1685002" cy="881316"/>
            <a:chOff x="7520568" y="2352584"/>
            <a:chExt cx="1685002" cy="881316"/>
          </a:xfrm>
        </p:grpSpPr>
        <p:sp>
          <p:nvSpPr>
            <p:cNvPr id="35" name="TextBox 34">
              <a:extLst>
                <a:ext uri="{FF2B5EF4-FFF2-40B4-BE49-F238E27FC236}">
                  <a16:creationId xmlns:a16="http://schemas.microsoft.com/office/drawing/2014/main" id="{1C97D3AF-A624-B244-A627-06E260EC91ED}"/>
                </a:ext>
              </a:extLst>
            </p:cNvPr>
            <p:cNvSpPr txBox="1"/>
            <p:nvPr/>
          </p:nvSpPr>
          <p:spPr>
            <a:xfrm>
              <a:off x="7520568" y="2987679"/>
              <a:ext cx="1685002" cy="246221"/>
            </a:xfrm>
            <a:prstGeom prst="rect">
              <a:avLst/>
            </a:prstGeom>
            <a:noFill/>
          </p:spPr>
          <p:txBody>
            <a:bodyPr wrap="square" rtlCol="0">
              <a:spAutoFit/>
            </a:bodyPr>
            <a:lstStyle/>
            <a:p>
              <a:pPr algn="ctr"/>
              <a:r>
                <a:rPr lang="en-US" sz="1000" dirty="0"/>
                <a:t>AWS </a:t>
              </a:r>
              <a:r>
                <a:rPr lang="en-US" sz="1000" dirty="0" err="1"/>
                <a:t>CodeDeploy</a:t>
              </a:r>
              <a:endParaRPr lang="en-US" sz="1000" dirty="0"/>
            </a:p>
          </p:txBody>
        </p:sp>
        <p:pic>
          <p:nvPicPr>
            <p:cNvPr id="36" name="Graphic 35">
              <a:extLst>
                <a:ext uri="{FF2B5EF4-FFF2-40B4-BE49-F238E27FC236}">
                  <a16:creationId xmlns:a16="http://schemas.microsoft.com/office/drawing/2014/main" id="{A67EE720-ECA2-8345-90FF-FF47876F5A3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076432" y="2352584"/>
              <a:ext cx="638598" cy="638598"/>
            </a:xfrm>
            <a:prstGeom prst="rect">
              <a:avLst/>
            </a:prstGeom>
          </p:spPr>
        </p:pic>
      </p:grpSp>
    </p:spTree>
    <p:extLst>
      <p:ext uri="{BB962C8B-B14F-4D97-AF65-F5344CB8AC3E}">
        <p14:creationId xmlns:p14="http://schemas.microsoft.com/office/powerpoint/2010/main" val="51035646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hape 156">
            <a:extLst>
              <a:ext uri="{FF2B5EF4-FFF2-40B4-BE49-F238E27FC236}">
                <a16:creationId xmlns:a16="http://schemas.microsoft.com/office/drawing/2014/main" id="{FF8F5121-385C-7B4C-97E3-B410FC93A5AC}"/>
              </a:ext>
            </a:extLst>
          </p:cNvPr>
          <p:cNvSpPr txBox="1"/>
          <p:nvPr/>
        </p:nvSpPr>
        <p:spPr>
          <a:xfrm>
            <a:off x="223450" y="173885"/>
            <a:ext cx="6858000" cy="514500"/>
          </a:xfrm>
          <a:prstGeom prst="rect">
            <a:avLst/>
          </a:prstGeom>
          <a:noFill/>
          <a:ln>
            <a:noFill/>
          </a:ln>
        </p:spPr>
        <p:txBody>
          <a:bodyPr wrap="square" lIns="91425" tIns="45700" rIns="91425" bIns="45700" anchor="t" anchorCtr="0">
            <a:noAutofit/>
          </a:bodyPr>
          <a:lstStyle/>
          <a:p>
            <a:pPr>
              <a:buClr>
                <a:srgbClr val="000000"/>
              </a:buClr>
              <a:buSzPts val="1100"/>
            </a:pPr>
            <a:r>
              <a:rPr lang="en-US" b="1" dirty="0">
                <a:solidFill>
                  <a:srgbClr val="232F3E"/>
                </a:solidFill>
                <a:latin typeface="Amazon Ember" panose="020B0603020204020204" pitchFamily="34" charset="0"/>
                <a:ea typeface="Amazon Ember" panose="020B0603020204020204" pitchFamily="34" charset="0"/>
                <a:cs typeface="Amazon Ember" panose="020B0603020204020204" pitchFamily="34" charset="0"/>
                <a:sym typeface="Oxygen"/>
              </a:rPr>
              <a:t>Change Management</a:t>
            </a:r>
            <a:r>
              <a:rPr lang="en" b="1" dirty="0">
                <a:solidFill>
                  <a:srgbClr val="232F3E"/>
                </a:solidFill>
                <a:latin typeface="Amazon Ember" panose="020B0603020204020204" pitchFamily="34" charset="0"/>
                <a:ea typeface="Amazon Ember" panose="020B0603020204020204" pitchFamily="34" charset="0"/>
                <a:cs typeface="Amazon Ember" panose="020B0603020204020204" pitchFamily="34" charset="0"/>
                <a:sym typeface="Oxygen"/>
              </a:rPr>
              <a:t> </a:t>
            </a:r>
            <a:r>
              <a:rPr lang="en-US" b="1" dirty="0">
                <a:solidFill>
                  <a:srgbClr val="232F3E"/>
                </a:solidFill>
                <a:latin typeface="Amazon Ember" panose="020B0603020204020204" pitchFamily="34" charset="0"/>
                <a:ea typeface="Amazon Ember" panose="020B0603020204020204" pitchFamily="34" charset="0"/>
                <a:cs typeface="Amazon Ember" panose="020B0603020204020204" pitchFamily="34" charset="0"/>
                <a:sym typeface="Oxygen"/>
              </a:rPr>
              <a:t>– Key Epics</a:t>
            </a:r>
            <a:endParaRPr lang="en" b="1" dirty="0">
              <a:solidFill>
                <a:srgbClr val="232F3E"/>
              </a:solidFill>
              <a:latin typeface="Amazon Ember" panose="020B0603020204020204" pitchFamily="34" charset="0"/>
              <a:ea typeface="Amazon Ember" panose="020B0603020204020204" pitchFamily="34" charset="0"/>
              <a:cs typeface="Amazon Ember" panose="020B0603020204020204" pitchFamily="34" charset="0"/>
              <a:sym typeface="Oxygen"/>
            </a:endParaRPr>
          </a:p>
        </p:txBody>
      </p:sp>
      <p:cxnSp>
        <p:nvCxnSpPr>
          <p:cNvPr id="11" name="Shape 157">
            <a:extLst>
              <a:ext uri="{FF2B5EF4-FFF2-40B4-BE49-F238E27FC236}">
                <a16:creationId xmlns:a16="http://schemas.microsoft.com/office/drawing/2014/main" id="{9400E852-BE4A-C441-A9D3-853F0A5E6B86}"/>
              </a:ext>
            </a:extLst>
          </p:cNvPr>
          <p:cNvCxnSpPr/>
          <p:nvPr/>
        </p:nvCxnSpPr>
        <p:spPr>
          <a:xfrm>
            <a:off x="320116" y="554198"/>
            <a:ext cx="8540400" cy="0"/>
          </a:xfrm>
          <a:prstGeom prst="straightConnector1">
            <a:avLst/>
          </a:prstGeom>
          <a:noFill/>
          <a:ln w="12700" cap="sq" cmpd="sng">
            <a:solidFill>
              <a:schemeClr val="accent1"/>
            </a:solidFill>
            <a:prstDash val="solid"/>
            <a:round/>
            <a:headEnd type="none" w="med" len="med"/>
            <a:tailEnd type="none" w="med" len="med"/>
          </a:ln>
        </p:spPr>
      </p:cxnSp>
      <p:sp>
        <p:nvSpPr>
          <p:cNvPr id="5" name="Rectangle 4">
            <a:extLst>
              <a:ext uri="{FF2B5EF4-FFF2-40B4-BE49-F238E27FC236}">
                <a16:creationId xmlns:a16="http://schemas.microsoft.com/office/drawing/2014/main" id="{6D46AF51-41BF-CA40-A18E-B3B69E53C39D}"/>
              </a:ext>
            </a:extLst>
          </p:cNvPr>
          <p:cNvSpPr/>
          <p:nvPr/>
        </p:nvSpPr>
        <p:spPr>
          <a:xfrm>
            <a:off x="320115" y="688385"/>
            <a:ext cx="7613649" cy="2769989"/>
          </a:xfrm>
          <a:prstGeom prst="rect">
            <a:avLst/>
          </a:prstGeom>
        </p:spPr>
        <p:txBody>
          <a:bodyPr wrap="square">
            <a:spAutoFit/>
          </a:bodyPr>
          <a:lstStyle/>
          <a:p>
            <a:pPr marL="285750" indent="-285750">
              <a:buFont typeface="Arial" panose="020B0604020202020204" pitchFamily="34" charset="0"/>
              <a:buChar char="•"/>
            </a:pPr>
            <a:r>
              <a:rPr lang="en-US" sz="1600" b="1" dirty="0">
                <a:latin typeface="Amazon Ember" panose="020B0603020204020204" pitchFamily="34" charset="0"/>
                <a:ea typeface="Amazon Ember" panose="020B0603020204020204" pitchFamily="34" charset="0"/>
                <a:cs typeface="Amazon Ember" panose="020B0603020204020204" pitchFamily="34" charset="0"/>
              </a:rPr>
              <a:t>Integrate Cloud Changes with existing Change Processes</a:t>
            </a:r>
          </a:p>
          <a:p>
            <a:pPr marL="742950" lvl="1" indent="-285750">
              <a:buFont typeface="Arial" panose="020B0604020202020204" pitchFamily="34" charset="0"/>
              <a:buChar char="•"/>
            </a:pPr>
            <a:r>
              <a:rPr lang="en-US" sz="1400" dirty="0">
                <a:latin typeface="Amazon Ember" panose="020B0603020204020204" pitchFamily="34" charset="0"/>
                <a:ea typeface="Amazon Ember" panose="020B0603020204020204" pitchFamily="34" charset="0"/>
                <a:cs typeface="Amazon Ember" panose="020B0603020204020204" pitchFamily="34" charset="0"/>
              </a:rPr>
              <a:t>Enable existing change board on the recommended changes in the cloud</a:t>
            </a:r>
          </a:p>
          <a:p>
            <a:pPr marL="742950" lvl="1" indent="-285750">
              <a:buFont typeface="Arial" panose="020B0604020202020204" pitchFamily="34" charset="0"/>
              <a:buChar char="•"/>
            </a:pPr>
            <a:r>
              <a:rPr lang="en-US" sz="1400" dirty="0">
                <a:latin typeface="Amazon Ember" panose="020B0603020204020204" pitchFamily="34" charset="0"/>
                <a:ea typeface="Amazon Ember" panose="020B0603020204020204" pitchFamily="34" charset="0"/>
                <a:cs typeface="Amazon Ember" panose="020B0603020204020204" pitchFamily="34" charset="0"/>
              </a:rPr>
              <a:t>Best Practices Incorporating </a:t>
            </a:r>
            <a:r>
              <a:rPr lang="en-US" sz="1400" dirty="0" err="1">
                <a:latin typeface="Amazon Ember" panose="020B0603020204020204" pitchFamily="34" charset="0"/>
                <a:ea typeface="Amazon Ember" panose="020B0603020204020204" pitchFamily="34" charset="0"/>
                <a:cs typeface="Amazon Ember" panose="020B0603020204020204" pitchFamily="34" charset="0"/>
              </a:rPr>
              <a:t>IaC</a:t>
            </a:r>
            <a:r>
              <a:rPr lang="en-US" sz="1400" dirty="0">
                <a:latin typeface="Amazon Ember" panose="020B0603020204020204" pitchFamily="34" charset="0"/>
                <a:ea typeface="Amazon Ember" panose="020B0603020204020204" pitchFamily="34" charset="0"/>
                <a:cs typeface="Amazon Ember" panose="020B0603020204020204" pitchFamily="34" charset="0"/>
              </a:rPr>
              <a:t> artifacts in to Change Management</a:t>
            </a:r>
          </a:p>
          <a:p>
            <a:pPr marL="742950" lvl="1" indent="-285750">
              <a:buFont typeface="Arial" panose="020B0604020202020204" pitchFamily="34" charset="0"/>
              <a:buChar char="•"/>
            </a:pPr>
            <a:r>
              <a:rPr lang="en-US" sz="1400" dirty="0">
                <a:latin typeface="Amazon Ember" panose="020B0603020204020204" pitchFamily="34" charset="0"/>
                <a:ea typeface="Amazon Ember" panose="020B0603020204020204" pitchFamily="34" charset="0"/>
                <a:cs typeface="Amazon Ember" panose="020B0603020204020204" pitchFamily="34" charset="0"/>
              </a:rPr>
              <a:t>Define Change Matrix for each type of change: Normal, Standard, Emergency, Post Facto, Unauthorized</a:t>
            </a:r>
          </a:p>
          <a:p>
            <a:pPr marL="742950" lvl="1" indent="-285750">
              <a:buFont typeface="Arial" panose="020B0604020202020204" pitchFamily="34" charset="0"/>
              <a:buChar char="•"/>
            </a:pPr>
            <a:r>
              <a:rPr lang="en-US" sz="1400" dirty="0">
                <a:latin typeface="Amazon Ember" panose="020B0603020204020204" pitchFamily="34" charset="0"/>
                <a:ea typeface="Amazon Ember" panose="020B0603020204020204" pitchFamily="34" charset="0"/>
                <a:cs typeface="Amazon Ember" panose="020B0603020204020204" pitchFamily="34" charset="0"/>
              </a:rPr>
              <a:t>Automation of Standard Changes using AWS Systems Manager</a:t>
            </a:r>
          </a:p>
          <a:p>
            <a:pPr marL="742950" lvl="1" indent="-285750">
              <a:buFont typeface="Arial" panose="020B0604020202020204" pitchFamily="34" charset="0"/>
              <a:buChar char="•"/>
            </a:pPr>
            <a:r>
              <a:rPr lang="en-US" sz="1400" dirty="0">
                <a:latin typeface="Amazon Ember" panose="020B0603020204020204" pitchFamily="34" charset="0"/>
                <a:ea typeface="Amazon Ember" panose="020B0603020204020204" pitchFamily="34" charset="0"/>
                <a:cs typeface="Amazon Ember" panose="020B0603020204020204" pitchFamily="34" charset="0"/>
              </a:rPr>
              <a:t>CI / CD Pipelines into Change Management</a:t>
            </a:r>
          </a:p>
          <a:p>
            <a:pPr marL="742950" lvl="1" indent="-285750">
              <a:buFont typeface="Arial" panose="020B0604020202020204" pitchFamily="34" charset="0"/>
              <a:buChar char="•"/>
            </a:pPr>
            <a:endParaRPr lang="en-US" sz="1400" dirty="0">
              <a:latin typeface="Amazon Ember" panose="020B0603020204020204" pitchFamily="34" charset="0"/>
              <a:ea typeface="Amazon Ember" panose="020B0603020204020204" pitchFamily="34" charset="0"/>
              <a:cs typeface="Amazon Ember" panose="020B0603020204020204" pitchFamily="34" charset="0"/>
            </a:endParaRPr>
          </a:p>
          <a:p>
            <a:pPr marL="285750" indent="-285750">
              <a:buFont typeface="Arial" panose="020B0604020202020204" pitchFamily="34" charset="0"/>
              <a:buChar char="•"/>
            </a:pPr>
            <a:r>
              <a:rPr lang="en-US" sz="1600" b="1" dirty="0">
                <a:latin typeface="Amazon Ember" panose="020B0603020204020204" pitchFamily="34" charset="0"/>
                <a:ea typeface="Amazon Ember" panose="020B0603020204020204" pitchFamily="34" charset="0"/>
                <a:cs typeface="Amazon Ember" panose="020B0603020204020204" pitchFamily="34" charset="0"/>
              </a:rPr>
              <a:t>Automate Process Integration with existing ITSM Tools</a:t>
            </a:r>
          </a:p>
          <a:p>
            <a:pPr marL="742950" lvl="1" indent="-285750">
              <a:buFont typeface="Arial" panose="020B0604020202020204" pitchFamily="34" charset="0"/>
              <a:buChar char="•"/>
            </a:pPr>
            <a:r>
              <a:rPr lang="en-US" sz="1400" dirty="0">
                <a:latin typeface="Amazon Ember" panose="020B0603020204020204" pitchFamily="34" charset="0"/>
                <a:ea typeface="Amazon Ember" panose="020B0603020204020204" pitchFamily="34" charset="0"/>
                <a:cs typeface="Amazon Ember" panose="020B0603020204020204" pitchFamily="34" charset="0"/>
              </a:rPr>
              <a:t>Automate RFC creation in ITSM Tools for Standard Changes</a:t>
            </a:r>
          </a:p>
          <a:p>
            <a:pPr marL="742950" lvl="1" indent="-285750">
              <a:buFont typeface="Arial" panose="020B0604020202020204" pitchFamily="34" charset="0"/>
              <a:buChar char="•"/>
            </a:pPr>
            <a:r>
              <a:rPr lang="en-US" sz="1400" dirty="0">
                <a:latin typeface="Amazon Ember" panose="020B0603020204020204" pitchFamily="34" charset="0"/>
                <a:ea typeface="Amazon Ember" panose="020B0603020204020204" pitchFamily="34" charset="0"/>
                <a:cs typeface="Amazon Ember" panose="020B0603020204020204" pitchFamily="34" charset="0"/>
              </a:rPr>
              <a:t>Automate RFC manual approval on Major Changes as possible</a:t>
            </a:r>
          </a:p>
          <a:p>
            <a:pPr marL="285750" indent="-285750">
              <a:buFont typeface="Arial" panose="020B0604020202020204" pitchFamily="34" charset="0"/>
              <a:buChar char="•"/>
            </a:pPr>
            <a:endParaRPr lang="en-US" sz="1600" b="1" dirty="0">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29839582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hape 156">
            <a:extLst>
              <a:ext uri="{FF2B5EF4-FFF2-40B4-BE49-F238E27FC236}">
                <a16:creationId xmlns:a16="http://schemas.microsoft.com/office/drawing/2014/main" id="{FF8F5121-385C-7B4C-97E3-B410FC93A5AC}"/>
              </a:ext>
            </a:extLst>
          </p:cNvPr>
          <p:cNvSpPr txBox="1"/>
          <p:nvPr/>
        </p:nvSpPr>
        <p:spPr>
          <a:xfrm>
            <a:off x="223450" y="173885"/>
            <a:ext cx="6858000" cy="514500"/>
          </a:xfrm>
          <a:prstGeom prst="rect">
            <a:avLst/>
          </a:prstGeom>
          <a:noFill/>
          <a:ln>
            <a:noFill/>
          </a:ln>
        </p:spPr>
        <p:txBody>
          <a:bodyPr wrap="square" lIns="91425" tIns="45700" rIns="91425" bIns="45700" anchor="t" anchorCtr="0">
            <a:noAutofit/>
          </a:bodyPr>
          <a:lstStyle/>
          <a:p>
            <a:pPr lvl="0">
              <a:buClr>
                <a:srgbClr val="000000"/>
              </a:buClr>
              <a:buSzPts val="1100"/>
            </a:pPr>
            <a:r>
              <a:rPr lang="en-AU" b="1" dirty="0">
                <a:solidFill>
                  <a:srgbClr val="232F3E"/>
                </a:solidFill>
                <a:latin typeface="Amazon Ember" panose="020B0603020204020204" pitchFamily="34" charset="0"/>
                <a:ea typeface="Amazon Ember" panose="020B0603020204020204" pitchFamily="34" charset="0"/>
                <a:cs typeface="Amazon Ember" panose="020B0603020204020204" pitchFamily="34" charset="0"/>
              </a:rPr>
              <a:t>AWS Operational Domains</a:t>
            </a:r>
            <a:endParaRPr lang="en" b="1" dirty="0">
              <a:solidFill>
                <a:srgbClr val="232F3E"/>
              </a:solidFill>
              <a:latin typeface="Amazon Ember" panose="020B0603020204020204" pitchFamily="34" charset="0"/>
              <a:ea typeface="Amazon Ember" panose="020B0603020204020204" pitchFamily="34" charset="0"/>
              <a:cs typeface="Amazon Ember" panose="020B0603020204020204" pitchFamily="34" charset="0"/>
              <a:sym typeface="Oxygen"/>
            </a:endParaRPr>
          </a:p>
        </p:txBody>
      </p:sp>
      <p:cxnSp>
        <p:nvCxnSpPr>
          <p:cNvPr id="11" name="Shape 157">
            <a:extLst>
              <a:ext uri="{FF2B5EF4-FFF2-40B4-BE49-F238E27FC236}">
                <a16:creationId xmlns:a16="http://schemas.microsoft.com/office/drawing/2014/main" id="{9400E852-BE4A-C441-A9D3-853F0A5E6B86}"/>
              </a:ext>
            </a:extLst>
          </p:cNvPr>
          <p:cNvCxnSpPr/>
          <p:nvPr/>
        </p:nvCxnSpPr>
        <p:spPr>
          <a:xfrm>
            <a:off x="320116" y="554198"/>
            <a:ext cx="8540400" cy="0"/>
          </a:xfrm>
          <a:prstGeom prst="straightConnector1">
            <a:avLst/>
          </a:prstGeom>
          <a:noFill/>
          <a:ln w="12700" cap="sq" cmpd="sng">
            <a:solidFill>
              <a:schemeClr val="accent1"/>
            </a:solidFill>
            <a:prstDash val="solid"/>
            <a:round/>
            <a:headEnd type="none" w="med" len="med"/>
            <a:tailEnd type="none" w="med" len="med"/>
          </a:ln>
        </p:spPr>
      </p:cxnSp>
      <p:sp>
        <p:nvSpPr>
          <p:cNvPr id="5" name="Rectangle 4">
            <a:extLst>
              <a:ext uri="{FF2B5EF4-FFF2-40B4-BE49-F238E27FC236}">
                <a16:creationId xmlns:a16="http://schemas.microsoft.com/office/drawing/2014/main" id="{C24511F7-FBE4-BB4C-AAAE-CE21A419DB3A}"/>
              </a:ext>
            </a:extLst>
          </p:cNvPr>
          <p:cNvSpPr/>
          <p:nvPr/>
        </p:nvSpPr>
        <p:spPr>
          <a:xfrm>
            <a:off x="1099040" y="1625707"/>
            <a:ext cx="1463040" cy="640080"/>
          </a:xfrm>
          <a:prstGeom prst="rect">
            <a:avLst/>
          </a:prstGeom>
          <a:solidFill>
            <a:schemeClr val="bg1">
              <a:lumMod val="65000"/>
            </a:schemeClr>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r>
              <a:rPr lang="en-AU" sz="11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Platform Architecture &amp; Governance</a:t>
            </a:r>
          </a:p>
        </p:txBody>
      </p:sp>
      <p:sp>
        <p:nvSpPr>
          <p:cNvPr id="6" name="Rectangle 5">
            <a:extLst>
              <a:ext uri="{FF2B5EF4-FFF2-40B4-BE49-F238E27FC236}">
                <a16:creationId xmlns:a16="http://schemas.microsoft.com/office/drawing/2014/main" id="{0CD2C0B1-C1D4-D149-B364-A30083D6BF1E}"/>
              </a:ext>
            </a:extLst>
          </p:cNvPr>
          <p:cNvSpPr/>
          <p:nvPr/>
        </p:nvSpPr>
        <p:spPr>
          <a:xfrm>
            <a:off x="1099040" y="2319596"/>
            <a:ext cx="1463040" cy="640080"/>
          </a:xfrm>
          <a:prstGeom prst="rect">
            <a:avLst/>
          </a:prstGeom>
          <a:solidFill>
            <a:schemeClr val="bg1">
              <a:lumMod val="65000"/>
            </a:schemeClr>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r>
              <a:rPr lang="en-AU" sz="11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Operational Health</a:t>
            </a:r>
          </a:p>
        </p:txBody>
      </p:sp>
      <p:sp>
        <p:nvSpPr>
          <p:cNvPr id="7" name="Rectangle 6">
            <a:extLst>
              <a:ext uri="{FF2B5EF4-FFF2-40B4-BE49-F238E27FC236}">
                <a16:creationId xmlns:a16="http://schemas.microsoft.com/office/drawing/2014/main" id="{9B2465BE-76FD-1D40-94EB-B78E1B86B824}"/>
              </a:ext>
            </a:extLst>
          </p:cNvPr>
          <p:cNvSpPr/>
          <p:nvPr/>
        </p:nvSpPr>
        <p:spPr>
          <a:xfrm>
            <a:off x="1088309" y="3724200"/>
            <a:ext cx="1463040" cy="640080"/>
          </a:xfrm>
          <a:prstGeom prst="rect">
            <a:avLst/>
          </a:prstGeom>
          <a:solidFill>
            <a:schemeClr val="bg1">
              <a:lumMod val="65000"/>
            </a:schemeClr>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r>
              <a:rPr lang="en-AU" sz="11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Availability &amp; Continuity Management</a:t>
            </a:r>
          </a:p>
        </p:txBody>
      </p:sp>
      <p:sp>
        <p:nvSpPr>
          <p:cNvPr id="8" name="Rectangle 7">
            <a:extLst>
              <a:ext uri="{FF2B5EF4-FFF2-40B4-BE49-F238E27FC236}">
                <a16:creationId xmlns:a16="http://schemas.microsoft.com/office/drawing/2014/main" id="{05E2CF03-3F44-B04F-988D-5225BCCD9094}"/>
              </a:ext>
            </a:extLst>
          </p:cNvPr>
          <p:cNvSpPr/>
          <p:nvPr/>
        </p:nvSpPr>
        <p:spPr>
          <a:xfrm>
            <a:off x="1099040" y="3013485"/>
            <a:ext cx="1463040" cy="640080"/>
          </a:xfrm>
          <a:prstGeom prst="rect">
            <a:avLst/>
          </a:prstGeom>
          <a:solidFill>
            <a:schemeClr val="bg1">
              <a:lumMod val="65000"/>
            </a:schemeClr>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r>
              <a:rPr lang="en-AU" sz="11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Provisioning &amp; Configuration Management</a:t>
            </a:r>
          </a:p>
        </p:txBody>
      </p:sp>
      <p:sp>
        <p:nvSpPr>
          <p:cNvPr id="9" name="Rectangle 8">
            <a:extLst>
              <a:ext uri="{FF2B5EF4-FFF2-40B4-BE49-F238E27FC236}">
                <a16:creationId xmlns:a16="http://schemas.microsoft.com/office/drawing/2014/main" id="{3370B74F-4914-D34A-B1AC-023C7DB7755A}"/>
              </a:ext>
            </a:extLst>
          </p:cNvPr>
          <p:cNvSpPr/>
          <p:nvPr/>
        </p:nvSpPr>
        <p:spPr>
          <a:xfrm>
            <a:off x="971132" y="986412"/>
            <a:ext cx="1693690" cy="3519494"/>
          </a:xfrm>
          <a:prstGeom prst="rect">
            <a:avLst/>
          </a:prstGeom>
          <a:noFill/>
          <a:ln>
            <a:solidFill>
              <a:schemeClr val="accent5"/>
            </a:solidFill>
            <a:prstDash val="dash"/>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AU" sz="1200" b="1" dirty="0">
                <a:solidFill>
                  <a:schemeClr val="accent5"/>
                </a:solidFill>
                <a:effectLst>
                  <a:outerShdw blurRad="50800" dist="38100" dir="2700000" algn="tl" rotWithShape="0">
                    <a:prstClr val="black">
                      <a:alpha val="40000"/>
                    </a:prstClr>
                  </a:outerShdw>
                </a:effectLst>
                <a:latin typeface="Amazon Ember" panose="020B0603020204020204" pitchFamily="34" charset="0"/>
                <a:ea typeface="Amazon Ember" panose="020B0603020204020204" pitchFamily="34" charset="0"/>
                <a:cs typeface="Amazon Ember" panose="020B0603020204020204" pitchFamily="34" charset="0"/>
              </a:rPr>
              <a:t>Core Operations Functions</a:t>
            </a:r>
          </a:p>
        </p:txBody>
      </p:sp>
      <p:sp>
        <p:nvSpPr>
          <p:cNvPr id="12" name="Rectangle 11">
            <a:extLst>
              <a:ext uri="{FF2B5EF4-FFF2-40B4-BE49-F238E27FC236}">
                <a16:creationId xmlns:a16="http://schemas.microsoft.com/office/drawing/2014/main" id="{BE83D9A5-9E04-6C43-B1C6-CDDAF24022D7}"/>
              </a:ext>
            </a:extLst>
          </p:cNvPr>
          <p:cNvSpPr/>
          <p:nvPr/>
        </p:nvSpPr>
        <p:spPr>
          <a:xfrm>
            <a:off x="6562668" y="2319596"/>
            <a:ext cx="1463040" cy="640080"/>
          </a:xfrm>
          <a:prstGeom prst="rect">
            <a:avLst/>
          </a:prstGeom>
          <a:solidFill>
            <a:schemeClr val="accent6">
              <a:lumMod val="65000"/>
            </a:schemeClr>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r>
              <a:rPr lang="en-AU" sz="11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Continuous Improvement</a:t>
            </a:r>
          </a:p>
        </p:txBody>
      </p:sp>
      <p:sp>
        <p:nvSpPr>
          <p:cNvPr id="13" name="Rectangle 12">
            <a:extLst>
              <a:ext uri="{FF2B5EF4-FFF2-40B4-BE49-F238E27FC236}">
                <a16:creationId xmlns:a16="http://schemas.microsoft.com/office/drawing/2014/main" id="{F2018335-DAC2-CF4A-8E88-8FC6015FB4F5}"/>
              </a:ext>
            </a:extLst>
          </p:cNvPr>
          <p:cNvSpPr/>
          <p:nvPr/>
        </p:nvSpPr>
        <p:spPr>
          <a:xfrm>
            <a:off x="6562668" y="3013485"/>
            <a:ext cx="1463040" cy="640080"/>
          </a:xfrm>
          <a:prstGeom prst="rect">
            <a:avLst/>
          </a:prstGeom>
          <a:solidFill>
            <a:schemeClr val="accent6">
              <a:lumMod val="65000"/>
            </a:schemeClr>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r>
              <a:rPr lang="en-AU" sz="11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Application Lifecycle Management</a:t>
            </a:r>
          </a:p>
        </p:txBody>
      </p:sp>
      <p:sp>
        <p:nvSpPr>
          <p:cNvPr id="14" name="Rectangle 13">
            <a:extLst>
              <a:ext uri="{FF2B5EF4-FFF2-40B4-BE49-F238E27FC236}">
                <a16:creationId xmlns:a16="http://schemas.microsoft.com/office/drawing/2014/main" id="{EFD053D2-5E23-8A44-BB90-3C04013FD3F4}"/>
              </a:ext>
            </a:extLst>
          </p:cNvPr>
          <p:cNvSpPr/>
          <p:nvPr/>
        </p:nvSpPr>
        <p:spPr>
          <a:xfrm>
            <a:off x="6562668" y="1625707"/>
            <a:ext cx="1463040" cy="640080"/>
          </a:xfrm>
          <a:prstGeom prst="rect">
            <a:avLst/>
          </a:prstGeom>
          <a:solidFill>
            <a:schemeClr val="accent6">
              <a:lumMod val="65000"/>
            </a:schemeClr>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r>
              <a:rPr lang="en-AU" sz="11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Reporting &amp; Analytics</a:t>
            </a:r>
          </a:p>
        </p:txBody>
      </p:sp>
      <p:sp>
        <p:nvSpPr>
          <p:cNvPr id="15" name="Rectangle 14">
            <a:extLst>
              <a:ext uri="{FF2B5EF4-FFF2-40B4-BE49-F238E27FC236}">
                <a16:creationId xmlns:a16="http://schemas.microsoft.com/office/drawing/2014/main" id="{9294991E-1C8D-6A4C-953B-9487995D1110}"/>
              </a:ext>
            </a:extLst>
          </p:cNvPr>
          <p:cNvSpPr/>
          <p:nvPr/>
        </p:nvSpPr>
        <p:spPr>
          <a:xfrm>
            <a:off x="6448368" y="985466"/>
            <a:ext cx="1691640" cy="3520440"/>
          </a:xfrm>
          <a:prstGeom prst="rect">
            <a:avLst/>
          </a:prstGeom>
          <a:noFill/>
          <a:ln>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AU" sz="1200" b="1" dirty="0">
                <a:solidFill>
                  <a:schemeClr val="tx1"/>
                </a:solidFill>
                <a:effectLst>
                  <a:outerShdw blurRad="50800" dist="38100" dir="2700000" algn="tl" rotWithShape="0">
                    <a:prstClr val="black">
                      <a:alpha val="40000"/>
                    </a:prstClr>
                  </a:outerShdw>
                </a:effectLst>
                <a:latin typeface="Amazon Ember" panose="020B0603020204020204" pitchFamily="34" charset="0"/>
                <a:ea typeface="Amazon Ember" panose="020B0603020204020204" pitchFamily="34" charset="0"/>
                <a:cs typeface="Amazon Ember" panose="020B0603020204020204" pitchFamily="34" charset="0"/>
              </a:rPr>
              <a:t>Supporting Functions</a:t>
            </a:r>
          </a:p>
        </p:txBody>
      </p:sp>
      <p:sp>
        <p:nvSpPr>
          <p:cNvPr id="16" name="Rectangle 15">
            <a:extLst>
              <a:ext uri="{FF2B5EF4-FFF2-40B4-BE49-F238E27FC236}">
                <a16:creationId xmlns:a16="http://schemas.microsoft.com/office/drawing/2014/main" id="{F7556889-3DBB-AC49-A59F-EC3C7511C0C7}"/>
              </a:ext>
            </a:extLst>
          </p:cNvPr>
          <p:cNvSpPr/>
          <p:nvPr/>
        </p:nvSpPr>
        <p:spPr>
          <a:xfrm>
            <a:off x="4748019" y="1625935"/>
            <a:ext cx="1463040" cy="640080"/>
          </a:xfrm>
          <a:prstGeom prst="rect">
            <a:avLst/>
          </a:prstGeom>
          <a:solidFill>
            <a:schemeClr val="accent6">
              <a:lumMod val="65000"/>
            </a:schemeClr>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r>
              <a:rPr lang="en-AU" sz="11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Financial Management</a:t>
            </a:r>
          </a:p>
        </p:txBody>
      </p:sp>
      <p:sp>
        <p:nvSpPr>
          <p:cNvPr id="17" name="Rectangle 16">
            <a:extLst>
              <a:ext uri="{FF2B5EF4-FFF2-40B4-BE49-F238E27FC236}">
                <a16:creationId xmlns:a16="http://schemas.microsoft.com/office/drawing/2014/main" id="{2F9DBC23-19D8-D44F-AF60-2ABFCF441CF3}"/>
              </a:ext>
            </a:extLst>
          </p:cNvPr>
          <p:cNvSpPr/>
          <p:nvPr/>
        </p:nvSpPr>
        <p:spPr>
          <a:xfrm>
            <a:off x="4748019" y="2319596"/>
            <a:ext cx="1463040" cy="640080"/>
          </a:xfrm>
          <a:prstGeom prst="rect">
            <a:avLst/>
          </a:prstGeom>
          <a:solidFill>
            <a:schemeClr val="accent6">
              <a:lumMod val="65000"/>
            </a:schemeClr>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r>
              <a:rPr lang="en-AU" sz="11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Capacity Planning &amp; Forecasting</a:t>
            </a:r>
          </a:p>
        </p:txBody>
      </p:sp>
      <p:sp>
        <p:nvSpPr>
          <p:cNvPr id="18" name="Rectangle 17">
            <a:extLst>
              <a:ext uri="{FF2B5EF4-FFF2-40B4-BE49-F238E27FC236}">
                <a16:creationId xmlns:a16="http://schemas.microsoft.com/office/drawing/2014/main" id="{26F2AA59-7BFB-D240-BC53-C84298C73BEC}"/>
              </a:ext>
            </a:extLst>
          </p:cNvPr>
          <p:cNvSpPr/>
          <p:nvPr/>
        </p:nvSpPr>
        <p:spPr>
          <a:xfrm>
            <a:off x="4620835" y="985466"/>
            <a:ext cx="1691640" cy="3520440"/>
          </a:xfrm>
          <a:prstGeom prst="rect">
            <a:avLst/>
          </a:prstGeom>
          <a:noFill/>
          <a:ln>
            <a:solidFill>
              <a:schemeClr val="accent4"/>
            </a:solidFill>
            <a:prstDash val="dash"/>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AU" sz="1200" b="1" dirty="0">
                <a:solidFill>
                  <a:schemeClr val="accent4"/>
                </a:solidFill>
                <a:effectLst>
                  <a:outerShdw blurRad="50800" dist="38100" dir="2700000" algn="tl" rotWithShape="0">
                    <a:prstClr val="black">
                      <a:alpha val="40000"/>
                    </a:prstClr>
                  </a:outerShdw>
                </a:effectLst>
                <a:latin typeface="Amazon Ember" panose="020B0603020204020204" pitchFamily="34" charset="0"/>
                <a:ea typeface="Amazon Ember" panose="020B0603020204020204" pitchFamily="34" charset="0"/>
                <a:cs typeface="Amazon Ember" panose="020B0603020204020204" pitchFamily="34" charset="0"/>
              </a:rPr>
              <a:t>Business Management Functions</a:t>
            </a:r>
          </a:p>
        </p:txBody>
      </p:sp>
      <p:sp>
        <p:nvSpPr>
          <p:cNvPr id="19" name="Rectangle 18">
            <a:extLst>
              <a:ext uri="{FF2B5EF4-FFF2-40B4-BE49-F238E27FC236}">
                <a16:creationId xmlns:a16="http://schemas.microsoft.com/office/drawing/2014/main" id="{D2581F9D-1F14-4D43-BDAE-7647504F4CF0}"/>
              </a:ext>
            </a:extLst>
          </p:cNvPr>
          <p:cNvSpPr/>
          <p:nvPr/>
        </p:nvSpPr>
        <p:spPr>
          <a:xfrm>
            <a:off x="4748019" y="3724200"/>
            <a:ext cx="1463040" cy="640080"/>
          </a:xfrm>
          <a:prstGeom prst="rect">
            <a:avLst/>
          </a:prstGeom>
          <a:solidFill>
            <a:schemeClr val="accent6">
              <a:lumMod val="65000"/>
            </a:schemeClr>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r>
              <a:rPr lang="en-AU" sz="11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Vendor Management</a:t>
            </a:r>
          </a:p>
        </p:txBody>
      </p:sp>
      <p:sp>
        <p:nvSpPr>
          <p:cNvPr id="20" name="Rectangle 19">
            <a:extLst>
              <a:ext uri="{FF2B5EF4-FFF2-40B4-BE49-F238E27FC236}">
                <a16:creationId xmlns:a16="http://schemas.microsoft.com/office/drawing/2014/main" id="{96144AA4-3560-3A48-B963-7CEBAA0EA576}"/>
              </a:ext>
            </a:extLst>
          </p:cNvPr>
          <p:cNvSpPr/>
          <p:nvPr/>
        </p:nvSpPr>
        <p:spPr>
          <a:xfrm>
            <a:off x="4735135" y="3013485"/>
            <a:ext cx="1463040" cy="640080"/>
          </a:xfrm>
          <a:prstGeom prst="rect">
            <a:avLst/>
          </a:prstGeom>
          <a:solidFill>
            <a:schemeClr val="accent6">
              <a:lumMod val="65000"/>
            </a:schemeClr>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r>
              <a:rPr lang="en-AU" sz="11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Organizational Change Management</a:t>
            </a:r>
          </a:p>
        </p:txBody>
      </p:sp>
      <p:sp>
        <p:nvSpPr>
          <p:cNvPr id="21" name="Rectangle 20">
            <a:extLst>
              <a:ext uri="{FF2B5EF4-FFF2-40B4-BE49-F238E27FC236}">
                <a16:creationId xmlns:a16="http://schemas.microsoft.com/office/drawing/2014/main" id="{D7E815AD-2D2A-6B40-B1E3-95972135EFBE}"/>
              </a:ext>
            </a:extLst>
          </p:cNvPr>
          <p:cNvSpPr/>
          <p:nvPr/>
        </p:nvSpPr>
        <p:spPr>
          <a:xfrm>
            <a:off x="2907030" y="3013485"/>
            <a:ext cx="1463040" cy="640080"/>
          </a:xfrm>
          <a:prstGeom prst="rect">
            <a:avLst/>
          </a:prstGeom>
          <a:solidFill>
            <a:schemeClr val="accent6">
              <a:lumMod val="65000"/>
            </a:schemeClr>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r>
              <a:rPr lang="en-AU" sz="11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Identity &amp; Access Management</a:t>
            </a:r>
          </a:p>
        </p:txBody>
      </p:sp>
      <p:sp>
        <p:nvSpPr>
          <p:cNvPr id="22" name="Rectangle 21">
            <a:extLst>
              <a:ext uri="{FF2B5EF4-FFF2-40B4-BE49-F238E27FC236}">
                <a16:creationId xmlns:a16="http://schemas.microsoft.com/office/drawing/2014/main" id="{60622699-0B59-544A-8748-72C1E07A5A19}"/>
              </a:ext>
            </a:extLst>
          </p:cNvPr>
          <p:cNvSpPr/>
          <p:nvPr/>
        </p:nvSpPr>
        <p:spPr>
          <a:xfrm>
            <a:off x="2920486" y="1627132"/>
            <a:ext cx="1463040" cy="640080"/>
          </a:xfrm>
          <a:prstGeom prst="rect">
            <a:avLst/>
          </a:prstGeom>
          <a:solidFill>
            <a:schemeClr val="bg1">
              <a:lumMod val="65000"/>
            </a:schemeClr>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r>
              <a:rPr lang="en-AU" sz="11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IT Change Management</a:t>
            </a:r>
          </a:p>
        </p:txBody>
      </p:sp>
      <p:sp>
        <p:nvSpPr>
          <p:cNvPr id="23" name="Rectangle 22">
            <a:extLst>
              <a:ext uri="{FF2B5EF4-FFF2-40B4-BE49-F238E27FC236}">
                <a16:creationId xmlns:a16="http://schemas.microsoft.com/office/drawing/2014/main" id="{9BFC862F-2935-1B44-B526-D44C2AFD23A5}"/>
              </a:ext>
            </a:extLst>
          </p:cNvPr>
          <p:cNvSpPr/>
          <p:nvPr/>
        </p:nvSpPr>
        <p:spPr>
          <a:xfrm>
            <a:off x="2915739" y="2319950"/>
            <a:ext cx="1463040" cy="640080"/>
          </a:xfrm>
          <a:prstGeom prst="rect">
            <a:avLst/>
          </a:prstGeom>
          <a:gradFill>
            <a:gsLst>
              <a:gs pos="0">
                <a:schemeClr val="accent5">
                  <a:lumMod val="67000"/>
                </a:schemeClr>
              </a:gs>
              <a:gs pos="48000">
                <a:schemeClr val="accent5">
                  <a:lumMod val="97000"/>
                  <a:lumOff val="3000"/>
                </a:schemeClr>
              </a:gs>
              <a:gs pos="100000">
                <a:schemeClr val="accent5">
                  <a:lumMod val="60000"/>
                  <a:lumOff val="40000"/>
                </a:schemeClr>
              </a:gs>
            </a:gsLst>
            <a:lin ang="16200000" scaled="1"/>
          </a:gra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r>
              <a:rPr lang="en-AU" sz="11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Resource Inventory Management</a:t>
            </a:r>
          </a:p>
        </p:txBody>
      </p:sp>
      <p:sp>
        <p:nvSpPr>
          <p:cNvPr id="24" name="Rectangle 23">
            <a:extLst>
              <a:ext uri="{FF2B5EF4-FFF2-40B4-BE49-F238E27FC236}">
                <a16:creationId xmlns:a16="http://schemas.microsoft.com/office/drawing/2014/main" id="{CF738AC5-23C2-B544-B1FF-25447C50C2E5}"/>
              </a:ext>
            </a:extLst>
          </p:cNvPr>
          <p:cNvSpPr/>
          <p:nvPr/>
        </p:nvSpPr>
        <p:spPr>
          <a:xfrm>
            <a:off x="2792730" y="985466"/>
            <a:ext cx="1691640" cy="3520440"/>
          </a:xfrm>
          <a:prstGeom prst="rect">
            <a:avLst/>
          </a:prstGeom>
          <a:noFill/>
          <a:ln>
            <a:solidFill>
              <a:schemeClr val="accent3"/>
            </a:solidFill>
            <a:prstDash val="dash"/>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AU" sz="1200" b="1" dirty="0">
                <a:solidFill>
                  <a:schemeClr val="accent3"/>
                </a:solidFill>
                <a:effectLst>
                  <a:outerShdw blurRad="50800" dist="38100" dir="2700000" algn="tl" rotWithShape="0">
                    <a:prstClr val="black">
                      <a:alpha val="40000"/>
                    </a:prstClr>
                  </a:outerShdw>
                </a:effectLst>
                <a:latin typeface="Amazon Ember" panose="020B0603020204020204" pitchFamily="34" charset="0"/>
                <a:ea typeface="Amazon Ember" panose="020B0603020204020204" pitchFamily="34" charset="0"/>
                <a:cs typeface="Amazon Ember" panose="020B0603020204020204" pitchFamily="34" charset="0"/>
              </a:rPr>
              <a:t>Security &amp; Control Functions</a:t>
            </a:r>
            <a:endParaRPr lang="en-AU" sz="1100" b="1" dirty="0">
              <a:solidFill>
                <a:schemeClr val="accent3"/>
              </a:solidFill>
              <a:effectLst>
                <a:outerShdw blurRad="50800" dist="38100" dir="2700000" algn="tl" rotWithShape="0">
                  <a:prstClr val="black">
                    <a:alpha val="40000"/>
                  </a:prstClr>
                </a:outerShdw>
              </a:effectLst>
              <a:latin typeface="Amazon Ember" panose="020B0603020204020204" pitchFamily="34" charset="0"/>
              <a:ea typeface="Amazon Ember" panose="020B0603020204020204" pitchFamily="34" charset="0"/>
              <a:cs typeface="Amazon Ember" panose="020B0603020204020204" pitchFamily="34" charset="0"/>
            </a:endParaRPr>
          </a:p>
        </p:txBody>
      </p:sp>
      <p:sp>
        <p:nvSpPr>
          <p:cNvPr id="25" name="Rectangle 24">
            <a:extLst>
              <a:ext uri="{FF2B5EF4-FFF2-40B4-BE49-F238E27FC236}">
                <a16:creationId xmlns:a16="http://schemas.microsoft.com/office/drawing/2014/main" id="{F47CA041-F233-AE45-B9A6-BE897233562D}"/>
              </a:ext>
            </a:extLst>
          </p:cNvPr>
          <p:cNvSpPr/>
          <p:nvPr/>
        </p:nvSpPr>
        <p:spPr>
          <a:xfrm>
            <a:off x="2907030" y="3724200"/>
            <a:ext cx="1463040" cy="640080"/>
          </a:xfrm>
          <a:prstGeom prst="rect">
            <a:avLst/>
          </a:prstGeom>
          <a:solidFill>
            <a:schemeClr val="accent6">
              <a:lumMod val="65000"/>
            </a:schemeClr>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r>
              <a:rPr lang="en-AU" sz="11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Security Management</a:t>
            </a:r>
          </a:p>
        </p:txBody>
      </p:sp>
    </p:spTree>
    <p:extLst>
      <p:ext uri="{BB962C8B-B14F-4D97-AF65-F5344CB8AC3E}">
        <p14:creationId xmlns:p14="http://schemas.microsoft.com/office/powerpoint/2010/main" val="1960252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500"/>
                                        <p:tgtEl>
                                          <p:spTgt spid="2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4"/>
                                        </p:tgtEl>
                                        <p:attrNameLst>
                                          <p:attrName>style.visibility</p:attrName>
                                        </p:attrNameLst>
                                      </p:cBhvr>
                                      <p:to>
                                        <p:strVal val="visible"/>
                                      </p:to>
                                    </p:set>
                                    <p:animEffect transition="in" filter="fade">
                                      <p:cBhvr>
                                        <p:cTn id="16" dur="500"/>
                                        <p:tgtEl>
                                          <p:spTgt spid="2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fade">
                                      <p:cBhvr>
                                        <p:cTn id="19" dur="500"/>
                                        <p:tgtEl>
                                          <p:spTgt spid="25"/>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fade">
                                      <p:cBhvr>
                                        <p:cTn id="24" dur="500"/>
                                        <p:tgtEl>
                                          <p:spTgt spid="16"/>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500"/>
                                        <p:tgtEl>
                                          <p:spTgt spid="17"/>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fade">
                                      <p:cBhvr>
                                        <p:cTn id="30" dur="500"/>
                                        <p:tgtEl>
                                          <p:spTgt spid="18"/>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animEffect transition="in" filter="fade">
                                      <p:cBhvr>
                                        <p:cTn id="33" dur="500"/>
                                        <p:tgtEl>
                                          <p:spTgt spid="19"/>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0"/>
                                        </p:tgtEl>
                                        <p:attrNameLst>
                                          <p:attrName>style.visibility</p:attrName>
                                        </p:attrNameLst>
                                      </p:cBhvr>
                                      <p:to>
                                        <p:strVal val="visible"/>
                                      </p:to>
                                    </p:set>
                                    <p:animEffect transition="in" filter="fade">
                                      <p:cBhvr>
                                        <p:cTn id="36" dur="500"/>
                                        <p:tgtEl>
                                          <p:spTgt spid="20"/>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12"/>
                                        </p:tgtEl>
                                        <p:attrNameLst>
                                          <p:attrName>style.visibility</p:attrName>
                                        </p:attrNameLst>
                                      </p:cBhvr>
                                      <p:to>
                                        <p:strVal val="visible"/>
                                      </p:to>
                                    </p:set>
                                    <p:animEffect transition="in" filter="fade">
                                      <p:cBhvr>
                                        <p:cTn id="41" dur="500"/>
                                        <p:tgtEl>
                                          <p:spTgt spid="12"/>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fade">
                                      <p:cBhvr>
                                        <p:cTn id="44" dur="500"/>
                                        <p:tgtEl>
                                          <p:spTgt spid="13"/>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fade">
                                      <p:cBhvr>
                                        <p:cTn id="47" dur="500"/>
                                        <p:tgtEl>
                                          <p:spTgt spid="14"/>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OI Domains – Security &amp; Control Functions:</a:t>
            </a:r>
            <a:br>
              <a:rPr lang="en-US" b="1" dirty="0"/>
            </a:br>
            <a:r>
              <a:rPr lang="en-US" sz="2200" b="1" dirty="0"/>
              <a:t>Resource Inventory Management</a:t>
            </a:r>
          </a:p>
        </p:txBody>
      </p:sp>
      <p:sp>
        <p:nvSpPr>
          <p:cNvPr id="22" name="Text Placeholder 8"/>
          <p:cNvSpPr txBox="1">
            <a:spLocks/>
          </p:cNvSpPr>
          <p:nvPr/>
        </p:nvSpPr>
        <p:spPr>
          <a:xfrm>
            <a:off x="322347" y="1140999"/>
            <a:ext cx="4052007" cy="1231342"/>
          </a:xfrm>
          <a:prstGeom prst="rect">
            <a:avLst/>
          </a:prstGeom>
          <a:noFill/>
        </p:spPr>
        <p:txBody>
          <a:bodyPr vert="horz" lIns="0" tIns="0" rIns="0" bIns="0" rtlCol="0" anchor="t">
            <a:noAutofit/>
          </a:bodyPr>
          <a:lstStyle>
            <a:lvl1pPr marL="0" indent="0" algn="l" defTabSz="914400" rtl="0" eaLnBrk="1" latinLnBrk="0" hangingPunct="1">
              <a:lnSpc>
                <a:spcPct val="120000"/>
              </a:lnSpc>
              <a:spcBef>
                <a:spcPts val="600"/>
              </a:spcBef>
              <a:spcAft>
                <a:spcPts val="1200"/>
              </a:spcAft>
              <a:buFont typeface="Arial" panose="020B0604020202020204" pitchFamily="34" charset="0"/>
              <a:buNone/>
              <a:defRPr sz="1600" b="0" i="1" kern="1200" spc="0">
                <a:solidFill>
                  <a:schemeClr val="bg2"/>
                </a:solidFill>
                <a:latin typeface="Corbel" panose="020B0503020204020204" pitchFamily="34" charset="0"/>
                <a:ea typeface="+mn-ea"/>
                <a:cs typeface="+mn-cs"/>
              </a:defRPr>
            </a:lvl1pPr>
            <a:lvl2pPr marL="0" indent="0" algn="l" defTabSz="914400" rtl="0" eaLnBrk="1" latinLnBrk="0" hangingPunct="1">
              <a:lnSpc>
                <a:spcPct val="100000"/>
              </a:lnSpc>
              <a:spcBef>
                <a:spcPts val="0"/>
              </a:spcBef>
              <a:spcAft>
                <a:spcPts val="600"/>
              </a:spcAft>
              <a:buFont typeface="Arial" panose="020B0604020202020204" pitchFamily="34" charset="0"/>
              <a:buNone/>
              <a:defRPr sz="1500" i="1" kern="1200">
                <a:solidFill>
                  <a:schemeClr val="tx2"/>
                </a:solidFill>
                <a:latin typeface="Corbel" panose="020B0503020204020204" pitchFamily="34" charset="0"/>
                <a:ea typeface="+mn-ea"/>
                <a:cs typeface="+mn-cs"/>
              </a:defRPr>
            </a:lvl2pPr>
            <a:lvl3pPr marL="0" indent="0" algn="l" defTabSz="914400" rtl="0" eaLnBrk="1" latinLnBrk="0" hangingPunct="1">
              <a:lnSpc>
                <a:spcPct val="110000"/>
              </a:lnSpc>
              <a:spcBef>
                <a:spcPts val="600"/>
              </a:spcBef>
              <a:spcAft>
                <a:spcPts val="0"/>
              </a:spcAft>
              <a:buFont typeface="Arial" panose="020B0604020202020204" pitchFamily="34" charset="0"/>
              <a:buNone/>
              <a:defRPr sz="1100" b="1" kern="1200">
                <a:solidFill>
                  <a:schemeClr val="accent4"/>
                </a:solidFill>
                <a:latin typeface="+mj-lt"/>
                <a:ea typeface="+mn-ea"/>
                <a:cs typeface="Arial" panose="020B0604020202020204" pitchFamily="34" charset="0"/>
              </a:defRPr>
            </a:lvl3pPr>
            <a:lvl4pPr marL="0" indent="0" algn="l" defTabSz="914400" rtl="0" eaLnBrk="1" latinLnBrk="0" hangingPunct="1">
              <a:lnSpc>
                <a:spcPct val="114000"/>
              </a:lnSpc>
              <a:spcBef>
                <a:spcPts val="600"/>
              </a:spcBef>
              <a:spcAft>
                <a:spcPts val="600"/>
              </a:spcAft>
              <a:buFont typeface="Arial" panose="020B0604020202020204" pitchFamily="34" charset="0"/>
              <a:buNone/>
              <a:defRPr sz="1100" kern="1200">
                <a:solidFill>
                  <a:schemeClr val="tx2"/>
                </a:solidFill>
                <a:latin typeface="+mj-lt"/>
                <a:ea typeface="+mn-ea"/>
                <a:cs typeface="Arial" panose="020B0604020202020204" pitchFamily="34" charset="0"/>
              </a:defRPr>
            </a:lvl4pPr>
            <a:lvl5pPr marL="171450" indent="0" algn="l" defTabSz="914400" rtl="0" eaLnBrk="1" latinLnBrk="0" hangingPunct="1">
              <a:lnSpc>
                <a:spcPct val="95000"/>
              </a:lnSpc>
              <a:spcBef>
                <a:spcPts val="0"/>
              </a:spcBef>
              <a:spcAft>
                <a:spcPts val="600"/>
              </a:spcAft>
              <a:buFont typeface="Arial" panose="020B0604020202020204" pitchFamily="34" charset="0"/>
              <a:buNone/>
              <a:defRPr sz="1100" kern="1200">
                <a:solidFill>
                  <a:schemeClr val="tx2"/>
                </a:solidFill>
                <a:latin typeface="+mj-lt"/>
                <a:ea typeface="+mn-ea"/>
                <a:cs typeface="Arial" panose="020B0604020202020204" pitchFamily="34" charset="0"/>
              </a:defRPr>
            </a:lvl5pPr>
            <a:lvl6pPr marL="344488" indent="-173038" algn="l" defTabSz="914400" rtl="0" eaLnBrk="1" latinLnBrk="0" hangingPunct="1">
              <a:lnSpc>
                <a:spcPct val="85000"/>
              </a:lnSpc>
              <a:spcBef>
                <a:spcPct val="20000"/>
              </a:spcBef>
              <a:spcAft>
                <a:spcPts val="600"/>
              </a:spcAft>
              <a:buFont typeface="Arial" panose="020B0604020202020204" pitchFamily="34" charset="0"/>
              <a:buChar char="•"/>
              <a:defRPr sz="1100" kern="1200" baseline="0">
                <a:solidFill>
                  <a:schemeClr val="tx2"/>
                </a:solidFill>
                <a:latin typeface="+mj-lt"/>
                <a:ea typeface="+mn-ea"/>
                <a:cs typeface="+mn-cs"/>
              </a:defRPr>
            </a:lvl6pPr>
            <a:lvl7pPr marL="0" indent="0" algn="l" defTabSz="914400" rtl="0" eaLnBrk="1" latinLnBrk="0" hangingPunct="1">
              <a:spcBef>
                <a:spcPts val="600"/>
              </a:spcBef>
              <a:spcAft>
                <a:spcPts val="600"/>
              </a:spcAft>
              <a:buClr>
                <a:schemeClr val="bg2"/>
              </a:buClr>
              <a:buFont typeface="Arial" panose="020B0604020202020204" pitchFamily="34" charset="0"/>
              <a:buChar char="​"/>
              <a:defRPr sz="1500" i="1" kern="1200" baseline="0">
                <a:solidFill>
                  <a:schemeClr val="bg2"/>
                </a:solidFill>
                <a:latin typeface="Corbel" panose="020B0503020204020204" pitchFamily="34" charset="0"/>
                <a:ea typeface="+mn-ea"/>
                <a:cs typeface="+mn-cs"/>
              </a:defRPr>
            </a:lvl7pPr>
            <a:lvl8pPr marL="171450" indent="-171450" algn="l" defTabSz="914400" rtl="0" eaLnBrk="1" latinLnBrk="0" hangingPunct="1">
              <a:spcBef>
                <a:spcPts val="0"/>
              </a:spcBef>
              <a:spcAft>
                <a:spcPts val="600"/>
              </a:spcAft>
              <a:buFont typeface="Arial" panose="020B0604020202020204" pitchFamily="34" charset="0"/>
              <a:buChar char="•"/>
              <a:defRPr sz="1100" kern="1200">
                <a:solidFill>
                  <a:schemeClr val="bg2"/>
                </a:solidFill>
                <a:latin typeface="Corbel" panose="020B0503020204020204" pitchFamily="34" charset="0"/>
                <a:ea typeface="+mn-ea"/>
                <a:cs typeface="+mn-cs"/>
              </a:defRPr>
            </a:lvl8pPr>
            <a:lvl9pPr marL="344488" indent="-173038" algn="l" defTabSz="914400" rtl="0" eaLnBrk="1" latinLnBrk="0" hangingPunct="1">
              <a:spcBef>
                <a:spcPct val="20000"/>
              </a:spcBef>
              <a:spcAft>
                <a:spcPts val="600"/>
              </a:spcAft>
              <a:buFont typeface="Arial" panose="020B0604020202020204" pitchFamily="34" charset="0"/>
              <a:buChar char="•"/>
              <a:defRPr sz="1100" kern="1200">
                <a:solidFill>
                  <a:schemeClr val="bg2"/>
                </a:solidFill>
                <a:latin typeface="Corbel" panose="020B0503020204020204" pitchFamily="34" charset="0"/>
                <a:ea typeface="+mn-ea"/>
                <a:cs typeface="+mn-cs"/>
              </a:defRPr>
            </a:lvl9pPr>
          </a:lstStyle>
          <a:p>
            <a:pPr lvl="0">
              <a:defRPr/>
            </a:pPr>
            <a:r>
              <a:rPr lang="en-AU" sz="2000" b="1" i="0" dirty="0">
                <a:solidFill>
                  <a:srgbClr val="595A5D"/>
                </a:solidFill>
                <a:latin typeface="Arial" charset="0"/>
                <a:ea typeface="Arial" charset="0"/>
                <a:cs typeface="Arial" charset="0"/>
              </a:rPr>
              <a:t>Synopsis</a:t>
            </a:r>
            <a:br>
              <a:rPr lang="en-AU" sz="1400" b="1" i="0" dirty="0">
                <a:solidFill>
                  <a:srgbClr val="595A5D"/>
                </a:solidFill>
                <a:latin typeface="Arial" charset="0"/>
                <a:ea typeface="Arial" charset="0"/>
                <a:cs typeface="Arial" charset="0"/>
              </a:rPr>
            </a:br>
            <a:r>
              <a:rPr lang="en-US" sz="1200" i="0" dirty="0">
                <a:solidFill>
                  <a:schemeClr val="tx1"/>
                </a:solidFill>
                <a:latin typeface="+mn-lt"/>
              </a:rPr>
              <a:t>Resource Inventory Management provides the ability to define and control the components of services and infrastructure, and maintain accurate configuration records. </a:t>
            </a:r>
            <a:endParaRPr kumimoji="0" lang="en-AU" sz="1200" b="1" i="0" u="none" strike="noStrike" kern="1200" cap="none" spc="0" normalizeH="0" baseline="0" noProof="0" dirty="0">
              <a:ln>
                <a:noFill/>
              </a:ln>
              <a:solidFill>
                <a:schemeClr val="tx1"/>
              </a:solidFill>
              <a:effectLst/>
              <a:uLnTx/>
              <a:uFillTx/>
              <a:latin typeface="+mn-lt"/>
              <a:ea typeface="Arial" charset="0"/>
              <a:cs typeface="Arial" charset="0"/>
            </a:endParaRPr>
          </a:p>
        </p:txBody>
      </p:sp>
      <p:sp>
        <p:nvSpPr>
          <p:cNvPr id="27" name="Text Placeholder 8"/>
          <p:cNvSpPr txBox="1">
            <a:spLocks/>
          </p:cNvSpPr>
          <p:nvPr/>
        </p:nvSpPr>
        <p:spPr>
          <a:xfrm>
            <a:off x="317344" y="2444060"/>
            <a:ext cx="4154105" cy="1688579"/>
          </a:xfrm>
          <a:prstGeom prst="rect">
            <a:avLst/>
          </a:prstGeom>
        </p:spPr>
        <p:txBody>
          <a:bodyPr vert="horz" lIns="0" tIns="0" rIns="0" bIns="0" rtlCol="0" anchor="t">
            <a:noAutofit/>
          </a:bodyPr>
          <a:lstStyle>
            <a:lvl1pPr marL="0" indent="0" algn="l" defTabSz="914400" rtl="0" eaLnBrk="1" latinLnBrk="0" hangingPunct="1">
              <a:lnSpc>
                <a:spcPct val="120000"/>
              </a:lnSpc>
              <a:spcBef>
                <a:spcPts val="600"/>
              </a:spcBef>
              <a:spcAft>
                <a:spcPts val="1200"/>
              </a:spcAft>
              <a:buFont typeface="Arial" panose="020B0604020202020204" pitchFamily="34" charset="0"/>
              <a:buNone/>
              <a:defRPr sz="1600" b="0" i="1" kern="1200" spc="0">
                <a:solidFill>
                  <a:schemeClr val="bg2"/>
                </a:solidFill>
                <a:latin typeface="Corbel" panose="020B0503020204020204" pitchFamily="34" charset="0"/>
                <a:ea typeface="+mn-ea"/>
                <a:cs typeface="+mn-cs"/>
              </a:defRPr>
            </a:lvl1pPr>
            <a:lvl2pPr marL="0" indent="0" algn="l" defTabSz="914400" rtl="0" eaLnBrk="1" latinLnBrk="0" hangingPunct="1">
              <a:lnSpc>
                <a:spcPct val="100000"/>
              </a:lnSpc>
              <a:spcBef>
                <a:spcPts val="0"/>
              </a:spcBef>
              <a:spcAft>
                <a:spcPts val="600"/>
              </a:spcAft>
              <a:buFont typeface="Arial" panose="020B0604020202020204" pitchFamily="34" charset="0"/>
              <a:buNone/>
              <a:defRPr sz="1500" i="1" kern="1200">
                <a:solidFill>
                  <a:schemeClr val="tx2"/>
                </a:solidFill>
                <a:latin typeface="Corbel" panose="020B0503020204020204" pitchFamily="34" charset="0"/>
                <a:ea typeface="+mn-ea"/>
                <a:cs typeface="+mn-cs"/>
              </a:defRPr>
            </a:lvl2pPr>
            <a:lvl3pPr marL="0" indent="0" algn="l" defTabSz="914400" rtl="0" eaLnBrk="1" latinLnBrk="0" hangingPunct="1">
              <a:lnSpc>
                <a:spcPct val="110000"/>
              </a:lnSpc>
              <a:spcBef>
                <a:spcPts val="600"/>
              </a:spcBef>
              <a:spcAft>
                <a:spcPts val="0"/>
              </a:spcAft>
              <a:buFont typeface="Arial" panose="020B0604020202020204" pitchFamily="34" charset="0"/>
              <a:buNone/>
              <a:defRPr sz="1100" b="1" kern="1200">
                <a:solidFill>
                  <a:schemeClr val="accent4"/>
                </a:solidFill>
                <a:latin typeface="+mj-lt"/>
                <a:ea typeface="+mn-ea"/>
                <a:cs typeface="Arial" panose="020B0604020202020204" pitchFamily="34" charset="0"/>
              </a:defRPr>
            </a:lvl3pPr>
            <a:lvl4pPr marL="0" indent="0" algn="l" defTabSz="914400" rtl="0" eaLnBrk="1" latinLnBrk="0" hangingPunct="1">
              <a:lnSpc>
                <a:spcPct val="114000"/>
              </a:lnSpc>
              <a:spcBef>
                <a:spcPts val="600"/>
              </a:spcBef>
              <a:spcAft>
                <a:spcPts val="600"/>
              </a:spcAft>
              <a:buFont typeface="Arial" panose="020B0604020202020204" pitchFamily="34" charset="0"/>
              <a:buNone/>
              <a:defRPr sz="1100" kern="1200">
                <a:solidFill>
                  <a:schemeClr val="tx2"/>
                </a:solidFill>
                <a:latin typeface="+mj-lt"/>
                <a:ea typeface="+mn-ea"/>
                <a:cs typeface="Arial" panose="020B0604020202020204" pitchFamily="34" charset="0"/>
              </a:defRPr>
            </a:lvl4pPr>
            <a:lvl5pPr marL="171450" indent="0" algn="l" defTabSz="914400" rtl="0" eaLnBrk="1" latinLnBrk="0" hangingPunct="1">
              <a:lnSpc>
                <a:spcPct val="95000"/>
              </a:lnSpc>
              <a:spcBef>
                <a:spcPts val="0"/>
              </a:spcBef>
              <a:spcAft>
                <a:spcPts val="600"/>
              </a:spcAft>
              <a:buFont typeface="Arial" panose="020B0604020202020204" pitchFamily="34" charset="0"/>
              <a:buNone/>
              <a:defRPr sz="1100" kern="1200">
                <a:solidFill>
                  <a:schemeClr val="tx2"/>
                </a:solidFill>
                <a:latin typeface="+mj-lt"/>
                <a:ea typeface="+mn-ea"/>
                <a:cs typeface="Arial" panose="020B0604020202020204" pitchFamily="34" charset="0"/>
              </a:defRPr>
            </a:lvl5pPr>
            <a:lvl6pPr marL="344488" indent="-173038" algn="l" defTabSz="914400" rtl="0" eaLnBrk="1" latinLnBrk="0" hangingPunct="1">
              <a:lnSpc>
                <a:spcPct val="85000"/>
              </a:lnSpc>
              <a:spcBef>
                <a:spcPct val="20000"/>
              </a:spcBef>
              <a:spcAft>
                <a:spcPts val="600"/>
              </a:spcAft>
              <a:buFont typeface="Arial" panose="020B0604020202020204" pitchFamily="34" charset="0"/>
              <a:buChar char="•"/>
              <a:defRPr sz="1100" kern="1200" baseline="0">
                <a:solidFill>
                  <a:schemeClr val="tx2"/>
                </a:solidFill>
                <a:latin typeface="+mj-lt"/>
                <a:ea typeface="+mn-ea"/>
                <a:cs typeface="+mn-cs"/>
              </a:defRPr>
            </a:lvl6pPr>
            <a:lvl7pPr marL="0" indent="0" algn="l" defTabSz="914400" rtl="0" eaLnBrk="1" latinLnBrk="0" hangingPunct="1">
              <a:spcBef>
                <a:spcPts val="600"/>
              </a:spcBef>
              <a:spcAft>
                <a:spcPts val="600"/>
              </a:spcAft>
              <a:buClr>
                <a:schemeClr val="bg2"/>
              </a:buClr>
              <a:buFont typeface="Arial" panose="020B0604020202020204" pitchFamily="34" charset="0"/>
              <a:buChar char="​"/>
              <a:defRPr sz="1500" i="1" kern="1200" baseline="0">
                <a:solidFill>
                  <a:schemeClr val="bg2"/>
                </a:solidFill>
                <a:latin typeface="Corbel" panose="020B0503020204020204" pitchFamily="34" charset="0"/>
                <a:ea typeface="+mn-ea"/>
                <a:cs typeface="+mn-cs"/>
              </a:defRPr>
            </a:lvl7pPr>
            <a:lvl8pPr marL="171450" indent="-171450" algn="l" defTabSz="914400" rtl="0" eaLnBrk="1" latinLnBrk="0" hangingPunct="1">
              <a:spcBef>
                <a:spcPts val="0"/>
              </a:spcBef>
              <a:spcAft>
                <a:spcPts val="600"/>
              </a:spcAft>
              <a:buFont typeface="Arial" panose="020B0604020202020204" pitchFamily="34" charset="0"/>
              <a:buChar char="•"/>
              <a:defRPr sz="1100" kern="1200">
                <a:solidFill>
                  <a:schemeClr val="bg2"/>
                </a:solidFill>
                <a:latin typeface="Corbel" panose="020B0503020204020204" pitchFamily="34" charset="0"/>
                <a:ea typeface="+mn-ea"/>
                <a:cs typeface="+mn-cs"/>
              </a:defRPr>
            </a:lvl8pPr>
            <a:lvl9pPr marL="344488" indent="-173038" algn="l" defTabSz="914400" rtl="0" eaLnBrk="1" latinLnBrk="0" hangingPunct="1">
              <a:spcBef>
                <a:spcPct val="20000"/>
              </a:spcBef>
              <a:spcAft>
                <a:spcPts val="600"/>
              </a:spcAft>
              <a:buFont typeface="Arial" panose="020B0604020202020204" pitchFamily="34" charset="0"/>
              <a:buChar char="•"/>
              <a:defRPr sz="1100" kern="1200">
                <a:solidFill>
                  <a:schemeClr val="bg2"/>
                </a:solidFill>
                <a:latin typeface="Corbel" panose="020B0503020204020204" pitchFamily="34" charset="0"/>
                <a:ea typeface="+mn-ea"/>
                <a:cs typeface="+mn-cs"/>
              </a:defRPr>
            </a:lvl9pPr>
          </a:lstStyle>
          <a:p>
            <a:pPr marL="0" marR="0" lvl="0" indent="0" algn="l" defTabSz="914400" rtl="0" eaLnBrk="1" fontAlgn="auto" latinLnBrk="0" hangingPunct="1">
              <a:lnSpc>
                <a:spcPct val="120000"/>
              </a:lnSpc>
              <a:spcBef>
                <a:spcPts val="600"/>
              </a:spcBef>
              <a:spcAft>
                <a:spcPts val="1200"/>
              </a:spcAft>
              <a:buClrTx/>
              <a:buSzTx/>
              <a:buFont typeface="Arial" panose="020B0604020202020204" pitchFamily="34" charset="0"/>
              <a:buNone/>
              <a:tabLst/>
              <a:defRPr/>
            </a:pPr>
            <a:r>
              <a:rPr kumimoji="0" lang="en-AU" sz="2000" b="1" i="0" u="none" strike="noStrike" kern="1200" cap="none" spc="0" normalizeH="0" baseline="0" noProof="0" dirty="0">
                <a:ln>
                  <a:noFill/>
                </a:ln>
                <a:solidFill>
                  <a:srgbClr val="595A5D"/>
                </a:solidFill>
                <a:effectLst/>
                <a:uLnTx/>
                <a:uFillTx/>
                <a:latin typeface="Arial" charset="0"/>
                <a:ea typeface="Arial" charset="0"/>
                <a:cs typeface="Arial" charset="0"/>
              </a:rPr>
              <a:t>Why</a:t>
            </a:r>
            <a:r>
              <a:rPr kumimoji="0" lang="en-AU" sz="2000" b="1" i="0" u="none" strike="noStrike" kern="1200" cap="none" spc="0" normalizeH="0" noProof="0" dirty="0">
                <a:ln>
                  <a:noFill/>
                </a:ln>
                <a:solidFill>
                  <a:srgbClr val="595A5D"/>
                </a:solidFill>
                <a:effectLst/>
                <a:uLnTx/>
                <a:uFillTx/>
                <a:latin typeface="Arial" charset="0"/>
                <a:ea typeface="Arial" charset="0"/>
                <a:cs typeface="Arial" charset="0"/>
              </a:rPr>
              <a:t> is the OI Function Important?</a:t>
            </a:r>
          </a:p>
        </p:txBody>
      </p:sp>
      <p:sp>
        <p:nvSpPr>
          <p:cNvPr id="11" name="Text Placeholder 8"/>
          <p:cNvSpPr txBox="1">
            <a:spLocks/>
          </p:cNvSpPr>
          <p:nvPr/>
        </p:nvSpPr>
        <p:spPr>
          <a:xfrm>
            <a:off x="4719790" y="821673"/>
            <a:ext cx="4101863" cy="457652"/>
          </a:xfrm>
          <a:prstGeom prst="rect">
            <a:avLst/>
          </a:prstGeom>
        </p:spPr>
        <p:txBody>
          <a:bodyPr vert="horz" lIns="0" tIns="0" rIns="0" bIns="0" rtlCol="0" anchor="t">
            <a:noAutofit/>
          </a:bodyPr>
          <a:lstStyle>
            <a:lvl1pPr marL="0" indent="0" algn="l" defTabSz="914400" rtl="0" eaLnBrk="1" latinLnBrk="0" hangingPunct="1">
              <a:lnSpc>
                <a:spcPct val="120000"/>
              </a:lnSpc>
              <a:spcBef>
                <a:spcPts val="600"/>
              </a:spcBef>
              <a:spcAft>
                <a:spcPts val="1200"/>
              </a:spcAft>
              <a:buFont typeface="Arial" panose="020B0604020202020204" pitchFamily="34" charset="0"/>
              <a:buNone/>
              <a:defRPr sz="1600" b="0" i="1" kern="1200" spc="0">
                <a:solidFill>
                  <a:schemeClr val="bg2"/>
                </a:solidFill>
                <a:latin typeface="Corbel" panose="020B0503020204020204" pitchFamily="34" charset="0"/>
                <a:ea typeface="+mn-ea"/>
                <a:cs typeface="+mn-cs"/>
              </a:defRPr>
            </a:lvl1pPr>
            <a:lvl2pPr marL="0" indent="0" algn="l" defTabSz="914400" rtl="0" eaLnBrk="1" latinLnBrk="0" hangingPunct="1">
              <a:lnSpc>
                <a:spcPct val="100000"/>
              </a:lnSpc>
              <a:spcBef>
                <a:spcPts val="0"/>
              </a:spcBef>
              <a:spcAft>
                <a:spcPts val="600"/>
              </a:spcAft>
              <a:buFont typeface="Arial" panose="020B0604020202020204" pitchFamily="34" charset="0"/>
              <a:buNone/>
              <a:defRPr sz="1500" i="1" kern="1200">
                <a:solidFill>
                  <a:schemeClr val="tx2"/>
                </a:solidFill>
                <a:latin typeface="Corbel" panose="020B0503020204020204" pitchFamily="34" charset="0"/>
                <a:ea typeface="+mn-ea"/>
                <a:cs typeface="+mn-cs"/>
              </a:defRPr>
            </a:lvl2pPr>
            <a:lvl3pPr marL="0" indent="0" algn="l" defTabSz="914400" rtl="0" eaLnBrk="1" latinLnBrk="0" hangingPunct="1">
              <a:lnSpc>
                <a:spcPct val="110000"/>
              </a:lnSpc>
              <a:spcBef>
                <a:spcPts val="600"/>
              </a:spcBef>
              <a:spcAft>
                <a:spcPts val="0"/>
              </a:spcAft>
              <a:buFont typeface="Arial" panose="020B0604020202020204" pitchFamily="34" charset="0"/>
              <a:buNone/>
              <a:defRPr sz="1100" b="1" kern="1200">
                <a:solidFill>
                  <a:schemeClr val="accent4"/>
                </a:solidFill>
                <a:latin typeface="+mj-lt"/>
                <a:ea typeface="+mn-ea"/>
                <a:cs typeface="Arial" panose="020B0604020202020204" pitchFamily="34" charset="0"/>
              </a:defRPr>
            </a:lvl3pPr>
            <a:lvl4pPr marL="0" indent="0" algn="l" defTabSz="914400" rtl="0" eaLnBrk="1" latinLnBrk="0" hangingPunct="1">
              <a:lnSpc>
                <a:spcPct val="114000"/>
              </a:lnSpc>
              <a:spcBef>
                <a:spcPts val="600"/>
              </a:spcBef>
              <a:spcAft>
                <a:spcPts val="600"/>
              </a:spcAft>
              <a:buFont typeface="Arial" panose="020B0604020202020204" pitchFamily="34" charset="0"/>
              <a:buNone/>
              <a:defRPr sz="1100" kern="1200">
                <a:solidFill>
                  <a:schemeClr val="tx2"/>
                </a:solidFill>
                <a:latin typeface="+mj-lt"/>
                <a:ea typeface="+mn-ea"/>
                <a:cs typeface="Arial" panose="020B0604020202020204" pitchFamily="34" charset="0"/>
              </a:defRPr>
            </a:lvl4pPr>
            <a:lvl5pPr marL="171450" indent="0" algn="l" defTabSz="914400" rtl="0" eaLnBrk="1" latinLnBrk="0" hangingPunct="1">
              <a:lnSpc>
                <a:spcPct val="95000"/>
              </a:lnSpc>
              <a:spcBef>
                <a:spcPts val="0"/>
              </a:spcBef>
              <a:spcAft>
                <a:spcPts val="600"/>
              </a:spcAft>
              <a:buFont typeface="Arial" panose="020B0604020202020204" pitchFamily="34" charset="0"/>
              <a:buNone/>
              <a:defRPr sz="1100" kern="1200">
                <a:solidFill>
                  <a:schemeClr val="tx2"/>
                </a:solidFill>
                <a:latin typeface="+mj-lt"/>
                <a:ea typeface="+mn-ea"/>
                <a:cs typeface="Arial" panose="020B0604020202020204" pitchFamily="34" charset="0"/>
              </a:defRPr>
            </a:lvl5pPr>
            <a:lvl6pPr marL="344488" indent="-173038" algn="l" defTabSz="914400" rtl="0" eaLnBrk="1" latinLnBrk="0" hangingPunct="1">
              <a:lnSpc>
                <a:spcPct val="85000"/>
              </a:lnSpc>
              <a:spcBef>
                <a:spcPct val="20000"/>
              </a:spcBef>
              <a:spcAft>
                <a:spcPts val="600"/>
              </a:spcAft>
              <a:buFont typeface="Arial" panose="020B0604020202020204" pitchFamily="34" charset="0"/>
              <a:buChar char="•"/>
              <a:defRPr sz="1100" kern="1200" baseline="0">
                <a:solidFill>
                  <a:schemeClr val="tx2"/>
                </a:solidFill>
                <a:latin typeface="+mj-lt"/>
                <a:ea typeface="+mn-ea"/>
                <a:cs typeface="+mn-cs"/>
              </a:defRPr>
            </a:lvl6pPr>
            <a:lvl7pPr marL="0" indent="0" algn="l" defTabSz="914400" rtl="0" eaLnBrk="1" latinLnBrk="0" hangingPunct="1">
              <a:spcBef>
                <a:spcPts val="600"/>
              </a:spcBef>
              <a:spcAft>
                <a:spcPts val="600"/>
              </a:spcAft>
              <a:buClr>
                <a:schemeClr val="bg2"/>
              </a:buClr>
              <a:buFont typeface="Arial" panose="020B0604020202020204" pitchFamily="34" charset="0"/>
              <a:buChar char="​"/>
              <a:defRPr sz="1500" i="1" kern="1200" baseline="0">
                <a:solidFill>
                  <a:schemeClr val="bg2"/>
                </a:solidFill>
                <a:latin typeface="Corbel" panose="020B0503020204020204" pitchFamily="34" charset="0"/>
                <a:ea typeface="+mn-ea"/>
                <a:cs typeface="+mn-cs"/>
              </a:defRPr>
            </a:lvl7pPr>
            <a:lvl8pPr marL="171450" indent="-171450" algn="l" defTabSz="914400" rtl="0" eaLnBrk="1" latinLnBrk="0" hangingPunct="1">
              <a:spcBef>
                <a:spcPts val="0"/>
              </a:spcBef>
              <a:spcAft>
                <a:spcPts val="600"/>
              </a:spcAft>
              <a:buFont typeface="Arial" panose="020B0604020202020204" pitchFamily="34" charset="0"/>
              <a:buChar char="•"/>
              <a:defRPr sz="1100" kern="1200">
                <a:solidFill>
                  <a:schemeClr val="bg2"/>
                </a:solidFill>
                <a:latin typeface="Corbel" panose="020B0503020204020204" pitchFamily="34" charset="0"/>
                <a:ea typeface="+mn-ea"/>
                <a:cs typeface="+mn-cs"/>
              </a:defRPr>
            </a:lvl8pPr>
            <a:lvl9pPr marL="344488" indent="-173038" algn="l" defTabSz="914400" rtl="0" eaLnBrk="1" latinLnBrk="0" hangingPunct="1">
              <a:spcBef>
                <a:spcPct val="20000"/>
              </a:spcBef>
              <a:spcAft>
                <a:spcPts val="600"/>
              </a:spcAft>
              <a:buFont typeface="Arial" panose="020B0604020202020204" pitchFamily="34" charset="0"/>
              <a:buChar char="•"/>
              <a:defRPr sz="1100" kern="1200">
                <a:solidFill>
                  <a:schemeClr val="bg2"/>
                </a:solidFill>
                <a:latin typeface="Corbel" panose="020B0503020204020204" pitchFamily="34" charset="0"/>
                <a:ea typeface="+mn-ea"/>
                <a:cs typeface="+mn-cs"/>
              </a:defRPr>
            </a:lvl9pPr>
          </a:lstStyle>
          <a:p>
            <a:r>
              <a:rPr kumimoji="0" lang="en-US" sz="1800" b="1" i="0" u="none" strike="noStrike" kern="1200" cap="none" spc="0" normalizeH="0" baseline="0" noProof="0" dirty="0">
                <a:ln>
                  <a:noFill/>
                </a:ln>
                <a:solidFill>
                  <a:srgbClr val="595A5D"/>
                </a:solidFill>
                <a:effectLst/>
                <a:uLnTx/>
                <a:uFillTx/>
                <a:latin typeface="Arial" charset="0"/>
                <a:ea typeface="Arial" charset="0"/>
                <a:cs typeface="Arial" charset="0"/>
              </a:rPr>
              <a:t>Tools, Templates and Best Practices</a:t>
            </a:r>
          </a:p>
        </p:txBody>
      </p:sp>
      <p:cxnSp>
        <p:nvCxnSpPr>
          <p:cNvPr id="12" name="Straight Connector 11"/>
          <p:cNvCxnSpPr/>
          <p:nvPr/>
        </p:nvCxnSpPr>
        <p:spPr>
          <a:xfrm flipH="1" flipV="1">
            <a:off x="4500501" y="1248844"/>
            <a:ext cx="30933" cy="3335856"/>
          </a:xfrm>
          <a:prstGeom prst="line">
            <a:avLst/>
          </a:prstGeom>
          <a:ln w="38100">
            <a:solidFill>
              <a:srgbClr val="F7A027"/>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H="1" flipV="1">
            <a:off x="241300" y="2319999"/>
            <a:ext cx="4248941" cy="4020"/>
          </a:xfrm>
          <a:prstGeom prst="line">
            <a:avLst/>
          </a:prstGeom>
          <a:ln w="38100">
            <a:solidFill>
              <a:srgbClr val="F7A027"/>
            </a:solidFill>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4526548" y="3012511"/>
            <a:ext cx="4572000" cy="2400657"/>
          </a:xfrm>
          <a:prstGeom prst="rect">
            <a:avLst/>
          </a:prstGeom>
        </p:spPr>
        <p:txBody>
          <a:bodyPr>
            <a:spAutoFit/>
          </a:bodyPr>
          <a:lstStyle/>
          <a:p>
            <a:pPr marL="285750" indent="-285750">
              <a:buFont typeface="Arial" charset="0"/>
              <a:buChar char="•"/>
            </a:pPr>
            <a:r>
              <a:rPr lang="en-US" sz="1200" dirty="0">
                <a:solidFill>
                  <a:srgbClr val="595A5D"/>
                </a:solidFill>
                <a:latin typeface="Arial" charset="0"/>
                <a:ea typeface="Arial" charset="0"/>
                <a:cs typeface="Arial" charset="0"/>
              </a:rPr>
              <a:t>3rd Party CMDB</a:t>
            </a:r>
          </a:p>
          <a:p>
            <a:pPr marL="285750" indent="-285750">
              <a:buFont typeface="Arial" charset="0"/>
              <a:buChar char="•"/>
            </a:pPr>
            <a:r>
              <a:rPr lang="en-US" sz="1200" dirty="0">
                <a:solidFill>
                  <a:srgbClr val="595A5D"/>
                </a:solidFill>
                <a:latin typeface="Arial" charset="0"/>
                <a:ea typeface="Arial" charset="0"/>
                <a:cs typeface="Arial" charset="0"/>
              </a:rPr>
              <a:t>Discover and maintain the relationships of changing cloud resources</a:t>
            </a:r>
          </a:p>
          <a:p>
            <a:pPr marL="285750" indent="-285750">
              <a:buFont typeface="Arial" charset="0"/>
              <a:buChar char="•"/>
            </a:pPr>
            <a:r>
              <a:rPr lang="en-US" sz="1200" dirty="0">
                <a:solidFill>
                  <a:srgbClr val="595A5D"/>
                </a:solidFill>
                <a:latin typeface="Arial" charset="0"/>
                <a:ea typeface="Arial" charset="0"/>
                <a:cs typeface="Arial" charset="0"/>
              </a:rPr>
              <a:t>Manage cloud assets against resource limits</a:t>
            </a:r>
          </a:p>
          <a:p>
            <a:pPr marL="285750" indent="-285750">
              <a:buFont typeface="Arial" charset="0"/>
              <a:buChar char="•"/>
            </a:pPr>
            <a:r>
              <a:rPr lang="en-US" sz="1200" dirty="0">
                <a:solidFill>
                  <a:srgbClr val="595A5D"/>
                </a:solidFill>
                <a:latin typeface="Arial" charset="0"/>
                <a:ea typeface="Arial" charset="0"/>
                <a:cs typeface="Arial" charset="0"/>
              </a:rPr>
              <a:t>Manage software inventory and incremental updates</a:t>
            </a:r>
          </a:p>
          <a:p>
            <a:pPr marL="285750" indent="-285750">
              <a:buFont typeface="Arial" charset="0"/>
              <a:buChar char="•"/>
            </a:pPr>
            <a:r>
              <a:rPr lang="en-US" sz="1200" dirty="0">
                <a:solidFill>
                  <a:srgbClr val="595A5D"/>
                </a:solidFill>
                <a:latin typeface="Arial" charset="0"/>
                <a:ea typeface="Arial" charset="0"/>
                <a:cs typeface="Arial" charset="0"/>
              </a:rPr>
              <a:t>Manage license inventory and usage</a:t>
            </a:r>
          </a:p>
          <a:p>
            <a:pPr marL="285750" indent="-285750">
              <a:buFont typeface="Arial" charset="0"/>
              <a:buChar char="•"/>
            </a:pPr>
            <a:r>
              <a:rPr lang="en-US" sz="1200" dirty="0">
                <a:solidFill>
                  <a:srgbClr val="595A5D"/>
                </a:solidFill>
                <a:latin typeface="Arial" charset="0"/>
                <a:ea typeface="Arial" charset="0"/>
                <a:cs typeface="Arial" charset="0"/>
              </a:rPr>
              <a:t>Enable integration with 3</a:t>
            </a:r>
            <a:r>
              <a:rPr lang="en-US" sz="1200" baseline="30000" dirty="0">
                <a:solidFill>
                  <a:srgbClr val="595A5D"/>
                </a:solidFill>
                <a:latin typeface="Arial" charset="0"/>
                <a:ea typeface="Arial" charset="0"/>
                <a:cs typeface="Arial" charset="0"/>
              </a:rPr>
              <a:t>rd</a:t>
            </a:r>
            <a:r>
              <a:rPr lang="en-US" sz="1200" dirty="0">
                <a:solidFill>
                  <a:srgbClr val="595A5D"/>
                </a:solidFill>
                <a:latin typeface="Arial" charset="0"/>
                <a:ea typeface="Arial" charset="0"/>
                <a:cs typeface="Arial" charset="0"/>
              </a:rPr>
              <a:t> Party ITSM applications such as Change Management, Event and Incident Management </a:t>
            </a:r>
          </a:p>
          <a:p>
            <a:pPr marL="285750" indent="-285750">
              <a:buFont typeface="Arial" charset="0"/>
              <a:buChar char="•"/>
            </a:pPr>
            <a:r>
              <a:rPr lang="en-US" sz="1200" dirty="0">
                <a:solidFill>
                  <a:srgbClr val="595A5D"/>
                </a:solidFill>
                <a:latin typeface="Arial" charset="0"/>
                <a:ea typeface="Arial" charset="0"/>
                <a:cs typeface="Arial" charset="0"/>
              </a:rPr>
              <a:t>AWS Application Discovery Service</a:t>
            </a:r>
          </a:p>
          <a:p>
            <a:pPr marL="285750" indent="-285750">
              <a:buFont typeface="Arial" charset="0"/>
              <a:buChar char="•"/>
            </a:pPr>
            <a:r>
              <a:rPr lang="en-US" sz="1200" dirty="0">
                <a:solidFill>
                  <a:srgbClr val="595A5D"/>
                </a:solidFill>
                <a:latin typeface="Arial" charset="0"/>
                <a:ea typeface="Arial" charset="0"/>
                <a:cs typeface="Arial" charset="0"/>
              </a:rPr>
              <a:t>AWS Cloud Map</a:t>
            </a:r>
          </a:p>
          <a:p>
            <a:pPr marL="285750" indent="-285750">
              <a:buFont typeface="Arial" charset="0"/>
              <a:buChar char="•"/>
            </a:pPr>
            <a:endParaRPr lang="en-US" sz="1200" dirty="0">
              <a:solidFill>
                <a:srgbClr val="595A5D"/>
              </a:solidFill>
              <a:latin typeface="Arial" charset="0"/>
              <a:ea typeface="Arial" charset="0"/>
              <a:cs typeface="Arial" charset="0"/>
            </a:endParaRPr>
          </a:p>
          <a:p>
            <a:pPr marL="285750" indent="-285750">
              <a:buFont typeface="Arial" charset="0"/>
              <a:buChar char="•"/>
            </a:pPr>
            <a:endParaRPr lang="en-AU" dirty="0">
              <a:solidFill>
                <a:srgbClr val="595A5D"/>
              </a:solidFill>
              <a:latin typeface="Arial" charset="0"/>
              <a:ea typeface="Arial" charset="0"/>
              <a:cs typeface="Arial" charset="0"/>
            </a:endParaRPr>
          </a:p>
        </p:txBody>
      </p:sp>
      <p:sp>
        <p:nvSpPr>
          <p:cNvPr id="3" name="TextBox 2"/>
          <p:cNvSpPr txBox="1"/>
          <p:nvPr/>
        </p:nvSpPr>
        <p:spPr>
          <a:xfrm>
            <a:off x="274385" y="2916772"/>
            <a:ext cx="3270895" cy="1477328"/>
          </a:xfrm>
          <a:prstGeom prst="rect">
            <a:avLst/>
          </a:prstGeom>
          <a:noFill/>
        </p:spPr>
        <p:txBody>
          <a:bodyPr wrap="none" rtlCol="0">
            <a:spAutoFit/>
          </a:bodyPr>
          <a:lstStyle/>
          <a:p>
            <a:pPr marL="171450" lvl="0" indent="-171450">
              <a:buFont typeface="Arial" charset="0"/>
              <a:buChar char="•"/>
            </a:pPr>
            <a:r>
              <a:rPr lang="en-US" sz="1200" dirty="0"/>
              <a:t>Compliance with corporate governance </a:t>
            </a:r>
          </a:p>
          <a:p>
            <a:pPr marL="171450" lvl="0" indent="-171450">
              <a:buFont typeface="Arial" charset="0"/>
              <a:buChar char="•"/>
            </a:pPr>
            <a:r>
              <a:rPr lang="en-US" sz="1200" dirty="0"/>
              <a:t>Audit support</a:t>
            </a:r>
          </a:p>
          <a:p>
            <a:pPr marL="171450" lvl="0" indent="-171450">
              <a:buFont typeface="Arial" charset="0"/>
              <a:buChar char="•"/>
            </a:pPr>
            <a:r>
              <a:rPr lang="en-US" sz="1200" dirty="0"/>
              <a:t>Visibility into service assets</a:t>
            </a:r>
          </a:p>
          <a:p>
            <a:pPr marL="171450" lvl="0" indent="-171450">
              <a:buFont typeface="Arial" charset="0"/>
              <a:buChar char="•"/>
            </a:pPr>
            <a:r>
              <a:rPr lang="en-US" sz="1200" dirty="0"/>
              <a:t>Cost optimization</a:t>
            </a:r>
          </a:p>
          <a:p>
            <a:pPr marL="171450" lvl="0" indent="-171450">
              <a:buFont typeface="Arial" charset="0"/>
              <a:buChar char="•"/>
            </a:pPr>
            <a:r>
              <a:rPr lang="en-US" sz="1200" dirty="0"/>
              <a:t>Effective change and release management</a:t>
            </a:r>
          </a:p>
          <a:p>
            <a:pPr marL="171450" lvl="0" indent="-171450">
              <a:buFont typeface="Arial" charset="0"/>
              <a:buChar char="•"/>
            </a:pPr>
            <a:r>
              <a:rPr lang="en-US" sz="1200" dirty="0"/>
              <a:t>Faster incident and problem resolution</a:t>
            </a:r>
          </a:p>
          <a:p>
            <a:endParaRPr lang="en-US" dirty="0"/>
          </a:p>
        </p:txBody>
      </p:sp>
      <p:grpSp>
        <p:nvGrpSpPr>
          <p:cNvPr id="14" name="Group 13">
            <a:extLst>
              <a:ext uri="{FF2B5EF4-FFF2-40B4-BE49-F238E27FC236}">
                <a16:creationId xmlns:a16="http://schemas.microsoft.com/office/drawing/2014/main" id="{9644AF51-E88F-134A-8A3A-D14CD7A9772C}"/>
              </a:ext>
            </a:extLst>
          </p:cNvPr>
          <p:cNvGrpSpPr/>
          <p:nvPr/>
        </p:nvGrpSpPr>
        <p:grpSpPr>
          <a:xfrm>
            <a:off x="4633229" y="1192187"/>
            <a:ext cx="915635" cy="828123"/>
            <a:chOff x="4864967" y="1219130"/>
            <a:chExt cx="915635" cy="828123"/>
          </a:xfrm>
        </p:grpSpPr>
        <p:sp>
          <p:nvSpPr>
            <p:cNvPr id="15" name="TextBox 14">
              <a:extLst>
                <a:ext uri="{FF2B5EF4-FFF2-40B4-BE49-F238E27FC236}">
                  <a16:creationId xmlns:a16="http://schemas.microsoft.com/office/drawing/2014/main" id="{0E92BCE3-C669-1E49-BD8B-01F6C714194D}"/>
                </a:ext>
              </a:extLst>
            </p:cNvPr>
            <p:cNvSpPr txBox="1"/>
            <p:nvPr/>
          </p:nvSpPr>
          <p:spPr>
            <a:xfrm>
              <a:off x="4864967" y="1801032"/>
              <a:ext cx="915635" cy="246221"/>
            </a:xfrm>
            <a:prstGeom prst="rect">
              <a:avLst/>
            </a:prstGeom>
            <a:noFill/>
          </p:spPr>
          <p:txBody>
            <a:bodyPr wrap="none" rtlCol="0">
              <a:spAutoFit/>
            </a:bodyPr>
            <a:lstStyle/>
            <a:p>
              <a:pPr algn="ctr"/>
              <a:r>
                <a:rPr lang="en-US" sz="1000" dirty="0"/>
                <a:t>AWS Config </a:t>
              </a:r>
            </a:p>
          </p:txBody>
        </p:sp>
        <p:pic>
          <p:nvPicPr>
            <p:cNvPr id="16" name="Graphic 15">
              <a:extLst>
                <a:ext uri="{FF2B5EF4-FFF2-40B4-BE49-F238E27FC236}">
                  <a16:creationId xmlns:a16="http://schemas.microsoft.com/office/drawing/2014/main" id="{65B82D8F-468D-7F46-B4EE-07719BBB77A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031848" y="1219130"/>
              <a:ext cx="566385" cy="566385"/>
            </a:xfrm>
            <a:prstGeom prst="rect">
              <a:avLst/>
            </a:prstGeom>
          </p:spPr>
        </p:pic>
      </p:grpSp>
      <p:grpSp>
        <p:nvGrpSpPr>
          <p:cNvPr id="17" name="Group 16">
            <a:extLst>
              <a:ext uri="{FF2B5EF4-FFF2-40B4-BE49-F238E27FC236}">
                <a16:creationId xmlns:a16="http://schemas.microsoft.com/office/drawing/2014/main" id="{0900DD31-BCBB-014C-8120-19936C9F5CA5}"/>
              </a:ext>
            </a:extLst>
          </p:cNvPr>
          <p:cNvGrpSpPr/>
          <p:nvPr/>
        </p:nvGrpSpPr>
        <p:grpSpPr>
          <a:xfrm>
            <a:off x="5797199" y="1194998"/>
            <a:ext cx="2301904" cy="821699"/>
            <a:chOff x="9105761" y="1257143"/>
            <a:chExt cx="2301904" cy="821699"/>
          </a:xfrm>
        </p:grpSpPr>
        <p:sp>
          <p:nvSpPr>
            <p:cNvPr id="18" name="TextBox 17">
              <a:extLst>
                <a:ext uri="{FF2B5EF4-FFF2-40B4-BE49-F238E27FC236}">
                  <a16:creationId xmlns:a16="http://schemas.microsoft.com/office/drawing/2014/main" id="{96AD81A3-8B8A-6D43-8D45-79F8D0779FF7}"/>
                </a:ext>
              </a:extLst>
            </p:cNvPr>
            <p:cNvSpPr txBox="1"/>
            <p:nvPr/>
          </p:nvSpPr>
          <p:spPr>
            <a:xfrm>
              <a:off x="9105761" y="1832621"/>
              <a:ext cx="2301904" cy="246221"/>
            </a:xfrm>
            <a:prstGeom prst="rect">
              <a:avLst/>
            </a:prstGeom>
            <a:noFill/>
          </p:spPr>
          <p:txBody>
            <a:bodyPr wrap="square" rtlCol="0">
              <a:spAutoFit/>
            </a:bodyPr>
            <a:lstStyle/>
            <a:p>
              <a:pPr algn="ctr"/>
              <a:r>
                <a:rPr lang="en-US" sz="1000" dirty="0"/>
                <a:t>AWS CloudTrail</a:t>
              </a:r>
            </a:p>
          </p:txBody>
        </p:sp>
        <p:pic>
          <p:nvPicPr>
            <p:cNvPr id="21" name="Graphic 20">
              <a:extLst>
                <a:ext uri="{FF2B5EF4-FFF2-40B4-BE49-F238E27FC236}">
                  <a16:creationId xmlns:a16="http://schemas.microsoft.com/office/drawing/2014/main" id="{399CDA4D-9077-4743-917B-22CCB6D8436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973521" y="1257143"/>
              <a:ext cx="566385" cy="566385"/>
            </a:xfrm>
            <a:prstGeom prst="rect">
              <a:avLst/>
            </a:prstGeom>
          </p:spPr>
        </p:pic>
      </p:grpSp>
      <p:grpSp>
        <p:nvGrpSpPr>
          <p:cNvPr id="25" name="Group 24">
            <a:extLst>
              <a:ext uri="{FF2B5EF4-FFF2-40B4-BE49-F238E27FC236}">
                <a16:creationId xmlns:a16="http://schemas.microsoft.com/office/drawing/2014/main" id="{19187ABB-FFA0-6E40-A997-B192DFF5F22D}"/>
              </a:ext>
            </a:extLst>
          </p:cNvPr>
          <p:cNvGrpSpPr/>
          <p:nvPr/>
        </p:nvGrpSpPr>
        <p:grpSpPr>
          <a:xfrm>
            <a:off x="5284894" y="1195473"/>
            <a:ext cx="1283010" cy="991904"/>
            <a:chOff x="4776670" y="1729569"/>
            <a:chExt cx="1283010" cy="991904"/>
          </a:xfrm>
        </p:grpSpPr>
        <p:sp>
          <p:nvSpPr>
            <p:cNvPr id="26" name="TextBox 25">
              <a:extLst>
                <a:ext uri="{FF2B5EF4-FFF2-40B4-BE49-F238E27FC236}">
                  <a16:creationId xmlns:a16="http://schemas.microsoft.com/office/drawing/2014/main" id="{D073F6D0-FC63-1D46-9E93-B07D4CAD3396}"/>
                </a:ext>
              </a:extLst>
            </p:cNvPr>
            <p:cNvSpPr txBox="1"/>
            <p:nvPr/>
          </p:nvSpPr>
          <p:spPr>
            <a:xfrm>
              <a:off x="4776670" y="2321363"/>
              <a:ext cx="1283010" cy="400110"/>
            </a:xfrm>
            <a:prstGeom prst="rect">
              <a:avLst/>
            </a:prstGeom>
            <a:noFill/>
          </p:spPr>
          <p:txBody>
            <a:bodyPr wrap="square" rtlCol="0">
              <a:spAutoFit/>
            </a:bodyPr>
            <a:lstStyle/>
            <a:p>
              <a:pPr algn="ctr"/>
              <a:r>
                <a:rPr lang="en-US" sz="1000" dirty="0"/>
                <a:t>AWS Trusted Advisor</a:t>
              </a:r>
            </a:p>
          </p:txBody>
        </p:sp>
        <p:pic>
          <p:nvPicPr>
            <p:cNvPr id="28" name="Graphic 27">
              <a:extLst>
                <a:ext uri="{FF2B5EF4-FFF2-40B4-BE49-F238E27FC236}">
                  <a16:creationId xmlns:a16="http://schemas.microsoft.com/office/drawing/2014/main" id="{F3FC0A4F-629E-D646-9F41-50001D84566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139903" y="1729569"/>
              <a:ext cx="566386" cy="566386"/>
            </a:xfrm>
            <a:prstGeom prst="rect">
              <a:avLst/>
            </a:prstGeom>
          </p:spPr>
        </p:pic>
      </p:grpSp>
      <p:grpSp>
        <p:nvGrpSpPr>
          <p:cNvPr id="29" name="Group 28">
            <a:extLst>
              <a:ext uri="{FF2B5EF4-FFF2-40B4-BE49-F238E27FC236}">
                <a16:creationId xmlns:a16="http://schemas.microsoft.com/office/drawing/2014/main" id="{086D4475-7B50-B245-AAB5-ED73780EC90C}"/>
              </a:ext>
            </a:extLst>
          </p:cNvPr>
          <p:cNvGrpSpPr/>
          <p:nvPr/>
        </p:nvGrpSpPr>
        <p:grpSpPr>
          <a:xfrm>
            <a:off x="7274056" y="1194998"/>
            <a:ext cx="1199785" cy="987356"/>
            <a:chOff x="7250640" y="1665702"/>
            <a:chExt cx="1199785" cy="987356"/>
          </a:xfrm>
        </p:grpSpPr>
        <p:sp>
          <p:nvSpPr>
            <p:cNvPr id="30" name="TextBox 29">
              <a:extLst>
                <a:ext uri="{FF2B5EF4-FFF2-40B4-BE49-F238E27FC236}">
                  <a16:creationId xmlns:a16="http://schemas.microsoft.com/office/drawing/2014/main" id="{AF760CD1-C789-A141-A005-733CEE9B4313}"/>
                </a:ext>
              </a:extLst>
            </p:cNvPr>
            <p:cNvSpPr txBox="1"/>
            <p:nvPr/>
          </p:nvSpPr>
          <p:spPr>
            <a:xfrm>
              <a:off x="7250640" y="2252948"/>
              <a:ext cx="1199785" cy="400110"/>
            </a:xfrm>
            <a:prstGeom prst="rect">
              <a:avLst/>
            </a:prstGeom>
            <a:noFill/>
          </p:spPr>
          <p:txBody>
            <a:bodyPr wrap="square" rtlCol="0">
              <a:spAutoFit/>
            </a:bodyPr>
            <a:lstStyle/>
            <a:p>
              <a:pPr algn="ctr"/>
              <a:r>
                <a:rPr lang="en-US" sz="1000" dirty="0"/>
                <a:t>AWS Systems Manager</a:t>
              </a:r>
            </a:p>
          </p:txBody>
        </p:sp>
        <p:pic>
          <p:nvPicPr>
            <p:cNvPr id="31" name="Graphic 30">
              <a:extLst>
                <a:ext uri="{FF2B5EF4-FFF2-40B4-BE49-F238E27FC236}">
                  <a16:creationId xmlns:a16="http://schemas.microsoft.com/office/drawing/2014/main" id="{1FA2C72B-C76B-E34A-9C77-5393CA2A221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567341" y="1665702"/>
              <a:ext cx="566385" cy="566385"/>
            </a:xfrm>
            <a:prstGeom prst="rect">
              <a:avLst/>
            </a:prstGeom>
          </p:spPr>
        </p:pic>
      </p:grpSp>
      <p:grpSp>
        <p:nvGrpSpPr>
          <p:cNvPr id="32" name="Group 31">
            <a:extLst>
              <a:ext uri="{FF2B5EF4-FFF2-40B4-BE49-F238E27FC236}">
                <a16:creationId xmlns:a16="http://schemas.microsoft.com/office/drawing/2014/main" id="{4F5C756F-DF2A-344C-AD79-6F71BB46C28A}"/>
              </a:ext>
            </a:extLst>
          </p:cNvPr>
          <p:cNvGrpSpPr/>
          <p:nvPr/>
        </p:nvGrpSpPr>
        <p:grpSpPr>
          <a:xfrm>
            <a:off x="8237891" y="1193931"/>
            <a:ext cx="994402" cy="981297"/>
            <a:chOff x="8186842" y="1260731"/>
            <a:chExt cx="994402" cy="981297"/>
          </a:xfrm>
        </p:grpSpPr>
        <p:sp>
          <p:nvSpPr>
            <p:cNvPr id="33" name="TextBox 32">
              <a:extLst>
                <a:ext uri="{FF2B5EF4-FFF2-40B4-BE49-F238E27FC236}">
                  <a16:creationId xmlns:a16="http://schemas.microsoft.com/office/drawing/2014/main" id="{362691B9-5E46-3F45-9580-D39759C4FE5E}"/>
                </a:ext>
              </a:extLst>
            </p:cNvPr>
            <p:cNvSpPr txBox="1"/>
            <p:nvPr/>
          </p:nvSpPr>
          <p:spPr>
            <a:xfrm>
              <a:off x="8186842" y="1841918"/>
              <a:ext cx="994402" cy="400110"/>
            </a:xfrm>
            <a:prstGeom prst="rect">
              <a:avLst/>
            </a:prstGeom>
            <a:noFill/>
          </p:spPr>
          <p:txBody>
            <a:bodyPr wrap="square" rtlCol="0">
              <a:spAutoFit/>
            </a:bodyPr>
            <a:lstStyle/>
            <a:p>
              <a:pPr algn="ctr"/>
              <a:r>
                <a:rPr lang="en-US" sz="1000" dirty="0"/>
                <a:t>AWS License Manager </a:t>
              </a:r>
            </a:p>
          </p:txBody>
        </p:sp>
        <p:pic>
          <p:nvPicPr>
            <p:cNvPr id="34" name="Graphic 33">
              <a:extLst>
                <a:ext uri="{FF2B5EF4-FFF2-40B4-BE49-F238E27FC236}">
                  <a16:creationId xmlns:a16="http://schemas.microsoft.com/office/drawing/2014/main" id="{C4EA574A-0409-1545-8470-1A47A2DFFC9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395132" y="1260731"/>
              <a:ext cx="566385" cy="566385"/>
            </a:xfrm>
            <a:prstGeom prst="rect">
              <a:avLst/>
            </a:prstGeom>
          </p:spPr>
        </p:pic>
      </p:grpSp>
      <p:grpSp>
        <p:nvGrpSpPr>
          <p:cNvPr id="35" name="Group 34">
            <a:extLst>
              <a:ext uri="{FF2B5EF4-FFF2-40B4-BE49-F238E27FC236}">
                <a16:creationId xmlns:a16="http://schemas.microsoft.com/office/drawing/2014/main" id="{A63DC2BB-176D-6F4F-9E2A-C81D26FEEF89}"/>
              </a:ext>
            </a:extLst>
          </p:cNvPr>
          <p:cNvGrpSpPr/>
          <p:nvPr/>
        </p:nvGrpSpPr>
        <p:grpSpPr>
          <a:xfrm>
            <a:off x="6695799" y="2172516"/>
            <a:ext cx="1220289" cy="858481"/>
            <a:chOff x="4758001" y="2021468"/>
            <a:chExt cx="1220289" cy="858481"/>
          </a:xfrm>
        </p:grpSpPr>
        <p:sp>
          <p:nvSpPr>
            <p:cNvPr id="36" name="TextBox 35">
              <a:extLst>
                <a:ext uri="{FF2B5EF4-FFF2-40B4-BE49-F238E27FC236}">
                  <a16:creationId xmlns:a16="http://schemas.microsoft.com/office/drawing/2014/main" id="{B9E64A10-9E5B-6A48-9E8B-3F041E347E54}"/>
                </a:ext>
              </a:extLst>
            </p:cNvPr>
            <p:cNvSpPr txBox="1"/>
            <p:nvPr/>
          </p:nvSpPr>
          <p:spPr>
            <a:xfrm>
              <a:off x="4758001" y="2479839"/>
              <a:ext cx="1220289" cy="400110"/>
            </a:xfrm>
            <a:prstGeom prst="rect">
              <a:avLst/>
            </a:prstGeom>
            <a:noFill/>
          </p:spPr>
          <p:txBody>
            <a:bodyPr wrap="square" rtlCol="0">
              <a:spAutoFit/>
            </a:bodyPr>
            <a:lstStyle>
              <a:defPPr>
                <a:defRPr lang="en-US"/>
              </a:defPPr>
              <a:lvl1pPr algn="ctr">
                <a:defRPr sz="1000" b="1">
                  <a:solidFill>
                    <a:schemeClr val="tx2"/>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AWS Application</a:t>
              </a:r>
              <a:br>
                <a:rPr lang="en-US" dirty="0"/>
              </a:br>
              <a:r>
                <a:rPr lang="en-US" dirty="0"/>
                <a:t>Discovery Service</a:t>
              </a:r>
            </a:p>
          </p:txBody>
        </p:sp>
        <p:pic>
          <p:nvPicPr>
            <p:cNvPr id="37" name="Graphic 36">
              <a:extLst>
                <a:ext uri="{FF2B5EF4-FFF2-40B4-BE49-F238E27FC236}">
                  <a16:creationId xmlns:a16="http://schemas.microsoft.com/office/drawing/2014/main" id="{1C45DA67-28E4-1649-AEA0-7175FCD7CA8E}"/>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176300" y="2021468"/>
              <a:ext cx="429768" cy="429768"/>
            </a:xfrm>
            <a:prstGeom prst="rect">
              <a:avLst/>
            </a:prstGeom>
          </p:spPr>
        </p:pic>
      </p:grpSp>
      <p:grpSp>
        <p:nvGrpSpPr>
          <p:cNvPr id="38" name="Group 37">
            <a:extLst>
              <a:ext uri="{FF2B5EF4-FFF2-40B4-BE49-F238E27FC236}">
                <a16:creationId xmlns:a16="http://schemas.microsoft.com/office/drawing/2014/main" id="{EFEE168B-8616-6D48-993E-CFB9663A9DA7}"/>
              </a:ext>
            </a:extLst>
          </p:cNvPr>
          <p:cNvGrpSpPr/>
          <p:nvPr/>
        </p:nvGrpSpPr>
        <p:grpSpPr>
          <a:xfrm>
            <a:off x="7675697" y="2188288"/>
            <a:ext cx="1341871" cy="719500"/>
            <a:chOff x="7347762" y="2021949"/>
            <a:chExt cx="1341871" cy="719500"/>
          </a:xfrm>
        </p:grpSpPr>
        <p:sp>
          <p:nvSpPr>
            <p:cNvPr id="39" name="TextBox 38">
              <a:extLst>
                <a:ext uri="{FF2B5EF4-FFF2-40B4-BE49-F238E27FC236}">
                  <a16:creationId xmlns:a16="http://schemas.microsoft.com/office/drawing/2014/main" id="{F6C1BB36-472F-6C43-87D9-C36C2210B4D8}"/>
                </a:ext>
              </a:extLst>
            </p:cNvPr>
            <p:cNvSpPr txBox="1"/>
            <p:nvPr/>
          </p:nvSpPr>
          <p:spPr>
            <a:xfrm>
              <a:off x="7347762" y="2495228"/>
              <a:ext cx="1341871" cy="246221"/>
            </a:xfrm>
            <a:prstGeom prst="rect">
              <a:avLst/>
            </a:prstGeom>
            <a:noFill/>
          </p:spPr>
          <p:txBody>
            <a:bodyPr wrap="square" rtlCol="0">
              <a:spAutoFit/>
            </a:bodyPr>
            <a:lstStyle>
              <a:defPPr>
                <a:defRPr lang="en-US"/>
              </a:defPPr>
              <a:lvl1pPr algn="ctr">
                <a:defRPr sz="1000" b="1">
                  <a:solidFill>
                    <a:schemeClr val="tx2"/>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AWS Cloud Map</a:t>
              </a:r>
            </a:p>
          </p:txBody>
        </p:sp>
        <p:pic>
          <p:nvPicPr>
            <p:cNvPr id="40" name="Graphic 39">
              <a:extLst>
                <a:ext uri="{FF2B5EF4-FFF2-40B4-BE49-F238E27FC236}">
                  <a16:creationId xmlns:a16="http://schemas.microsoft.com/office/drawing/2014/main" id="{A3D9C1D4-2E45-C147-B916-4CFDAEDBC540}"/>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7805378" y="2021949"/>
              <a:ext cx="429768" cy="429768"/>
            </a:xfrm>
            <a:prstGeom prst="rect">
              <a:avLst/>
            </a:prstGeom>
          </p:spPr>
        </p:pic>
      </p:grpSp>
    </p:spTree>
    <p:extLst>
      <p:ext uri="{BB962C8B-B14F-4D97-AF65-F5344CB8AC3E}">
        <p14:creationId xmlns:p14="http://schemas.microsoft.com/office/powerpoint/2010/main" val="122549426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hape 156">
            <a:extLst>
              <a:ext uri="{FF2B5EF4-FFF2-40B4-BE49-F238E27FC236}">
                <a16:creationId xmlns:a16="http://schemas.microsoft.com/office/drawing/2014/main" id="{FF8F5121-385C-7B4C-97E3-B410FC93A5AC}"/>
              </a:ext>
            </a:extLst>
          </p:cNvPr>
          <p:cNvSpPr txBox="1"/>
          <p:nvPr/>
        </p:nvSpPr>
        <p:spPr>
          <a:xfrm>
            <a:off x="223450" y="173885"/>
            <a:ext cx="6858000" cy="514500"/>
          </a:xfrm>
          <a:prstGeom prst="rect">
            <a:avLst/>
          </a:prstGeom>
          <a:noFill/>
          <a:ln>
            <a:noFill/>
          </a:ln>
        </p:spPr>
        <p:txBody>
          <a:bodyPr wrap="square" lIns="91425" tIns="45700" rIns="91425" bIns="45700" anchor="t" anchorCtr="0">
            <a:noAutofit/>
          </a:bodyPr>
          <a:lstStyle/>
          <a:p>
            <a:pPr>
              <a:buClr>
                <a:srgbClr val="000000"/>
              </a:buClr>
              <a:buSzPts val="1100"/>
            </a:pPr>
            <a:r>
              <a:rPr lang="en-US" b="1" dirty="0">
                <a:solidFill>
                  <a:srgbClr val="232F3E"/>
                </a:solidFill>
                <a:latin typeface="Amazon Ember" panose="020B0603020204020204" pitchFamily="34" charset="0"/>
                <a:ea typeface="Amazon Ember" panose="020B0603020204020204" pitchFamily="34" charset="0"/>
                <a:cs typeface="Amazon Ember" panose="020B0603020204020204" pitchFamily="34" charset="0"/>
                <a:sym typeface="Oxygen"/>
              </a:rPr>
              <a:t>Resource &amp; Inventory Management</a:t>
            </a:r>
            <a:r>
              <a:rPr lang="en" b="1" dirty="0">
                <a:solidFill>
                  <a:srgbClr val="232F3E"/>
                </a:solidFill>
                <a:latin typeface="Amazon Ember" panose="020B0603020204020204" pitchFamily="34" charset="0"/>
                <a:ea typeface="Amazon Ember" panose="020B0603020204020204" pitchFamily="34" charset="0"/>
                <a:cs typeface="Amazon Ember" panose="020B0603020204020204" pitchFamily="34" charset="0"/>
                <a:sym typeface="Oxygen"/>
              </a:rPr>
              <a:t> </a:t>
            </a:r>
            <a:r>
              <a:rPr lang="en-US" b="1" dirty="0">
                <a:solidFill>
                  <a:srgbClr val="232F3E"/>
                </a:solidFill>
                <a:latin typeface="Amazon Ember" panose="020B0603020204020204" pitchFamily="34" charset="0"/>
                <a:ea typeface="Amazon Ember" panose="020B0603020204020204" pitchFamily="34" charset="0"/>
                <a:cs typeface="Amazon Ember" panose="020B0603020204020204" pitchFamily="34" charset="0"/>
                <a:sym typeface="Oxygen"/>
              </a:rPr>
              <a:t>– Key Epics</a:t>
            </a:r>
            <a:endParaRPr lang="en" b="1" dirty="0">
              <a:solidFill>
                <a:srgbClr val="232F3E"/>
              </a:solidFill>
              <a:latin typeface="Amazon Ember" panose="020B0603020204020204" pitchFamily="34" charset="0"/>
              <a:ea typeface="Amazon Ember" panose="020B0603020204020204" pitchFamily="34" charset="0"/>
              <a:cs typeface="Amazon Ember" panose="020B0603020204020204" pitchFamily="34" charset="0"/>
              <a:sym typeface="Oxygen"/>
            </a:endParaRPr>
          </a:p>
        </p:txBody>
      </p:sp>
      <p:cxnSp>
        <p:nvCxnSpPr>
          <p:cNvPr id="11" name="Shape 157">
            <a:extLst>
              <a:ext uri="{FF2B5EF4-FFF2-40B4-BE49-F238E27FC236}">
                <a16:creationId xmlns:a16="http://schemas.microsoft.com/office/drawing/2014/main" id="{9400E852-BE4A-C441-A9D3-853F0A5E6B86}"/>
              </a:ext>
            </a:extLst>
          </p:cNvPr>
          <p:cNvCxnSpPr/>
          <p:nvPr/>
        </p:nvCxnSpPr>
        <p:spPr>
          <a:xfrm>
            <a:off x="320116" y="554198"/>
            <a:ext cx="8540400" cy="0"/>
          </a:xfrm>
          <a:prstGeom prst="straightConnector1">
            <a:avLst/>
          </a:prstGeom>
          <a:noFill/>
          <a:ln w="12700" cap="sq" cmpd="sng">
            <a:solidFill>
              <a:schemeClr val="accent1"/>
            </a:solidFill>
            <a:prstDash val="solid"/>
            <a:round/>
            <a:headEnd type="none" w="med" len="med"/>
            <a:tailEnd type="none" w="med" len="med"/>
          </a:ln>
        </p:spPr>
      </p:cxnSp>
      <p:sp>
        <p:nvSpPr>
          <p:cNvPr id="5" name="Rectangle 4">
            <a:extLst>
              <a:ext uri="{FF2B5EF4-FFF2-40B4-BE49-F238E27FC236}">
                <a16:creationId xmlns:a16="http://schemas.microsoft.com/office/drawing/2014/main" id="{6D46AF51-41BF-CA40-A18E-B3B69E53C39D}"/>
              </a:ext>
            </a:extLst>
          </p:cNvPr>
          <p:cNvSpPr/>
          <p:nvPr/>
        </p:nvSpPr>
        <p:spPr>
          <a:xfrm>
            <a:off x="320115" y="688385"/>
            <a:ext cx="8063597" cy="3046988"/>
          </a:xfrm>
          <a:prstGeom prst="rect">
            <a:avLst/>
          </a:prstGeom>
        </p:spPr>
        <p:txBody>
          <a:bodyPr wrap="square">
            <a:spAutoFit/>
          </a:bodyPr>
          <a:lstStyle/>
          <a:p>
            <a:pPr marL="285750" indent="-285750">
              <a:buFont typeface="Arial" panose="020B0604020202020204" pitchFamily="34" charset="0"/>
              <a:buChar char="•"/>
            </a:pPr>
            <a:r>
              <a:rPr lang="en-US" sz="1600" b="1" dirty="0">
                <a:latin typeface="Amazon Ember" panose="020B0603020204020204" pitchFamily="34" charset="0"/>
                <a:ea typeface="Amazon Ember" panose="020B0603020204020204" pitchFamily="34" charset="0"/>
                <a:cs typeface="Amazon Ember" panose="020B0603020204020204" pitchFamily="34" charset="0"/>
              </a:rPr>
              <a:t>Automate Inventory Discovery and Tracking</a:t>
            </a:r>
          </a:p>
          <a:p>
            <a:pPr marL="742950" lvl="1" indent="-285750">
              <a:buFont typeface="Arial" panose="020B0604020202020204" pitchFamily="34" charset="0"/>
              <a:buChar char="•"/>
            </a:pPr>
            <a:r>
              <a:rPr lang="en-US" sz="1400" dirty="0">
                <a:latin typeface="Amazon Ember" panose="020B0603020204020204" pitchFamily="34" charset="0"/>
                <a:ea typeface="Amazon Ember" panose="020B0603020204020204" pitchFamily="34" charset="0"/>
                <a:cs typeface="Amazon Ember" panose="020B0603020204020204" pitchFamily="34" charset="0"/>
              </a:rPr>
              <a:t>Review capabilities to Automate CIs and Software Inventory Management</a:t>
            </a:r>
          </a:p>
          <a:p>
            <a:pPr marL="742950" lvl="1" indent="-285750">
              <a:buFont typeface="Arial" panose="020B0604020202020204" pitchFamily="34" charset="0"/>
              <a:buChar char="•"/>
            </a:pPr>
            <a:r>
              <a:rPr lang="en-US" sz="1400" dirty="0">
                <a:latin typeface="Amazon Ember" panose="020B0603020204020204" pitchFamily="34" charset="0"/>
                <a:ea typeface="Amazon Ember" panose="020B0603020204020204" pitchFamily="34" charset="0"/>
                <a:cs typeface="Amazon Ember" panose="020B0603020204020204" pitchFamily="34" charset="0"/>
              </a:rPr>
              <a:t>Adopt tools and procedures to Automate Discovery and Dependency Management</a:t>
            </a:r>
            <a:endParaRPr lang="en-US" sz="1200" dirty="0">
              <a:latin typeface="Amazon Ember" panose="020B0603020204020204" pitchFamily="34" charset="0"/>
              <a:ea typeface="Amazon Ember" panose="020B0603020204020204" pitchFamily="34" charset="0"/>
              <a:cs typeface="Amazon Ember" panose="020B0603020204020204" pitchFamily="34" charset="0"/>
            </a:endParaRPr>
          </a:p>
          <a:p>
            <a:pPr marL="285750" indent="-285750">
              <a:buFont typeface="Arial" panose="020B0604020202020204" pitchFamily="34" charset="0"/>
              <a:buChar char="•"/>
            </a:pPr>
            <a:endParaRPr lang="en-US" sz="1400" b="1" dirty="0">
              <a:latin typeface="Amazon Ember" panose="020B0603020204020204" pitchFamily="34" charset="0"/>
              <a:ea typeface="Amazon Ember" panose="020B0603020204020204" pitchFamily="34" charset="0"/>
              <a:cs typeface="Amazon Ember" panose="020B0603020204020204" pitchFamily="34" charset="0"/>
            </a:endParaRPr>
          </a:p>
          <a:p>
            <a:pPr marL="285750" indent="-285750">
              <a:buFont typeface="Arial" panose="020B0604020202020204" pitchFamily="34" charset="0"/>
              <a:buChar char="•"/>
            </a:pPr>
            <a:r>
              <a:rPr lang="en-US" sz="1600" b="1" dirty="0">
                <a:latin typeface="Amazon Ember" panose="020B0603020204020204" pitchFamily="34" charset="0"/>
                <a:ea typeface="Amazon Ember" panose="020B0603020204020204" pitchFamily="34" charset="0"/>
                <a:cs typeface="Amazon Ember" panose="020B0603020204020204" pitchFamily="34" charset="0"/>
              </a:rPr>
              <a:t>Automate License Management</a:t>
            </a:r>
          </a:p>
          <a:p>
            <a:pPr marL="742950" lvl="1" indent="-285750">
              <a:buFont typeface="Arial" panose="020B0604020202020204" pitchFamily="34" charset="0"/>
              <a:buChar char="•"/>
            </a:pPr>
            <a:r>
              <a:rPr lang="en-US" sz="1400" dirty="0">
                <a:latin typeface="Amazon Ember" panose="020B0603020204020204" pitchFamily="34" charset="0"/>
                <a:ea typeface="Amazon Ember" panose="020B0603020204020204" pitchFamily="34" charset="0"/>
                <a:cs typeface="Amazon Ember" panose="020B0603020204020204" pitchFamily="34" charset="0"/>
              </a:rPr>
              <a:t>Review Cloud License Management capabilities for BYOL resources on the Cloud</a:t>
            </a:r>
          </a:p>
          <a:p>
            <a:pPr marL="742950" lvl="1" indent="-285750">
              <a:buFont typeface="Arial" panose="020B0604020202020204" pitchFamily="34" charset="0"/>
              <a:buChar char="•"/>
            </a:pPr>
            <a:r>
              <a:rPr lang="en-US" sz="1400" dirty="0">
                <a:latin typeface="Amazon Ember" panose="020B0603020204020204" pitchFamily="34" charset="0"/>
                <a:ea typeface="Amazon Ember" panose="020B0603020204020204" pitchFamily="34" charset="0"/>
                <a:cs typeface="Amazon Ember" panose="020B0603020204020204" pitchFamily="34" charset="0"/>
              </a:rPr>
              <a:t>Define tools and procedures for Cloud License Management.</a:t>
            </a:r>
          </a:p>
          <a:p>
            <a:pPr marL="285750" indent="-285750">
              <a:buFont typeface="Arial" panose="020B0604020202020204" pitchFamily="34" charset="0"/>
              <a:buChar char="•"/>
            </a:pPr>
            <a:endParaRPr lang="en-US" sz="1600" b="1" dirty="0">
              <a:latin typeface="Amazon Ember" panose="020B0603020204020204" pitchFamily="34" charset="0"/>
              <a:ea typeface="Amazon Ember" panose="020B0603020204020204" pitchFamily="34" charset="0"/>
              <a:cs typeface="Amazon Ember" panose="020B0603020204020204" pitchFamily="34" charset="0"/>
            </a:endParaRPr>
          </a:p>
          <a:p>
            <a:pPr marL="285750" indent="-285750">
              <a:buFont typeface="Arial" panose="020B0604020202020204" pitchFamily="34" charset="0"/>
              <a:buChar char="•"/>
            </a:pPr>
            <a:r>
              <a:rPr lang="en-US" sz="1600" b="1" dirty="0">
                <a:latin typeface="Amazon Ember" panose="020B0603020204020204" pitchFamily="34" charset="0"/>
                <a:ea typeface="Amazon Ember" panose="020B0603020204020204" pitchFamily="34" charset="0"/>
                <a:cs typeface="Amazon Ember" panose="020B0603020204020204" pitchFamily="34" charset="0"/>
              </a:rPr>
              <a:t>Automate CMDB Discovery and Integrate with existing ITSM</a:t>
            </a:r>
          </a:p>
          <a:p>
            <a:pPr marL="742950" lvl="1" indent="-285750">
              <a:buFont typeface="Arial" panose="020B0604020202020204" pitchFamily="34" charset="0"/>
              <a:buChar char="•"/>
            </a:pPr>
            <a:r>
              <a:rPr lang="en-US" sz="1400" dirty="0">
                <a:latin typeface="Amazon Ember" panose="020B0603020204020204" pitchFamily="34" charset="0"/>
                <a:ea typeface="Amazon Ember" panose="020B0603020204020204" pitchFamily="34" charset="0"/>
                <a:cs typeface="Amazon Ember" panose="020B0603020204020204" pitchFamily="34" charset="0"/>
              </a:rPr>
              <a:t>Track Cloud Ephemeral resources (Autoscaling, serverless, etc.)</a:t>
            </a:r>
          </a:p>
          <a:p>
            <a:pPr marL="742950" lvl="1" indent="-285750">
              <a:buFont typeface="Arial" panose="020B0604020202020204" pitchFamily="34" charset="0"/>
              <a:buChar char="•"/>
            </a:pPr>
            <a:r>
              <a:rPr lang="en-US" sz="1400" dirty="0">
                <a:latin typeface="Amazon Ember" panose="020B0603020204020204" pitchFamily="34" charset="0"/>
                <a:ea typeface="Amazon Ember" panose="020B0603020204020204" pitchFamily="34" charset="0"/>
                <a:cs typeface="Amazon Ember" panose="020B0603020204020204" pitchFamily="34" charset="0"/>
              </a:rPr>
              <a:t>Automate CMDB Update on configuration change</a:t>
            </a:r>
          </a:p>
          <a:p>
            <a:pPr marL="742950" lvl="1" indent="-285750">
              <a:buFont typeface="Arial" panose="020B0604020202020204" pitchFamily="34" charset="0"/>
              <a:buChar char="•"/>
            </a:pPr>
            <a:endParaRPr lang="en-US" sz="1400" dirty="0">
              <a:latin typeface="Amazon Ember" panose="020B0603020204020204" pitchFamily="34" charset="0"/>
              <a:ea typeface="Amazon Ember" panose="020B0603020204020204" pitchFamily="34" charset="0"/>
              <a:cs typeface="Amazon Ember" panose="020B0603020204020204" pitchFamily="34" charset="0"/>
            </a:endParaRPr>
          </a:p>
          <a:p>
            <a:pPr marL="285750" indent="-285750">
              <a:buFont typeface="Arial" panose="020B0604020202020204" pitchFamily="34" charset="0"/>
              <a:buChar char="•"/>
            </a:pPr>
            <a:endParaRPr lang="en-US" sz="1600" dirty="0">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38062565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hape 156">
            <a:extLst>
              <a:ext uri="{FF2B5EF4-FFF2-40B4-BE49-F238E27FC236}">
                <a16:creationId xmlns:a16="http://schemas.microsoft.com/office/drawing/2014/main" id="{FF8F5121-385C-7B4C-97E3-B410FC93A5AC}"/>
              </a:ext>
            </a:extLst>
          </p:cNvPr>
          <p:cNvSpPr txBox="1"/>
          <p:nvPr/>
        </p:nvSpPr>
        <p:spPr>
          <a:xfrm>
            <a:off x="223450" y="173885"/>
            <a:ext cx="6858000" cy="514500"/>
          </a:xfrm>
          <a:prstGeom prst="rect">
            <a:avLst/>
          </a:prstGeom>
          <a:noFill/>
          <a:ln>
            <a:noFill/>
          </a:ln>
        </p:spPr>
        <p:txBody>
          <a:bodyPr wrap="square" lIns="91425" tIns="45700" rIns="91425" bIns="45700" anchor="t" anchorCtr="0">
            <a:noAutofit/>
          </a:bodyPr>
          <a:lstStyle/>
          <a:p>
            <a:pPr lvl="0">
              <a:buClr>
                <a:srgbClr val="000000"/>
              </a:buClr>
              <a:buSzPts val="1100"/>
            </a:pPr>
            <a:r>
              <a:rPr lang="en-AU" b="1" dirty="0">
                <a:solidFill>
                  <a:srgbClr val="232F3E"/>
                </a:solidFill>
                <a:latin typeface="Amazon Ember" panose="020B0603020204020204" pitchFamily="34" charset="0"/>
                <a:ea typeface="Amazon Ember" panose="020B0603020204020204" pitchFamily="34" charset="0"/>
                <a:cs typeface="Amazon Ember" panose="020B0603020204020204" pitchFamily="34" charset="0"/>
              </a:rPr>
              <a:t>AWS Operational Domains</a:t>
            </a:r>
            <a:endParaRPr lang="en" b="1" dirty="0">
              <a:solidFill>
                <a:srgbClr val="232F3E"/>
              </a:solidFill>
              <a:latin typeface="Amazon Ember" panose="020B0603020204020204" pitchFamily="34" charset="0"/>
              <a:ea typeface="Amazon Ember" panose="020B0603020204020204" pitchFamily="34" charset="0"/>
              <a:cs typeface="Amazon Ember" panose="020B0603020204020204" pitchFamily="34" charset="0"/>
              <a:sym typeface="Oxygen"/>
            </a:endParaRPr>
          </a:p>
        </p:txBody>
      </p:sp>
      <p:cxnSp>
        <p:nvCxnSpPr>
          <p:cNvPr id="11" name="Shape 157">
            <a:extLst>
              <a:ext uri="{FF2B5EF4-FFF2-40B4-BE49-F238E27FC236}">
                <a16:creationId xmlns:a16="http://schemas.microsoft.com/office/drawing/2014/main" id="{9400E852-BE4A-C441-A9D3-853F0A5E6B86}"/>
              </a:ext>
            </a:extLst>
          </p:cNvPr>
          <p:cNvCxnSpPr/>
          <p:nvPr/>
        </p:nvCxnSpPr>
        <p:spPr>
          <a:xfrm>
            <a:off x="320116" y="554198"/>
            <a:ext cx="8540400" cy="0"/>
          </a:xfrm>
          <a:prstGeom prst="straightConnector1">
            <a:avLst/>
          </a:prstGeom>
          <a:noFill/>
          <a:ln w="12700" cap="sq" cmpd="sng">
            <a:solidFill>
              <a:schemeClr val="accent1"/>
            </a:solidFill>
            <a:prstDash val="solid"/>
            <a:round/>
            <a:headEnd type="none" w="med" len="med"/>
            <a:tailEnd type="none" w="med" len="med"/>
          </a:ln>
        </p:spPr>
      </p:cxnSp>
      <p:sp>
        <p:nvSpPr>
          <p:cNvPr id="5" name="Rectangle 4">
            <a:extLst>
              <a:ext uri="{FF2B5EF4-FFF2-40B4-BE49-F238E27FC236}">
                <a16:creationId xmlns:a16="http://schemas.microsoft.com/office/drawing/2014/main" id="{C24511F7-FBE4-BB4C-AAAE-CE21A419DB3A}"/>
              </a:ext>
            </a:extLst>
          </p:cNvPr>
          <p:cNvSpPr/>
          <p:nvPr/>
        </p:nvSpPr>
        <p:spPr>
          <a:xfrm>
            <a:off x="1099040" y="1625707"/>
            <a:ext cx="1463040" cy="640080"/>
          </a:xfrm>
          <a:prstGeom prst="rect">
            <a:avLst/>
          </a:prstGeom>
          <a:solidFill>
            <a:schemeClr val="bg1">
              <a:lumMod val="65000"/>
            </a:schemeClr>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r>
              <a:rPr lang="en-AU" sz="11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Platform Architecture &amp; Governance</a:t>
            </a:r>
          </a:p>
        </p:txBody>
      </p:sp>
      <p:sp>
        <p:nvSpPr>
          <p:cNvPr id="6" name="Rectangle 5">
            <a:extLst>
              <a:ext uri="{FF2B5EF4-FFF2-40B4-BE49-F238E27FC236}">
                <a16:creationId xmlns:a16="http://schemas.microsoft.com/office/drawing/2014/main" id="{0CD2C0B1-C1D4-D149-B364-A30083D6BF1E}"/>
              </a:ext>
            </a:extLst>
          </p:cNvPr>
          <p:cNvSpPr/>
          <p:nvPr/>
        </p:nvSpPr>
        <p:spPr>
          <a:xfrm>
            <a:off x="1099040" y="2319596"/>
            <a:ext cx="1463040" cy="640080"/>
          </a:xfrm>
          <a:prstGeom prst="rect">
            <a:avLst/>
          </a:prstGeom>
          <a:solidFill>
            <a:schemeClr val="bg1">
              <a:lumMod val="65000"/>
            </a:schemeClr>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r>
              <a:rPr lang="en-AU" sz="11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Operational Health</a:t>
            </a:r>
          </a:p>
        </p:txBody>
      </p:sp>
      <p:sp>
        <p:nvSpPr>
          <p:cNvPr id="7" name="Rectangle 6">
            <a:extLst>
              <a:ext uri="{FF2B5EF4-FFF2-40B4-BE49-F238E27FC236}">
                <a16:creationId xmlns:a16="http://schemas.microsoft.com/office/drawing/2014/main" id="{9B2465BE-76FD-1D40-94EB-B78E1B86B824}"/>
              </a:ext>
            </a:extLst>
          </p:cNvPr>
          <p:cNvSpPr/>
          <p:nvPr/>
        </p:nvSpPr>
        <p:spPr>
          <a:xfrm>
            <a:off x="1088309" y="3724200"/>
            <a:ext cx="1463040" cy="640080"/>
          </a:xfrm>
          <a:prstGeom prst="rect">
            <a:avLst/>
          </a:prstGeom>
          <a:solidFill>
            <a:schemeClr val="bg1">
              <a:lumMod val="65000"/>
            </a:schemeClr>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r>
              <a:rPr lang="en-AU" sz="11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Availability &amp; Continuity Management</a:t>
            </a:r>
          </a:p>
        </p:txBody>
      </p:sp>
      <p:sp>
        <p:nvSpPr>
          <p:cNvPr id="8" name="Rectangle 7">
            <a:extLst>
              <a:ext uri="{FF2B5EF4-FFF2-40B4-BE49-F238E27FC236}">
                <a16:creationId xmlns:a16="http://schemas.microsoft.com/office/drawing/2014/main" id="{05E2CF03-3F44-B04F-988D-5225BCCD9094}"/>
              </a:ext>
            </a:extLst>
          </p:cNvPr>
          <p:cNvSpPr/>
          <p:nvPr/>
        </p:nvSpPr>
        <p:spPr>
          <a:xfrm>
            <a:off x="1099040" y="3013485"/>
            <a:ext cx="1463040" cy="640080"/>
          </a:xfrm>
          <a:prstGeom prst="rect">
            <a:avLst/>
          </a:prstGeom>
          <a:solidFill>
            <a:schemeClr val="bg1">
              <a:lumMod val="65000"/>
            </a:schemeClr>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r>
              <a:rPr lang="en-AU" sz="11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Provisioning &amp; Configuration Management</a:t>
            </a:r>
          </a:p>
        </p:txBody>
      </p:sp>
      <p:sp>
        <p:nvSpPr>
          <p:cNvPr id="9" name="Rectangle 8">
            <a:extLst>
              <a:ext uri="{FF2B5EF4-FFF2-40B4-BE49-F238E27FC236}">
                <a16:creationId xmlns:a16="http://schemas.microsoft.com/office/drawing/2014/main" id="{3370B74F-4914-D34A-B1AC-023C7DB7755A}"/>
              </a:ext>
            </a:extLst>
          </p:cNvPr>
          <p:cNvSpPr/>
          <p:nvPr/>
        </p:nvSpPr>
        <p:spPr>
          <a:xfrm>
            <a:off x="971132" y="986412"/>
            <a:ext cx="1693690" cy="3519494"/>
          </a:xfrm>
          <a:prstGeom prst="rect">
            <a:avLst/>
          </a:prstGeom>
          <a:noFill/>
          <a:ln>
            <a:solidFill>
              <a:schemeClr val="accent5"/>
            </a:solidFill>
            <a:prstDash val="dash"/>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AU" sz="1200" b="1" dirty="0">
                <a:solidFill>
                  <a:schemeClr val="accent5"/>
                </a:solidFill>
                <a:effectLst>
                  <a:outerShdw blurRad="50800" dist="38100" dir="2700000" algn="tl" rotWithShape="0">
                    <a:prstClr val="black">
                      <a:alpha val="40000"/>
                    </a:prstClr>
                  </a:outerShdw>
                </a:effectLst>
                <a:latin typeface="Amazon Ember" panose="020B0603020204020204" pitchFamily="34" charset="0"/>
                <a:ea typeface="Amazon Ember" panose="020B0603020204020204" pitchFamily="34" charset="0"/>
                <a:cs typeface="Amazon Ember" panose="020B0603020204020204" pitchFamily="34" charset="0"/>
              </a:rPr>
              <a:t>Core Operations Functions</a:t>
            </a:r>
          </a:p>
        </p:txBody>
      </p:sp>
      <p:sp>
        <p:nvSpPr>
          <p:cNvPr id="12" name="Rectangle 11">
            <a:extLst>
              <a:ext uri="{FF2B5EF4-FFF2-40B4-BE49-F238E27FC236}">
                <a16:creationId xmlns:a16="http://schemas.microsoft.com/office/drawing/2014/main" id="{BE83D9A5-9E04-6C43-B1C6-CDDAF24022D7}"/>
              </a:ext>
            </a:extLst>
          </p:cNvPr>
          <p:cNvSpPr/>
          <p:nvPr/>
        </p:nvSpPr>
        <p:spPr>
          <a:xfrm>
            <a:off x="6562668" y="2319596"/>
            <a:ext cx="1463040" cy="640080"/>
          </a:xfrm>
          <a:prstGeom prst="rect">
            <a:avLst/>
          </a:prstGeom>
          <a:solidFill>
            <a:schemeClr val="accent6">
              <a:lumMod val="65000"/>
            </a:schemeClr>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r>
              <a:rPr lang="en-AU" sz="11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Continuous Improvement</a:t>
            </a:r>
          </a:p>
        </p:txBody>
      </p:sp>
      <p:sp>
        <p:nvSpPr>
          <p:cNvPr id="13" name="Rectangle 12">
            <a:extLst>
              <a:ext uri="{FF2B5EF4-FFF2-40B4-BE49-F238E27FC236}">
                <a16:creationId xmlns:a16="http://schemas.microsoft.com/office/drawing/2014/main" id="{F2018335-DAC2-CF4A-8E88-8FC6015FB4F5}"/>
              </a:ext>
            </a:extLst>
          </p:cNvPr>
          <p:cNvSpPr/>
          <p:nvPr/>
        </p:nvSpPr>
        <p:spPr>
          <a:xfrm>
            <a:off x="6562668" y="3013485"/>
            <a:ext cx="1463040" cy="640080"/>
          </a:xfrm>
          <a:prstGeom prst="rect">
            <a:avLst/>
          </a:prstGeom>
          <a:solidFill>
            <a:schemeClr val="accent6">
              <a:lumMod val="65000"/>
            </a:schemeClr>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r>
              <a:rPr lang="en-AU" sz="11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Application Lifecycle Management</a:t>
            </a:r>
          </a:p>
        </p:txBody>
      </p:sp>
      <p:sp>
        <p:nvSpPr>
          <p:cNvPr id="14" name="Rectangle 13">
            <a:extLst>
              <a:ext uri="{FF2B5EF4-FFF2-40B4-BE49-F238E27FC236}">
                <a16:creationId xmlns:a16="http://schemas.microsoft.com/office/drawing/2014/main" id="{EFD053D2-5E23-8A44-BB90-3C04013FD3F4}"/>
              </a:ext>
            </a:extLst>
          </p:cNvPr>
          <p:cNvSpPr/>
          <p:nvPr/>
        </p:nvSpPr>
        <p:spPr>
          <a:xfrm>
            <a:off x="6562668" y="1625707"/>
            <a:ext cx="1463040" cy="640080"/>
          </a:xfrm>
          <a:prstGeom prst="rect">
            <a:avLst/>
          </a:prstGeom>
          <a:solidFill>
            <a:schemeClr val="accent6">
              <a:lumMod val="65000"/>
            </a:schemeClr>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r>
              <a:rPr lang="en-AU" sz="11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Reporting &amp; Analytics</a:t>
            </a:r>
          </a:p>
        </p:txBody>
      </p:sp>
      <p:sp>
        <p:nvSpPr>
          <p:cNvPr id="15" name="Rectangle 14">
            <a:extLst>
              <a:ext uri="{FF2B5EF4-FFF2-40B4-BE49-F238E27FC236}">
                <a16:creationId xmlns:a16="http://schemas.microsoft.com/office/drawing/2014/main" id="{9294991E-1C8D-6A4C-953B-9487995D1110}"/>
              </a:ext>
            </a:extLst>
          </p:cNvPr>
          <p:cNvSpPr/>
          <p:nvPr/>
        </p:nvSpPr>
        <p:spPr>
          <a:xfrm>
            <a:off x="6448368" y="985466"/>
            <a:ext cx="1691640" cy="3520440"/>
          </a:xfrm>
          <a:prstGeom prst="rect">
            <a:avLst/>
          </a:prstGeom>
          <a:noFill/>
          <a:ln>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AU" sz="1200" b="1" dirty="0">
                <a:solidFill>
                  <a:schemeClr val="tx1"/>
                </a:solidFill>
                <a:effectLst>
                  <a:outerShdw blurRad="50800" dist="38100" dir="2700000" algn="tl" rotWithShape="0">
                    <a:prstClr val="black">
                      <a:alpha val="40000"/>
                    </a:prstClr>
                  </a:outerShdw>
                </a:effectLst>
                <a:latin typeface="Amazon Ember" panose="020B0603020204020204" pitchFamily="34" charset="0"/>
                <a:ea typeface="Amazon Ember" panose="020B0603020204020204" pitchFamily="34" charset="0"/>
                <a:cs typeface="Amazon Ember" panose="020B0603020204020204" pitchFamily="34" charset="0"/>
              </a:rPr>
              <a:t>Supporting Functions</a:t>
            </a:r>
          </a:p>
        </p:txBody>
      </p:sp>
      <p:sp>
        <p:nvSpPr>
          <p:cNvPr id="16" name="Rectangle 15">
            <a:extLst>
              <a:ext uri="{FF2B5EF4-FFF2-40B4-BE49-F238E27FC236}">
                <a16:creationId xmlns:a16="http://schemas.microsoft.com/office/drawing/2014/main" id="{F7556889-3DBB-AC49-A59F-EC3C7511C0C7}"/>
              </a:ext>
            </a:extLst>
          </p:cNvPr>
          <p:cNvSpPr/>
          <p:nvPr/>
        </p:nvSpPr>
        <p:spPr>
          <a:xfrm>
            <a:off x="4748019" y="1625935"/>
            <a:ext cx="1463040" cy="640080"/>
          </a:xfrm>
          <a:prstGeom prst="rect">
            <a:avLst/>
          </a:prstGeom>
          <a:solidFill>
            <a:schemeClr val="accent6">
              <a:lumMod val="65000"/>
            </a:schemeClr>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r>
              <a:rPr lang="en-AU" sz="11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Financial Management</a:t>
            </a:r>
          </a:p>
        </p:txBody>
      </p:sp>
      <p:sp>
        <p:nvSpPr>
          <p:cNvPr id="17" name="Rectangle 16">
            <a:extLst>
              <a:ext uri="{FF2B5EF4-FFF2-40B4-BE49-F238E27FC236}">
                <a16:creationId xmlns:a16="http://schemas.microsoft.com/office/drawing/2014/main" id="{2F9DBC23-19D8-D44F-AF60-2ABFCF441CF3}"/>
              </a:ext>
            </a:extLst>
          </p:cNvPr>
          <p:cNvSpPr/>
          <p:nvPr/>
        </p:nvSpPr>
        <p:spPr>
          <a:xfrm>
            <a:off x="4748019" y="2319596"/>
            <a:ext cx="1463040" cy="640080"/>
          </a:xfrm>
          <a:prstGeom prst="rect">
            <a:avLst/>
          </a:prstGeom>
          <a:solidFill>
            <a:schemeClr val="accent6">
              <a:lumMod val="65000"/>
            </a:schemeClr>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r>
              <a:rPr lang="en-AU" sz="11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Capacity Planning &amp; Forecasting</a:t>
            </a:r>
          </a:p>
        </p:txBody>
      </p:sp>
      <p:sp>
        <p:nvSpPr>
          <p:cNvPr id="18" name="Rectangle 17">
            <a:extLst>
              <a:ext uri="{FF2B5EF4-FFF2-40B4-BE49-F238E27FC236}">
                <a16:creationId xmlns:a16="http://schemas.microsoft.com/office/drawing/2014/main" id="{26F2AA59-7BFB-D240-BC53-C84298C73BEC}"/>
              </a:ext>
            </a:extLst>
          </p:cNvPr>
          <p:cNvSpPr/>
          <p:nvPr/>
        </p:nvSpPr>
        <p:spPr>
          <a:xfrm>
            <a:off x="4620835" y="985466"/>
            <a:ext cx="1691640" cy="3520440"/>
          </a:xfrm>
          <a:prstGeom prst="rect">
            <a:avLst/>
          </a:prstGeom>
          <a:noFill/>
          <a:ln>
            <a:solidFill>
              <a:schemeClr val="accent4"/>
            </a:solidFill>
            <a:prstDash val="dash"/>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AU" sz="1200" b="1" dirty="0">
                <a:solidFill>
                  <a:schemeClr val="accent4"/>
                </a:solidFill>
                <a:effectLst>
                  <a:outerShdw blurRad="50800" dist="38100" dir="2700000" algn="tl" rotWithShape="0">
                    <a:prstClr val="black">
                      <a:alpha val="40000"/>
                    </a:prstClr>
                  </a:outerShdw>
                </a:effectLst>
                <a:latin typeface="Amazon Ember" panose="020B0603020204020204" pitchFamily="34" charset="0"/>
                <a:ea typeface="Amazon Ember" panose="020B0603020204020204" pitchFamily="34" charset="0"/>
                <a:cs typeface="Amazon Ember" panose="020B0603020204020204" pitchFamily="34" charset="0"/>
              </a:rPr>
              <a:t>Business Management Functions</a:t>
            </a:r>
          </a:p>
        </p:txBody>
      </p:sp>
      <p:sp>
        <p:nvSpPr>
          <p:cNvPr id="19" name="Rectangle 18">
            <a:extLst>
              <a:ext uri="{FF2B5EF4-FFF2-40B4-BE49-F238E27FC236}">
                <a16:creationId xmlns:a16="http://schemas.microsoft.com/office/drawing/2014/main" id="{D2581F9D-1F14-4D43-BDAE-7647504F4CF0}"/>
              </a:ext>
            </a:extLst>
          </p:cNvPr>
          <p:cNvSpPr/>
          <p:nvPr/>
        </p:nvSpPr>
        <p:spPr>
          <a:xfrm>
            <a:off x="4748019" y="3724200"/>
            <a:ext cx="1463040" cy="640080"/>
          </a:xfrm>
          <a:prstGeom prst="rect">
            <a:avLst/>
          </a:prstGeom>
          <a:solidFill>
            <a:schemeClr val="accent6">
              <a:lumMod val="65000"/>
            </a:schemeClr>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r>
              <a:rPr lang="en-AU" sz="11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Vendor Management</a:t>
            </a:r>
          </a:p>
        </p:txBody>
      </p:sp>
      <p:sp>
        <p:nvSpPr>
          <p:cNvPr id="20" name="Rectangle 19">
            <a:extLst>
              <a:ext uri="{FF2B5EF4-FFF2-40B4-BE49-F238E27FC236}">
                <a16:creationId xmlns:a16="http://schemas.microsoft.com/office/drawing/2014/main" id="{96144AA4-3560-3A48-B963-7CEBAA0EA576}"/>
              </a:ext>
            </a:extLst>
          </p:cNvPr>
          <p:cNvSpPr/>
          <p:nvPr/>
        </p:nvSpPr>
        <p:spPr>
          <a:xfrm>
            <a:off x="4735135" y="3013485"/>
            <a:ext cx="1463040" cy="640080"/>
          </a:xfrm>
          <a:prstGeom prst="rect">
            <a:avLst/>
          </a:prstGeom>
          <a:solidFill>
            <a:schemeClr val="accent6">
              <a:lumMod val="65000"/>
            </a:schemeClr>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r>
              <a:rPr lang="en-AU" sz="11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Organizational Change Management</a:t>
            </a:r>
          </a:p>
        </p:txBody>
      </p:sp>
      <p:sp>
        <p:nvSpPr>
          <p:cNvPr id="21" name="Rectangle 20">
            <a:extLst>
              <a:ext uri="{FF2B5EF4-FFF2-40B4-BE49-F238E27FC236}">
                <a16:creationId xmlns:a16="http://schemas.microsoft.com/office/drawing/2014/main" id="{D7E815AD-2D2A-6B40-B1E3-95972135EFBE}"/>
              </a:ext>
            </a:extLst>
          </p:cNvPr>
          <p:cNvSpPr/>
          <p:nvPr/>
        </p:nvSpPr>
        <p:spPr>
          <a:xfrm>
            <a:off x="2907030" y="3013485"/>
            <a:ext cx="1463040" cy="640080"/>
          </a:xfrm>
          <a:prstGeom prst="rect">
            <a:avLst/>
          </a:prstGeom>
          <a:gradFill>
            <a:gsLst>
              <a:gs pos="0">
                <a:schemeClr val="accent5">
                  <a:lumMod val="67000"/>
                </a:schemeClr>
              </a:gs>
              <a:gs pos="48000">
                <a:schemeClr val="accent5">
                  <a:lumMod val="97000"/>
                  <a:lumOff val="3000"/>
                </a:schemeClr>
              </a:gs>
              <a:gs pos="100000">
                <a:schemeClr val="accent5">
                  <a:lumMod val="60000"/>
                  <a:lumOff val="40000"/>
                </a:schemeClr>
              </a:gs>
            </a:gsLst>
            <a:lin ang="16200000" scaled="1"/>
          </a:gra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r>
              <a:rPr lang="en-AU" sz="11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Identity &amp; Access Management</a:t>
            </a:r>
          </a:p>
        </p:txBody>
      </p:sp>
      <p:sp>
        <p:nvSpPr>
          <p:cNvPr id="22" name="Rectangle 21">
            <a:extLst>
              <a:ext uri="{FF2B5EF4-FFF2-40B4-BE49-F238E27FC236}">
                <a16:creationId xmlns:a16="http://schemas.microsoft.com/office/drawing/2014/main" id="{60622699-0B59-544A-8748-72C1E07A5A19}"/>
              </a:ext>
            </a:extLst>
          </p:cNvPr>
          <p:cNvSpPr/>
          <p:nvPr/>
        </p:nvSpPr>
        <p:spPr>
          <a:xfrm>
            <a:off x="2920486" y="1627132"/>
            <a:ext cx="1463040" cy="640080"/>
          </a:xfrm>
          <a:prstGeom prst="rect">
            <a:avLst/>
          </a:prstGeom>
          <a:solidFill>
            <a:schemeClr val="bg1">
              <a:lumMod val="65000"/>
            </a:schemeClr>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r>
              <a:rPr lang="en-AU" sz="11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IT Change Management</a:t>
            </a:r>
          </a:p>
        </p:txBody>
      </p:sp>
      <p:sp>
        <p:nvSpPr>
          <p:cNvPr id="23" name="Rectangle 22">
            <a:extLst>
              <a:ext uri="{FF2B5EF4-FFF2-40B4-BE49-F238E27FC236}">
                <a16:creationId xmlns:a16="http://schemas.microsoft.com/office/drawing/2014/main" id="{9BFC862F-2935-1B44-B526-D44C2AFD23A5}"/>
              </a:ext>
            </a:extLst>
          </p:cNvPr>
          <p:cNvSpPr/>
          <p:nvPr/>
        </p:nvSpPr>
        <p:spPr>
          <a:xfrm>
            <a:off x="2915739" y="2319950"/>
            <a:ext cx="1463040" cy="640080"/>
          </a:xfrm>
          <a:prstGeom prst="rect">
            <a:avLst/>
          </a:prstGeom>
          <a:solidFill>
            <a:schemeClr val="bg1">
              <a:lumMod val="65000"/>
            </a:schemeClr>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r>
              <a:rPr lang="en-AU" sz="11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Resource Inventory Management</a:t>
            </a:r>
          </a:p>
        </p:txBody>
      </p:sp>
      <p:sp>
        <p:nvSpPr>
          <p:cNvPr id="24" name="Rectangle 23">
            <a:extLst>
              <a:ext uri="{FF2B5EF4-FFF2-40B4-BE49-F238E27FC236}">
                <a16:creationId xmlns:a16="http://schemas.microsoft.com/office/drawing/2014/main" id="{CF738AC5-23C2-B544-B1FF-25447C50C2E5}"/>
              </a:ext>
            </a:extLst>
          </p:cNvPr>
          <p:cNvSpPr/>
          <p:nvPr/>
        </p:nvSpPr>
        <p:spPr>
          <a:xfrm>
            <a:off x="2792730" y="985466"/>
            <a:ext cx="1691640" cy="3520440"/>
          </a:xfrm>
          <a:prstGeom prst="rect">
            <a:avLst/>
          </a:prstGeom>
          <a:noFill/>
          <a:ln>
            <a:solidFill>
              <a:schemeClr val="accent3"/>
            </a:solidFill>
            <a:prstDash val="dash"/>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AU" sz="1200" b="1" dirty="0">
                <a:solidFill>
                  <a:schemeClr val="accent3"/>
                </a:solidFill>
                <a:effectLst>
                  <a:outerShdw blurRad="50800" dist="38100" dir="2700000" algn="tl" rotWithShape="0">
                    <a:prstClr val="black">
                      <a:alpha val="40000"/>
                    </a:prstClr>
                  </a:outerShdw>
                </a:effectLst>
                <a:latin typeface="Amazon Ember" panose="020B0603020204020204" pitchFamily="34" charset="0"/>
                <a:ea typeface="Amazon Ember" panose="020B0603020204020204" pitchFamily="34" charset="0"/>
                <a:cs typeface="Amazon Ember" panose="020B0603020204020204" pitchFamily="34" charset="0"/>
              </a:rPr>
              <a:t>Security &amp; Control Functions</a:t>
            </a:r>
            <a:endParaRPr lang="en-AU" sz="1100" b="1" dirty="0">
              <a:solidFill>
                <a:schemeClr val="accent3"/>
              </a:solidFill>
              <a:effectLst>
                <a:outerShdw blurRad="50800" dist="38100" dir="2700000" algn="tl" rotWithShape="0">
                  <a:prstClr val="black">
                    <a:alpha val="40000"/>
                  </a:prstClr>
                </a:outerShdw>
              </a:effectLst>
              <a:latin typeface="Amazon Ember" panose="020B0603020204020204" pitchFamily="34" charset="0"/>
              <a:ea typeface="Amazon Ember" panose="020B0603020204020204" pitchFamily="34" charset="0"/>
              <a:cs typeface="Amazon Ember" panose="020B0603020204020204" pitchFamily="34" charset="0"/>
            </a:endParaRPr>
          </a:p>
        </p:txBody>
      </p:sp>
      <p:sp>
        <p:nvSpPr>
          <p:cNvPr id="25" name="Rectangle 24">
            <a:extLst>
              <a:ext uri="{FF2B5EF4-FFF2-40B4-BE49-F238E27FC236}">
                <a16:creationId xmlns:a16="http://schemas.microsoft.com/office/drawing/2014/main" id="{F47CA041-F233-AE45-B9A6-BE897233562D}"/>
              </a:ext>
            </a:extLst>
          </p:cNvPr>
          <p:cNvSpPr/>
          <p:nvPr/>
        </p:nvSpPr>
        <p:spPr>
          <a:xfrm>
            <a:off x="2907030" y="3724200"/>
            <a:ext cx="1463040" cy="640080"/>
          </a:xfrm>
          <a:prstGeom prst="rect">
            <a:avLst/>
          </a:prstGeom>
          <a:solidFill>
            <a:schemeClr val="accent6">
              <a:lumMod val="65000"/>
            </a:schemeClr>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r>
              <a:rPr lang="en-AU" sz="11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Security Management</a:t>
            </a:r>
          </a:p>
        </p:txBody>
      </p:sp>
    </p:spTree>
    <p:extLst>
      <p:ext uri="{BB962C8B-B14F-4D97-AF65-F5344CB8AC3E}">
        <p14:creationId xmlns:p14="http://schemas.microsoft.com/office/powerpoint/2010/main" val="20411711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500"/>
                                        <p:tgtEl>
                                          <p:spTgt spid="2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4"/>
                                        </p:tgtEl>
                                        <p:attrNameLst>
                                          <p:attrName>style.visibility</p:attrName>
                                        </p:attrNameLst>
                                      </p:cBhvr>
                                      <p:to>
                                        <p:strVal val="visible"/>
                                      </p:to>
                                    </p:set>
                                    <p:animEffect transition="in" filter="fade">
                                      <p:cBhvr>
                                        <p:cTn id="16" dur="500"/>
                                        <p:tgtEl>
                                          <p:spTgt spid="2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fade">
                                      <p:cBhvr>
                                        <p:cTn id="19" dur="500"/>
                                        <p:tgtEl>
                                          <p:spTgt spid="25"/>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fade">
                                      <p:cBhvr>
                                        <p:cTn id="24" dur="500"/>
                                        <p:tgtEl>
                                          <p:spTgt spid="16"/>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500"/>
                                        <p:tgtEl>
                                          <p:spTgt spid="17"/>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fade">
                                      <p:cBhvr>
                                        <p:cTn id="30" dur="500"/>
                                        <p:tgtEl>
                                          <p:spTgt spid="18"/>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animEffect transition="in" filter="fade">
                                      <p:cBhvr>
                                        <p:cTn id="33" dur="500"/>
                                        <p:tgtEl>
                                          <p:spTgt spid="19"/>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0"/>
                                        </p:tgtEl>
                                        <p:attrNameLst>
                                          <p:attrName>style.visibility</p:attrName>
                                        </p:attrNameLst>
                                      </p:cBhvr>
                                      <p:to>
                                        <p:strVal val="visible"/>
                                      </p:to>
                                    </p:set>
                                    <p:animEffect transition="in" filter="fade">
                                      <p:cBhvr>
                                        <p:cTn id="36" dur="500"/>
                                        <p:tgtEl>
                                          <p:spTgt spid="20"/>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12"/>
                                        </p:tgtEl>
                                        <p:attrNameLst>
                                          <p:attrName>style.visibility</p:attrName>
                                        </p:attrNameLst>
                                      </p:cBhvr>
                                      <p:to>
                                        <p:strVal val="visible"/>
                                      </p:to>
                                    </p:set>
                                    <p:animEffect transition="in" filter="fade">
                                      <p:cBhvr>
                                        <p:cTn id="41" dur="500"/>
                                        <p:tgtEl>
                                          <p:spTgt spid="12"/>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fade">
                                      <p:cBhvr>
                                        <p:cTn id="44" dur="500"/>
                                        <p:tgtEl>
                                          <p:spTgt spid="13"/>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fade">
                                      <p:cBhvr>
                                        <p:cTn id="47" dur="500"/>
                                        <p:tgtEl>
                                          <p:spTgt spid="14"/>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OI Domains – Security &amp; Control Functions:</a:t>
            </a:r>
            <a:br>
              <a:rPr lang="en-US" b="1" dirty="0"/>
            </a:br>
            <a:r>
              <a:rPr lang="en-US" sz="2200" b="1" dirty="0"/>
              <a:t>Identity &amp; Access Management</a:t>
            </a:r>
          </a:p>
        </p:txBody>
      </p:sp>
      <p:sp>
        <p:nvSpPr>
          <p:cNvPr id="22" name="Text Placeholder 8"/>
          <p:cNvSpPr txBox="1">
            <a:spLocks/>
          </p:cNvSpPr>
          <p:nvPr/>
        </p:nvSpPr>
        <p:spPr>
          <a:xfrm>
            <a:off x="321952" y="1253088"/>
            <a:ext cx="4072557" cy="1231342"/>
          </a:xfrm>
          <a:prstGeom prst="rect">
            <a:avLst/>
          </a:prstGeom>
          <a:noFill/>
        </p:spPr>
        <p:txBody>
          <a:bodyPr vert="horz" lIns="0" tIns="0" rIns="0" bIns="0" rtlCol="0" anchor="t">
            <a:noAutofit/>
          </a:bodyPr>
          <a:lstStyle>
            <a:lvl1pPr marL="0" indent="0" algn="l" defTabSz="914400" rtl="0" eaLnBrk="1" latinLnBrk="0" hangingPunct="1">
              <a:lnSpc>
                <a:spcPct val="120000"/>
              </a:lnSpc>
              <a:spcBef>
                <a:spcPts val="600"/>
              </a:spcBef>
              <a:spcAft>
                <a:spcPts val="1200"/>
              </a:spcAft>
              <a:buFont typeface="Arial" panose="020B0604020202020204" pitchFamily="34" charset="0"/>
              <a:buNone/>
              <a:defRPr sz="1600" b="0" i="1" kern="1200" spc="0">
                <a:solidFill>
                  <a:schemeClr val="bg2"/>
                </a:solidFill>
                <a:latin typeface="Corbel" panose="020B0503020204020204" pitchFamily="34" charset="0"/>
                <a:ea typeface="+mn-ea"/>
                <a:cs typeface="+mn-cs"/>
              </a:defRPr>
            </a:lvl1pPr>
            <a:lvl2pPr marL="0" indent="0" algn="l" defTabSz="914400" rtl="0" eaLnBrk="1" latinLnBrk="0" hangingPunct="1">
              <a:lnSpc>
                <a:spcPct val="100000"/>
              </a:lnSpc>
              <a:spcBef>
                <a:spcPts val="0"/>
              </a:spcBef>
              <a:spcAft>
                <a:spcPts val="600"/>
              </a:spcAft>
              <a:buFont typeface="Arial" panose="020B0604020202020204" pitchFamily="34" charset="0"/>
              <a:buNone/>
              <a:defRPr sz="1500" i="1" kern="1200">
                <a:solidFill>
                  <a:schemeClr val="tx2"/>
                </a:solidFill>
                <a:latin typeface="Corbel" panose="020B0503020204020204" pitchFamily="34" charset="0"/>
                <a:ea typeface="+mn-ea"/>
                <a:cs typeface="+mn-cs"/>
              </a:defRPr>
            </a:lvl2pPr>
            <a:lvl3pPr marL="0" indent="0" algn="l" defTabSz="914400" rtl="0" eaLnBrk="1" latinLnBrk="0" hangingPunct="1">
              <a:lnSpc>
                <a:spcPct val="110000"/>
              </a:lnSpc>
              <a:spcBef>
                <a:spcPts val="600"/>
              </a:spcBef>
              <a:spcAft>
                <a:spcPts val="0"/>
              </a:spcAft>
              <a:buFont typeface="Arial" panose="020B0604020202020204" pitchFamily="34" charset="0"/>
              <a:buNone/>
              <a:defRPr sz="1100" b="1" kern="1200">
                <a:solidFill>
                  <a:schemeClr val="accent4"/>
                </a:solidFill>
                <a:latin typeface="+mj-lt"/>
                <a:ea typeface="+mn-ea"/>
                <a:cs typeface="Arial" panose="020B0604020202020204" pitchFamily="34" charset="0"/>
              </a:defRPr>
            </a:lvl3pPr>
            <a:lvl4pPr marL="0" indent="0" algn="l" defTabSz="914400" rtl="0" eaLnBrk="1" latinLnBrk="0" hangingPunct="1">
              <a:lnSpc>
                <a:spcPct val="114000"/>
              </a:lnSpc>
              <a:spcBef>
                <a:spcPts val="600"/>
              </a:spcBef>
              <a:spcAft>
                <a:spcPts val="600"/>
              </a:spcAft>
              <a:buFont typeface="Arial" panose="020B0604020202020204" pitchFamily="34" charset="0"/>
              <a:buNone/>
              <a:defRPr sz="1100" kern="1200">
                <a:solidFill>
                  <a:schemeClr val="tx2"/>
                </a:solidFill>
                <a:latin typeface="+mj-lt"/>
                <a:ea typeface="+mn-ea"/>
                <a:cs typeface="Arial" panose="020B0604020202020204" pitchFamily="34" charset="0"/>
              </a:defRPr>
            </a:lvl4pPr>
            <a:lvl5pPr marL="171450" indent="0" algn="l" defTabSz="914400" rtl="0" eaLnBrk="1" latinLnBrk="0" hangingPunct="1">
              <a:lnSpc>
                <a:spcPct val="95000"/>
              </a:lnSpc>
              <a:spcBef>
                <a:spcPts val="0"/>
              </a:spcBef>
              <a:spcAft>
                <a:spcPts val="600"/>
              </a:spcAft>
              <a:buFont typeface="Arial" panose="020B0604020202020204" pitchFamily="34" charset="0"/>
              <a:buNone/>
              <a:defRPr sz="1100" kern="1200">
                <a:solidFill>
                  <a:schemeClr val="tx2"/>
                </a:solidFill>
                <a:latin typeface="+mj-lt"/>
                <a:ea typeface="+mn-ea"/>
                <a:cs typeface="Arial" panose="020B0604020202020204" pitchFamily="34" charset="0"/>
              </a:defRPr>
            </a:lvl5pPr>
            <a:lvl6pPr marL="344488" indent="-173038" algn="l" defTabSz="914400" rtl="0" eaLnBrk="1" latinLnBrk="0" hangingPunct="1">
              <a:lnSpc>
                <a:spcPct val="85000"/>
              </a:lnSpc>
              <a:spcBef>
                <a:spcPct val="20000"/>
              </a:spcBef>
              <a:spcAft>
                <a:spcPts val="600"/>
              </a:spcAft>
              <a:buFont typeface="Arial" panose="020B0604020202020204" pitchFamily="34" charset="0"/>
              <a:buChar char="•"/>
              <a:defRPr sz="1100" kern="1200" baseline="0">
                <a:solidFill>
                  <a:schemeClr val="tx2"/>
                </a:solidFill>
                <a:latin typeface="+mj-lt"/>
                <a:ea typeface="+mn-ea"/>
                <a:cs typeface="+mn-cs"/>
              </a:defRPr>
            </a:lvl6pPr>
            <a:lvl7pPr marL="0" indent="0" algn="l" defTabSz="914400" rtl="0" eaLnBrk="1" latinLnBrk="0" hangingPunct="1">
              <a:spcBef>
                <a:spcPts val="600"/>
              </a:spcBef>
              <a:spcAft>
                <a:spcPts val="600"/>
              </a:spcAft>
              <a:buClr>
                <a:schemeClr val="bg2"/>
              </a:buClr>
              <a:buFont typeface="Arial" panose="020B0604020202020204" pitchFamily="34" charset="0"/>
              <a:buChar char="​"/>
              <a:defRPr sz="1500" i="1" kern="1200" baseline="0">
                <a:solidFill>
                  <a:schemeClr val="bg2"/>
                </a:solidFill>
                <a:latin typeface="Corbel" panose="020B0503020204020204" pitchFamily="34" charset="0"/>
                <a:ea typeface="+mn-ea"/>
                <a:cs typeface="+mn-cs"/>
              </a:defRPr>
            </a:lvl7pPr>
            <a:lvl8pPr marL="171450" indent="-171450" algn="l" defTabSz="914400" rtl="0" eaLnBrk="1" latinLnBrk="0" hangingPunct="1">
              <a:spcBef>
                <a:spcPts val="0"/>
              </a:spcBef>
              <a:spcAft>
                <a:spcPts val="600"/>
              </a:spcAft>
              <a:buFont typeface="Arial" panose="020B0604020202020204" pitchFamily="34" charset="0"/>
              <a:buChar char="•"/>
              <a:defRPr sz="1100" kern="1200">
                <a:solidFill>
                  <a:schemeClr val="bg2"/>
                </a:solidFill>
                <a:latin typeface="Corbel" panose="020B0503020204020204" pitchFamily="34" charset="0"/>
                <a:ea typeface="+mn-ea"/>
                <a:cs typeface="+mn-cs"/>
              </a:defRPr>
            </a:lvl8pPr>
            <a:lvl9pPr marL="344488" indent="-173038" algn="l" defTabSz="914400" rtl="0" eaLnBrk="1" latinLnBrk="0" hangingPunct="1">
              <a:spcBef>
                <a:spcPct val="20000"/>
              </a:spcBef>
              <a:spcAft>
                <a:spcPts val="600"/>
              </a:spcAft>
              <a:buFont typeface="Arial" panose="020B0604020202020204" pitchFamily="34" charset="0"/>
              <a:buChar char="•"/>
              <a:defRPr sz="1100" kern="1200">
                <a:solidFill>
                  <a:schemeClr val="bg2"/>
                </a:solidFill>
                <a:latin typeface="Corbel" panose="020B0503020204020204" pitchFamily="34" charset="0"/>
                <a:ea typeface="+mn-ea"/>
                <a:cs typeface="+mn-cs"/>
              </a:defRPr>
            </a:lvl9pPr>
          </a:lstStyle>
          <a:p>
            <a:pPr lvl="0">
              <a:lnSpc>
                <a:spcPct val="100000"/>
              </a:lnSpc>
              <a:spcBef>
                <a:spcPts val="0"/>
              </a:spcBef>
              <a:spcAft>
                <a:spcPts val="0"/>
              </a:spcAft>
              <a:defRPr/>
            </a:pPr>
            <a:r>
              <a:rPr lang="en-AU" sz="2000" b="1" i="0" dirty="0">
                <a:solidFill>
                  <a:srgbClr val="595A5D"/>
                </a:solidFill>
                <a:latin typeface="Arial" charset="0"/>
                <a:ea typeface="Arial" charset="0"/>
                <a:cs typeface="Arial" charset="0"/>
              </a:rPr>
              <a:t>Synopsis</a:t>
            </a:r>
            <a:br>
              <a:rPr lang="en-AU" sz="1400" b="1" i="0" dirty="0">
                <a:solidFill>
                  <a:srgbClr val="595A5D"/>
                </a:solidFill>
                <a:latin typeface="Arial" charset="0"/>
                <a:ea typeface="Arial" charset="0"/>
                <a:cs typeface="Arial" charset="0"/>
              </a:rPr>
            </a:br>
            <a:r>
              <a:rPr lang="en-AU" sz="1200" i="0" dirty="0">
                <a:solidFill>
                  <a:schemeClr val="tx1"/>
                </a:solidFill>
                <a:latin typeface="Arial" charset="0"/>
                <a:ea typeface="Arial" charset="0"/>
                <a:cs typeface="Arial" charset="0"/>
              </a:rPr>
              <a:t>Securely control access to cloud services and resources for your users. (Role based access, NACL, Security Groups)</a:t>
            </a:r>
          </a:p>
          <a:p>
            <a:pPr lvl="0">
              <a:lnSpc>
                <a:spcPct val="100000"/>
              </a:lnSpc>
              <a:spcBef>
                <a:spcPts val="0"/>
              </a:spcBef>
              <a:spcAft>
                <a:spcPts val="0"/>
              </a:spcAft>
              <a:defRPr/>
            </a:pPr>
            <a:r>
              <a:rPr lang="en-AU" sz="1200" i="0" dirty="0">
                <a:solidFill>
                  <a:schemeClr val="tx1"/>
                </a:solidFill>
                <a:latin typeface="Arial" charset="0"/>
                <a:ea typeface="Arial" charset="0"/>
                <a:cs typeface="Arial" charset="0"/>
              </a:rPr>
              <a:t>Defined access and entry points to your cloud environment. (Network, VPC, Access to console, Access to services, Remote Access, Env Access)</a:t>
            </a:r>
            <a:endParaRPr lang="en-AU" sz="1200" b="1" i="0" dirty="0">
              <a:solidFill>
                <a:schemeClr val="tx1"/>
              </a:solidFill>
              <a:latin typeface="Arial" charset="0"/>
              <a:ea typeface="Arial" charset="0"/>
              <a:cs typeface="Arial" charset="0"/>
            </a:endParaRPr>
          </a:p>
          <a:p>
            <a:pPr marL="0" marR="0" lvl="0" indent="0" algn="l" defTabSz="914400" rtl="0" eaLnBrk="1" fontAlgn="auto" latinLnBrk="0" hangingPunct="1">
              <a:lnSpc>
                <a:spcPct val="120000"/>
              </a:lnSpc>
              <a:spcBef>
                <a:spcPts val="600"/>
              </a:spcBef>
              <a:spcAft>
                <a:spcPts val="1200"/>
              </a:spcAft>
              <a:buClrTx/>
              <a:buSzTx/>
              <a:buFont typeface="Arial" panose="020B0604020202020204" pitchFamily="34" charset="0"/>
              <a:buNone/>
              <a:tabLst/>
              <a:defRPr/>
            </a:pPr>
            <a:endParaRPr kumimoji="0" lang="en-AU" b="1" i="0" u="none" strike="noStrike" kern="1200" cap="none" spc="0" normalizeH="0" baseline="0" noProof="0" dirty="0">
              <a:ln>
                <a:noFill/>
              </a:ln>
              <a:solidFill>
                <a:srgbClr val="595A5D"/>
              </a:solidFill>
              <a:effectLst/>
              <a:uLnTx/>
              <a:uFillTx/>
              <a:latin typeface="Arial" charset="0"/>
              <a:ea typeface="Arial" charset="0"/>
              <a:cs typeface="Arial" charset="0"/>
            </a:endParaRPr>
          </a:p>
        </p:txBody>
      </p:sp>
      <p:sp>
        <p:nvSpPr>
          <p:cNvPr id="27" name="Text Placeholder 8"/>
          <p:cNvSpPr txBox="1">
            <a:spLocks/>
          </p:cNvSpPr>
          <p:nvPr/>
        </p:nvSpPr>
        <p:spPr>
          <a:xfrm>
            <a:off x="318493" y="2841368"/>
            <a:ext cx="4154105" cy="1219200"/>
          </a:xfrm>
          <a:prstGeom prst="rect">
            <a:avLst/>
          </a:prstGeom>
        </p:spPr>
        <p:txBody>
          <a:bodyPr vert="horz" lIns="0" tIns="0" rIns="0" bIns="0" rtlCol="0" anchor="t">
            <a:noAutofit/>
          </a:bodyPr>
          <a:lstStyle>
            <a:lvl1pPr marL="0" indent="0" algn="l" defTabSz="914400" rtl="0" eaLnBrk="1" latinLnBrk="0" hangingPunct="1">
              <a:lnSpc>
                <a:spcPct val="120000"/>
              </a:lnSpc>
              <a:spcBef>
                <a:spcPts val="600"/>
              </a:spcBef>
              <a:spcAft>
                <a:spcPts val="1200"/>
              </a:spcAft>
              <a:buFont typeface="Arial" panose="020B0604020202020204" pitchFamily="34" charset="0"/>
              <a:buNone/>
              <a:defRPr sz="1600" b="0" i="1" kern="1200" spc="0">
                <a:solidFill>
                  <a:schemeClr val="bg2"/>
                </a:solidFill>
                <a:latin typeface="Corbel" panose="020B0503020204020204" pitchFamily="34" charset="0"/>
                <a:ea typeface="+mn-ea"/>
                <a:cs typeface="+mn-cs"/>
              </a:defRPr>
            </a:lvl1pPr>
            <a:lvl2pPr marL="0" indent="0" algn="l" defTabSz="914400" rtl="0" eaLnBrk="1" latinLnBrk="0" hangingPunct="1">
              <a:lnSpc>
                <a:spcPct val="100000"/>
              </a:lnSpc>
              <a:spcBef>
                <a:spcPts val="0"/>
              </a:spcBef>
              <a:spcAft>
                <a:spcPts val="600"/>
              </a:spcAft>
              <a:buFont typeface="Arial" panose="020B0604020202020204" pitchFamily="34" charset="0"/>
              <a:buNone/>
              <a:defRPr sz="1500" i="1" kern="1200">
                <a:solidFill>
                  <a:schemeClr val="tx2"/>
                </a:solidFill>
                <a:latin typeface="Corbel" panose="020B0503020204020204" pitchFamily="34" charset="0"/>
                <a:ea typeface="+mn-ea"/>
                <a:cs typeface="+mn-cs"/>
              </a:defRPr>
            </a:lvl2pPr>
            <a:lvl3pPr marL="0" indent="0" algn="l" defTabSz="914400" rtl="0" eaLnBrk="1" latinLnBrk="0" hangingPunct="1">
              <a:lnSpc>
                <a:spcPct val="110000"/>
              </a:lnSpc>
              <a:spcBef>
                <a:spcPts val="600"/>
              </a:spcBef>
              <a:spcAft>
                <a:spcPts val="0"/>
              </a:spcAft>
              <a:buFont typeface="Arial" panose="020B0604020202020204" pitchFamily="34" charset="0"/>
              <a:buNone/>
              <a:defRPr sz="1100" b="1" kern="1200">
                <a:solidFill>
                  <a:schemeClr val="accent4"/>
                </a:solidFill>
                <a:latin typeface="+mj-lt"/>
                <a:ea typeface="+mn-ea"/>
                <a:cs typeface="Arial" panose="020B0604020202020204" pitchFamily="34" charset="0"/>
              </a:defRPr>
            </a:lvl3pPr>
            <a:lvl4pPr marL="0" indent="0" algn="l" defTabSz="914400" rtl="0" eaLnBrk="1" latinLnBrk="0" hangingPunct="1">
              <a:lnSpc>
                <a:spcPct val="114000"/>
              </a:lnSpc>
              <a:spcBef>
                <a:spcPts val="600"/>
              </a:spcBef>
              <a:spcAft>
                <a:spcPts val="600"/>
              </a:spcAft>
              <a:buFont typeface="Arial" panose="020B0604020202020204" pitchFamily="34" charset="0"/>
              <a:buNone/>
              <a:defRPr sz="1100" kern="1200">
                <a:solidFill>
                  <a:schemeClr val="tx2"/>
                </a:solidFill>
                <a:latin typeface="+mj-lt"/>
                <a:ea typeface="+mn-ea"/>
                <a:cs typeface="Arial" panose="020B0604020202020204" pitchFamily="34" charset="0"/>
              </a:defRPr>
            </a:lvl4pPr>
            <a:lvl5pPr marL="171450" indent="0" algn="l" defTabSz="914400" rtl="0" eaLnBrk="1" latinLnBrk="0" hangingPunct="1">
              <a:lnSpc>
                <a:spcPct val="95000"/>
              </a:lnSpc>
              <a:spcBef>
                <a:spcPts val="0"/>
              </a:spcBef>
              <a:spcAft>
                <a:spcPts val="600"/>
              </a:spcAft>
              <a:buFont typeface="Arial" panose="020B0604020202020204" pitchFamily="34" charset="0"/>
              <a:buNone/>
              <a:defRPr sz="1100" kern="1200">
                <a:solidFill>
                  <a:schemeClr val="tx2"/>
                </a:solidFill>
                <a:latin typeface="+mj-lt"/>
                <a:ea typeface="+mn-ea"/>
                <a:cs typeface="Arial" panose="020B0604020202020204" pitchFamily="34" charset="0"/>
              </a:defRPr>
            </a:lvl5pPr>
            <a:lvl6pPr marL="344488" indent="-173038" algn="l" defTabSz="914400" rtl="0" eaLnBrk="1" latinLnBrk="0" hangingPunct="1">
              <a:lnSpc>
                <a:spcPct val="85000"/>
              </a:lnSpc>
              <a:spcBef>
                <a:spcPct val="20000"/>
              </a:spcBef>
              <a:spcAft>
                <a:spcPts val="600"/>
              </a:spcAft>
              <a:buFont typeface="Arial" panose="020B0604020202020204" pitchFamily="34" charset="0"/>
              <a:buChar char="•"/>
              <a:defRPr sz="1100" kern="1200" baseline="0">
                <a:solidFill>
                  <a:schemeClr val="tx2"/>
                </a:solidFill>
                <a:latin typeface="+mj-lt"/>
                <a:ea typeface="+mn-ea"/>
                <a:cs typeface="+mn-cs"/>
              </a:defRPr>
            </a:lvl6pPr>
            <a:lvl7pPr marL="0" indent="0" algn="l" defTabSz="914400" rtl="0" eaLnBrk="1" latinLnBrk="0" hangingPunct="1">
              <a:spcBef>
                <a:spcPts val="600"/>
              </a:spcBef>
              <a:spcAft>
                <a:spcPts val="600"/>
              </a:spcAft>
              <a:buClr>
                <a:schemeClr val="bg2"/>
              </a:buClr>
              <a:buFont typeface="Arial" panose="020B0604020202020204" pitchFamily="34" charset="0"/>
              <a:buChar char="​"/>
              <a:defRPr sz="1500" i="1" kern="1200" baseline="0">
                <a:solidFill>
                  <a:schemeClr val="bg2"/>
                </a:solidFill>
                <a:latin typeface="Corbel" panose="020B0503020204020204" pitchFamily="34" charset="0"/>
                <a:ea typeface="+mn-ea"/>
                <a:cs typeface="+mn-cs"/>
              </a:defRPr>
            </a:lvl7pPr>
            <a:lvl8pPr marL="171450" indent="-171450" algn="l" defTabSz="914400" rtl="0" eaLnBrk="1" latinLnBrk="0" hangingPunct="1">
              <a:spcBef>
                <a:spcPts val="0"/>
              </a:spcBef>
              <a:spcAft>
                <a:spcPts val="600"/>
              </a:spcAft>
              <a:buFont typeface="Arial" panose="020B0604020202020204" pitchFamily="34" charset="0"/>
              <a:buChar char="•"/>
              <a:defRPr sz="1100" kern="1200">
                <a:solidFill>
                  <a:schemeClr val="bg2"/>
                </a:solidFill>
                <a:latin typeface="Corbel" panose="020B0503020204020204" pitchFamily="34" charset="0"/>
                <a:ea typeface="+mn-ea"/>
                <a:cs typeface="+mn-cs"/>
              </a:defRPr>
            </a:lvl8pPr>
            <a:lvl9pPr marL="344488" indent="-173038" algn="l" defTabSz="914400" rtl="0" eaLnBrk="1" latinLnBrk="0" hangingPunct="1">
              <a:spcBef>
                <a:spcPct val="20000"/>
              </a:spcBef>
              <a:spcAft>
                <a:spcPts val="600"/>
              </a:spcAft>
              <a:buFont typeface="Arial" panose="020B0604020202020204" pitchFamily="34" charset="0"/>
              <a:buChar char="•"/>
              <a:defRPr sz="1100" kern="1200">
                <a:solidFill>
                  <a:schemeClr val="bg2"/>
                </a:solidFill>
                <a:latin typeface="Corbel" panose="020B0503020204020204" pitchFamily="34" charset="0"/>
                <a:ea typeface="+mn-ea"/>
                <a:cs typeface="+mn-cs"/>
              </a:defRPr>
            </a:lvl9pPr>
          </a:lstStyle>
          <a:p>
            <a:pPr marL="0" marR="0" lvl="0" indent="0" algn="l" defTabSz="914400" rtl="0" eaLnBrk="1" fontAlgn="auto" latinLnBrk="0" hangingPunct="1">
              <a:lnSpc>
                <a:spcPct val="120000"/>
              </a:lnSpc>
              <a:spcBef>
                <a:spcPts val="600"/>
              </a:spcBef>
              <a:spcAft>
                <a:spcPts val="1200"/>
              </a:spcAft>
              <a:buClrTx/>
              <a:buSzTx/>
              <a:buFont typeface="Arial" panose="020B0604020202020204" pitchFamily="34" charset="0"/>
              <a:buNone/>
              <a:tabLst/>
              <a:defRPr/>
            </a:pPr>
            <a:r>
              <a:rPr kumimoji="0" lang="en-AU" sz="2000" b="1" i="0" u="none" strike="noStrike" kern="1200" cap="none" spc="0" normalizeH="0" baseline="0" noProof="0" dirty="0">
                <a:ln>
                  <a:noFill/>
                </a:ln>
                <a:solidFill>
                  <a:srgbClr val="595A5D"/>
                </a:solidFill>
                <a:effectLst/>
                <a:uLnTx/>
                <a:uFillTx/>
                <a:latin typeface="Arial" charset="0"/>
                <a:ea typeface="Arial" charset="0"/>
                <a:cs typeface="Arial" charset="0"/>
              </a:rPr>
              <a:t>Why</a:t>
            </a:r>
            <a:r>
              <a:rPr kumimoji="0" lang="en-AU" sz="2000" b="1" i="0" u="none" strike="noStrike" kern="1200" cap="none" spc="0" normalizeH="0" noProof="0" dirty="0">
                <a:ln>
                  <a:noFill/>
                </a:ln>
                <a:solidFill>
                  <a:srgbClr val="595A5D"/>
                </a:solidFill>
                <a:effectLst/>
                <a:uLnTx/>
                <a:uFillTx/>
                <a:latin typeface="Arial" charset="0"/>
                <a:ea typeface="Arial" charset="0"/>
                <a:cs typeface="Arial" charset="0"/>
              </a:rPr>
              <a:t> is the OI Function Important?</a:t>
            </a:r>
          </a:p>
          <a:p>
            <a:pPr marL="285750" lvl="0" indent="-285750">
              <a:spcBef>
                <a:spcPts val="0"/>
              </a:spcBef>
              <a:spcAft>
                <a:spcPts val="0"/>
              </a:spcAft>
              <a:buFont typeface="Arial" charset="0"/>
              <a:buChar char="•"/>
              <a:defRPr/>
            </a:pPr>
            <a:r>
              <a:rPr lang="en-AU" sz="1200" i="0" dirty="0">
                <a:solidFill>
                  <a:srgbClr val="595A5D"/>
                </a:solidFill>
                <a:latin typeface="Arial" charset="0"/>
                <a:ea typeface="Arial" charset="0"/>
                <a:cs typeface="Arial" charset="0"/>
              </a:rPr>
              <a:t>Compliance, least privilege</a:t>
            </a:r>
          </a:p>
          <a:p>
            <a:pPr marL="285750" lvl="0" indent="-285750">
              <a:spcBef>
                <a:spcPts val="0"/>
              </a:spcBef>
              <a:spcAft>
                <a:spcPts val="0"/>
              </a:spcAft>
              <a:buFont typeface="Arial" charset="0"/>
              <a:buChar char="•"/>
              <a:defRPr/>
            </a:pPr>
            <a:r>
              <a:rPr lang="en-AU" sz="1200" i="0" dirty="0">
                <a:solidFill>
                  <a:srgbClr val="595A5D"/>
                </a:solidFill>
                <a:latin typeface="Arial" charset="0"/>
                <a:ea typeface="Arial" charset="0"/>
                <a:cs typeface="Arial" charset="0"/>
              </a:rPr>
              <a:t>Minimize business risk</a:t>
            </a:r>
          </a:p>
          <a:p>
            <a:pPr marL="285750" lvl="0" indent="-285750">
              <a:spcBef>
                <a:spcPts val="0"/>
              </a:spcBef>
              <a:spcAft>
                <a:spcPts val="0"/>
              </a:spcAft>
              <a:buFont typeface="Arial" charset="0"/>
              <a:buChar char="•"/>
              <a:defRPr/>
            </a:pPr>
            <a:r>
              <a:rPr lang="en-AU" sz="1200" i="0" dirty="0">
                <a:solidFill>
                  <a:srgbClr val="595A5D"/>
                </a:solidFill>
                <a:latin typeface="Arial" charset="0"/>
                <a:ea typeface="Arial" charset="0"/>
                <a:cs typeface="Arial" charset="0"/>
              </a:rPr>
              <a:t>Ensure secure access</a:t>
            </a:r>
          </a:p>
        </p:txBody>
      </p:sp>
      <p:sp>
        <p:nvSpPr>
          <p:cNvPr id="11" name="Text Placeholder 8"/>
          <p:cNvSpPr txBox="1">
            <a:spLocks/>
          </p:cNvSpPr>
          <p:nvPr/>
        </p:nvSpPr>
        <p:spPr>
          <a:xfrm>
            <a:off x="4587240" y="1248844"/>
            <a:ext cx="4101863" cy="457652"/>
          </a:xfrm>
          <a:prstGeom prst="rect">
            <a:avLst/>
          </a:prstGeom>
        </p:spPr>
        <p:txBody>
          <a:bodyPr vert="horz" lIns="0" tIns="0" rIns="0" bIns="0" rtlCol="0" anchor="t">
            <a:noAutofit/>
          </a:bodyPr>
          <a:lstStyle>
            <a:lvl1pPr marL="0" indent="0" algn="l" defTabSz="914400" rtl="0" eaLnBrk="1" latinLnBrk="0" hangingPunct="1">
              <a:lnSpc>
                <a:spcPct val="120000"/>
              </a:lnSpc>
              <a:spcBef>
                <a:spcPts val="600"/>
              </a:spcBef>
              <a:spcAft>
                <a:spcPts val="1200"/>
              </a:spcAft>
              <a:buFont typeface="Arial" panose="020B0604020202020204" pitchFamily="34" charset="0"/>
              <a:buNone/>
              <a:defRPr sz="1600" b="0" i="1" kern="1200" spc="0">
                <a:solidFill>
                  <a:schemeClr val="bg2"/>
                </a:solidFill>
                <a:latin typeface="Corbel" panose="020B0503020204020204" pitchFamily="34" charset="0"/>
                <a:ea typeface="+mn-ea"/>
                <a:cs typeface="+mn-cs"/>
              </a:defRPr>
            </a:lvl1pPr>
            <a:lvl2pPr marL="0" indent="0" algn="l" defTabSz="914400" rtl="0" eaLnBrk="1" latinLnBrk="0" hangingPunct="1">
              <a:lnSpc>
                <a:spcPct val="100000"/>
              </a:lnSpc>
              <a:spcBef>
                <a:spcPts val="0"/>
              </a:spcBef>
              <a:spcAft>
                <a:spcPts val="600"/>
              </a:spcAft>
              <a:buFont typeface="Arial" panose="020B0604020202020204" pitchFamily="34" charset="0"/>
              <a:buNone/>
              <a:defRPr sz="1500" i="1" kern="1200">
                <a:solidFill>
                  <a:schemeClr val="tx2"/>
                </a:solidFill>
                <a:latin typeface="Corbel" panose="020B0503020204020204" pitchFamily="34" charset="0"/>
                <a:ea typeface="+mn-ea"/>
                <a:cs typeface="+mn-cs"/>
              </a:defRPr>
            </a:lvl2pPr>
            <a:lvl3pPr marL="0" indent="0" algn="l" defTabSz="914400" rtl="0" eaLnBrk="1" latinLnBrk="0" hangingPunct="1">
              <a:lnSpc>
                <a:spcPct val="110000"/>
              </a:lnSpc>
              <a:spcBef>
                <a:spcPts val="600"/>
              </a:spcBef>
              <a:spcAft>
                <a:spcPts val="0"/>
              </a:spcAft>
              <a:buFont typeface="Arial" panose="020B0604020202020204" pitchFamily="34" charset="0"/>
              <a:buNone/>
              <a:defRPr sz="1100" b="1" kern="1200">
                <a:solidFill>
                  <a:schemeClr val="accent4"/>
                </a:solidFill>
                <a:latin typeface="+mj-lt"/>
                <a:ea typeface="+mn-ea"/>
                <a:cs typeface="Arial" panose="020B0604020202020204" pitchFamily="34" charset="0"/>
              </a:defRPr>
            </a:lvl3pPr>
            <a:lvl4pPr marL="0" indent="0" algn="l" defTabSz="914400" rtl="0" eaLnBrk="1" latinLnBrk="0" hangingPunct="1">
              <a:lnSpc>
                <a:spcPct val="114000"/>
              </a:lnSpc>
              <a:spcBef>
                <a:spcPts val="600"/>
              </a:spcBef>
              <a:spcAft>
                <a:spcPts val="600"/>
              </a:spcAft>
              <a:buFont typeface="Arial" panose="020B0604020202020204" pitchFamily="34" charset="0"/>
              <a:buNone/>
              <a:defRPr sz="1100" kern="1200">
                <a:solidFill>
                  <a:schemeClr val="tx2"/>
                </a:solidFill>
                <a:latin typeface="+mj-lt"/>
                <a:ea typeface="+mn-ea"/>
                <a:cs typeface="Arial" panose="020B0604020202020204" pitchFamily="34" charset="0"/>
              </a:defRPr>
            </a:lvl4pPr>
            <a:lvl5pPr marL="171450" indent="0" algn="l" defTabSz="914400" rtl="0" eaLnBrk="1" latinLnBrk="0" hangingPunct="1">
              <a:lnSpc>
                <a:spcPct val="95000"/>
              </a:lnSpc>
              <a:spcBef>
                <a:spcPts val="0"/>
              </a:spcBef>
              <a:spcAft>
                <a:spcPts val="600"/>
              </a:spcAft>
              <a:buFont typeface="Arial" panose="020B0604020202020204" pitchFamily="34" charset="0"/>
              <a:buNone/>
              <a:defRPr sz="1100" kern="1200">
                <a:solidFill>
                  <a:schemeClr val="tx2"/>
                </a:solidFill>
                <a:latin typeface="+mj-lt"/>
                <a:ea typeface="+mn-ea"/>
                <a:cs typeface="Arial" panose="020B0604020202020204" pitchFamily="34" charset="0"/>
              </a:defRPr>
            </a:lvl5pPr>
            <a:lvl6pPr marL="344488" indent="-173038" algn="l" defTabSz="914400" rtl="0" eaLnBrk="1" latinLnBrk="0" hangingPunct="1">
              <a:lnSpc>
                <a:spcPct val="85000"/>
              </a:lnSpc>
              <a:spcBef>
                <a:spcPct val="20000"/>
              </a:spcBef>
              <a:spcAft>
                <a:spcPts val="600"/>
              </a:spcAft>
              <a:buFont typeface="Arial" panose="020B0604020202020204" pitchFamily="34" charset="0"/>
              <a:buChar char="•"/>
              <a:defRPr sz="1100" kern="1200" baseline="0">
                <a:solidFill>
                  <a:schemeClr val="tx2"/>
                </a:solidFill>
                <a:latin typeface="+mj-lt"/>
                <a:ea typeface="+mn-ea"/>
                <a:cs typeface="+mn-cs"/>
              </a:defRPr>
            </a:lvl6pPr>
            <a:lvl7pPr marL="0" indent="0" algn="l" defTabSz="914400" rtl="0" eaLnBrk="1" latinLnBrk="0" hangingPunct="1">
              <a:spcBef>
                <a:spcPts val="600"/>
              </a:spcBef>
              <a:spcAft>
                <a:spcPts val="600"/>
              </a:spcAft>
              <a:buClr>
                <a:schemeClr val="bg2"/>
              </a:buClr>
              <a:buFont typeface="Arial" panose="020B0604020202020204" pitchFamily="34" charset="0"/>
              <a:buChar char="​"/>
              <a:defRPr sz="1500" i="1" kern="1200" baseline="0">
                <a:solidFill>
                  <a:schemeClr val="bg2"/>
                </a:solidFill>
                <a:latin typeface="Corbel" panose="020B0503020204020204" pitchFamily="34" charset="0"/>
                <a:ea typeface="+mn-ea"/>
                <a:cs typeface="+mn-cs"/>
              </a:defRPr>
            </a:lvl7pPr>
            <a:lvl8pPr marL="171450" indent="-171450" algn="l" defTabSz="914400" rtl="0" eaLnBrk="1" latinLnBrk="0" hangingPunct="1">
              <a:spcBef>
                <a:spcPts val="0"/>
              </a:spcBef>
              <a:spcAft>
                <a:spcPts val="600"/>
              </a:spcAft>
              <a:buFont typeface="Arial" panose="020B0604020202020204" pitchFamily="34" charset="0"/>
              <a:buChar char="•"/>
              <a:defRPr sz="1100" kern="1200">
                <a:solidFill>
                  <a:schemeClr val="bg2"/>
                </a:solidFill>
                <a:latin typeface="Corbel" panose="020B0503020204020204" pitchFamily="34" charset="0"/>
                <a:ea typeface="+mn-ea"/>
                <a:cs typeface="+mn-cs"/>
              </a:defRPr>
            </a:lvl8pPr>
            <a:lvl9pPr marL="344488" indent="-173038" algn="l" defTabSz="914400" rtl="0" eaLnBrk="1" latinLnBrk="0" hangingPunct="1">
              <a:spcBef>
                <a:spcPct val="20000"/>
              </a:spcBef>
              <a:spcAft>
                <a:spcPts val="600"/>
              </a:spcAft>
              <a:buFont typeface="Arial" panose="020B0604020202020204" pitchFamily="34" charset="0"/>
              <a:buChar char="•"/>
              <a:defRPr sz="1100" kern="1200">
                <a:solidFill>
                  <a:schemeClr val="bg2"/>
                </a:solidFill>
                <a:latin typeface="Corbel" panose="020B0503020204020204" pitchFamily="34" charset="0"/>
                <a:ea typeface="+mn-ea"/>
                <a:cs typeface="+mn-cs"/>
              </a:defRPr>
            </a:lvl9pPr>
          </a:lstStyle>
          <a:p>
            <a:r>
              <a:rPr kumimoji="0" lang="en-US" sz="1800" b="1" i="0" u="none" strike="noStrike" kern="1200" cap="none" spc="0" normalizeH="0" baseline="0" noProof="0" dirty="0">
                <a:ln>
                  <a:noFill/>
                </a:ln>
                <a:solidFill>
                  <a:srgbClr val="595A5D"/>
                </a:solidFill>
                <a:effectLst/>
                <a:uLnTx/>
                <a:uFillTx/>
                <a:latin typeface="Arial" charset="0"/>
                <a:ea typeface="Arial" charset="0"/>
                <a:cs typeface="Arial" charset="0"/>
              </a:rPr>
              <a:t>Tools, Templates and Best Practices</a:t>
            </a:r>
          </a:p>
        </p:txBody>
      </p:sp>
      <p:cxnSp>
        <p:nvCxnSpPr>
          <p:cNvPr id="12" name="Straight Connector 11"/>
          <p:cNvCxnSpPr/>
          <p:nvPr/>
        </p:nvCxnSpPr>
        <p:spPr>
          <a:xfrm flipH="1" flipV="1">
            <a:off x="4500501" y="1248844"/>
            <a:ext cx="30933" cy="3335856"/>
          </a:xfrm>
          <a:prstGeom prst="line">
            <a:avLst/>
          </a:prstGeom>
          <a:ln w="38100">
            <a:solidFill>
              <a:srgbClr val="F7A027"/>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H="1" flipV="1">
            <a:off x="241952" y="2708368"/>
            <a:ext cx="4248941" cy="4020"/>
          </a:xfrm>
          <a:prstGeom prst="line">
            <a:avLst/>
          </a:prstGeom>
          <a:ln w="38100">
            <a:solidFill>
              <a:srgbClr val="F7A027"/>
            </a:solidFill>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4587240" y="3193299"/>
            <a:ext cx="4572000" cy="1877437"/>
          </a:xfrm>
          <a:prstGeom prst="rect">
            <a:avLst/>
          </a:prstGeom>
        </p:spPr>
        <p:txBody>
          <a:bodyPr>
            <a:normAutofit/>
          </a:bodyPr>
          <a:lstStyle/>
          <a:p>
            <a:pPr marL="285750" indent="-285750">
              <a:buFont typeface="Arial" charset="0"/>
              <a:buChar char="•"/>
            </a:pPr>
            <a:r>
              <a:rPr lang="en-US" sz="1200" dirty="0">
                <a:solidFill>
                  <a:srgbClr val="595A5D"/>
                </a:solidFill>
                <a:ea typeface="Arial" charset="0"/>
                <a:cs typeface="Arial" charset="0"/>
              </a:rPr>
              <a:t>AWS IAM Best Practices</a:t>
            </a:r>
          </a:p>
          <a:p>
            <a:pPr marL="285750" indent="-285750">
              <a:buFont typeface="Arial" charset="0"/>
              <a:buChar char="•"/>
            </a:pPr>
            <a:r>
              <a:rPr lang="en-US" sz="1200" dirty="0">
                <a:solidFill>
                  <a:srgbClr val="595A5D"/>
                </a:solidFill>
                <a:ea typeface="Arial" charset="0"/>
                <a:cs typeface="Arial" charset="0"/>
              </a:rPr>
              <a:t>Grant Least Privilege </a:t>
            </a:r>
          </a:p>
          <a:p>
            <a:pPr marL="285750" indent="-285750">
              <a:buFont typeface="Arial" charset="0"/>
              <a:buChar char="•"/>
            </a:pPr>
            <a:r>
              <a:rPr lang="en-US" sz="1200" dirty="0">
                <a:solidFill>
                  <a:srgbClr val="595A5D"/>
                </a:solidFill>
                <a:ea typeface="Arial" charset="0"/>
                <a:cs typeface="Arial" charset="0"/>
              </a:rPr>
              <a:t>Corp Active Directory/ Federation Integration</a:t>
            </a:r>
          </a:p>
          <a:p>
            <a:pPr marL="285750" indent="-285750">
              <a:buFont typeface="Arial" charset="0"/>
              <a:buChar char="•"/>
            </a:pPr>
            <a:r>
              <a:rPr lang="en-US" sz="1200" dirty="0">
                <a:solidFill>
                  <a:srgbClr val="595A5D"/>
                </a:solidFill>
                <a:ea typeface="Arial" charset="0"/>
                <a:cs typeface="Arial" charset="0"/>
              </a:rPr>
              <a:t>Single Directory for Cloud</a:t>
            </a:r>
          </a:p>
          <a:p>
            <a:pPr marL="285750" indent="-285750">
              <a:buFont typeface="Arial" charset="0"/>
              <a:buChar char="•"/>
            </a:pPr>
            <a:r>
              <a:rPr lang="en-US" sz="1200" dirty="0">
                <a:solidFill>
                  <a:srgbClr val="595A5D"/>
                </a:solidFill>
                <a:ea typeface="Arial" charset="0"/>
                <a:cs typeface="Arial" charset="0"/>
              </a:rPr>
              <a:t>Centrally Manage Access</a:t>
            </a:r>
          </a:p>
          <a:p>
            <a:pPr marL="285750" indent="-285750">
              <a:buFont typeface="Arial" charset="0"/>
              <a:buChar char="•"/>
            </a:pPr>
            <a:r>
              <a:rPr lang="en-US" sz="1200" dirty="0">
                <a:solidFill>
                  <a:srgbClr val="595A5D"/>
                </a:solidFill>
                <a:ea typeface="Arial" charset="0"/>
                <a:cs typeface="Arial" charset="0"/>
              </a:rPr>
              <a:t>Audit access and trace actions</a:t>
            </a:r>
          </a:p>
          <a:p>
            <a:pPr marL="285750" indent="-285750">
              <a:buFont typeface="Arial" charset="0"/>
              <a:buChar char="•"/>
            </a:pPr>
            <a:endParaRPr lang="en-US" sz="1200" dirty="0">
              <a:solidFill>
                <a:srgbClr val="595A5D"/>
              </a:solidFill>
              <a:ea typeface="Arial" charset="0"/>
              <a:cs typeface="Arial" charset="0"/>
            </a:endParaRPr>
          </a:p>
          <a:p>
            <a:pPr marL="285750" indent="-285750">
              <a:buFont typeface="Arial" charset="0"/>
              <a:buChar char="•"/>
            </a:pPr>
            <a:endParaRPr lang="en-US" sz="1200" dirty="0">
              <a:solidFill>
                <a:srgbClr val="595A5D"/>
              </a:solidFill>
              <a:ea typeface="Arial" charset="0"/>
              <a:cs typeface="Arial" charset="0"/>
            </a:endParaRPr>
          </a:p>
        </p:txBody>
      </p:sp>
      <p:sp>
        <p:nvSpPr>
          <p:cNvPr id="15" name="TextBox 14">
            <a:extLst>
              <a:ext uri="{FF2B5EF4-FFF2-40B4-BE49-F238E27FC236}">
                <a16:creationId xmlns:a16="http://schemas.microsoft.com/office/drawing/2014/main" id="{B0872F13-EE65-B84B-A401-58E6E022C292}"/>
              </a:ext>
            </a:extLst>
          </p:cNvPr>
          <p:cNvSpPr txBox="1"/>
          <p:nvPr/>
        </p:nvSpPr>
        <p:spPr>
          <a:xfrm>
            <a:off x="5724910" y="2270808"/>
            <a:ext cx="808882" cy="553998"/>
          </a:xfrm>
          <a:prstGeom prst="rect">
            <a:avLst/>
          </a:prstGeom>
          <a:noFill/>
        </p:spPr>
        <p:txBody>
          <a:bodyPr wrap="square" rtlCol="0">
            <a:spAutoFit/>
          </a:bodyPr>
          <a:lstStyle/>
          <a:p>
            <a:pPr algn="ctr"/>
            <a:r>
              <a:rPr lang="en-US" sz="1000" dirty="0"/>
              <a:t>AWS Single Sign-On</a:t>
            </a:r>
          </a:p>
        </p:txBody>
      </p:sp>
      <p:pic>
        <p:nvPicPr>
          <p:cNvPr id="16" name="Graphic 15">
            <a:extLst>
              <a:ext uri="{FF2B5EF4-FFF2-40B4-BE49-F238E27FC236}">
                <a16:creationId xmlns:a16="http://schemas.microsoft.com/office/drawing/2014/main" id="{085A0C2A-813E-2049-B04A-BAA0B3FDA77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844827" y="1695288"/>
            <a:ext cx="566385" cy="566385"/>
          </a:xfrm>
          <a:prstGeom prst="rect">
            <a:avLst/>
          </a:prstGeom>
        </p:spPr>
      </p:pic>
      <p:grpSp>
        <p:nvGrpSpPr>
          <p:cNvPr id="18" name="Group 17">
            <a:extLst>
              <a:ext uri="{FF2B5EF4-FFF2-40B4-BE49-F238E27FC236}">
                <a16:creationId xmlns:a16="http://schemas.microsoft.com/office/drawing/2014/main" id="{AC42B875-9D8C-E84E-99FE-26CEEDCF887F}"/>
              </a:ext>
            </a:extLst>
          </p:cNvPr>
          <p:cNvGrpSpPr/>
          <p:nvPr/>
        </p:nvGrpSpPr>
        <p:grpSpPr>
          <a:xfrm>
            <a:off x="4015202" y="1704414"/>
            <a:ext cx="2301904" cy="821699"/>
            <a:chOff x="9105761" y="1257143"/>
            <a:chExt cx="2301904" cy="821699"/>
          </a:xfrm>
        </p:grpSpPr>
        <p:sp>
          <p:nvSpPr>
            <p:cNvPr id="19" name="TextBox 18">
              <a:extLst>
                <a:ext uri="{FF2B5EF4-FFF2-40B4-BE49-F238E27FC236}">
                  <a16:creationId xmlns:a16="http://schemas.microsoft.com/office/drawing/2014/main" id="{0EF13836-0A42-6947-8502-96A0D9209A20}"/>
                </a:ext>
              </a:extLst>
            </p:cNvPr>
            <p:cNvSpPr txBox="1"/>
            <p:nvPr/>
          </p:nvSpPr>
          <p:spPr>
            <a:xfrm>
              <a:off x="9105761" y="1832621"/>
              <a:ext cx="2301904" cy="246221"/>
            </a:xfrm>
            <a:prstGeom prst="rect">
              <a:avLst/>
            </a:prstGeom>
            <a:noFill/>
          </p:spPr>
          <p:txBody>
            <a:bodyPr wrap="square" rtlCol="0">
              <a:spAutoFit/>
            </a:bodyPr>
            <a:lstStyle/>
            <a:p>
              <a:pPr algn="ctr"/>
              <a:r>
                <a:rPr lang="en-US" sz="1000" dirty="0"/>
                <a:t>AWS CloudTrail</a:t>
              </a:r>
            </a:p>
          </p:txBody>
        </p:sp>
        <p:pic>
          <p:nvPicPr>
            <p:cNvPr id="20" name="Graphic 19">
              <a:extLst>
                <a:ext uri="{FF2B5EF4-FFF2-40B4-BE49-F238E27FC236}">
                  <a16:creationId xmlns:a16="http://schemas.microsoft.com/office/drawing/2014/main" id="{8A96C399-C576-274B-9034-820AF703AF1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973521" y="1257143"/>
              <a:ext cx="566385" cy="566385"/>
            </a:xfrm>
            <a:prstGeom prst="rect">
              <a:avLst/>
            </a:prstGeom>
          </p:spPr>
        </p:pic>
      </p:grpSp>
      <p:grpSp>
        <p:nvGrpSpPr>
          <p:cNvPr id="6" name="Group 5">
            <a:extLst>
              <a:ext uri="{FF2B5EF4-FFF2-40B4-BE49-F238E27FC236}">
                <a16:creationId xmlns:a16="http://schemas.microsoft.com/office/drawing/2014/main" id="{A76C1416-0DD4-1C4D-97BE-A99BA719021D}"/>
              </a:ext>
            </a:extLst>
          </p:cNvPr>
          <p:cNvGrpSpPr/>
          <p:nvPr/>
        </p:nvGrpSpPr>
        <p:grpSpPr>
          <a:xfrm>
            <a:off x="6430920" y="1689143"/>
            <a:ext cx="1317927" cy="1109402"/>
            <a:chOff x="6430920" y="1689143"/>
            <a:chExt cx="1317927" cy="1109402"/>
          </a:xfrm>
        </p:grpSpPr>
        <p:sp>
          <p:nvSpPr>
            <p:cNvPr id="23" name="TextBox 22">
              <a:extLst>
                <a:ext uri="{FF2B5EF4-FFF2-40B4-BE49-F238E27FC236}">
                  <a16:creationId xmlns:a16="http://schemas.microsoft.com/office/drawing/2014/main" id="{FA6A8466-D66D-5C49-A445-BB882DEEBC0E}"/>
                </a:ext>
              </a:extLst>
            </p:cNvPr>
            <p:cNvSpPr txBox="1"/>
            <p:nvPr/>
          </p:nvSpPr>
          <p:spPr>
            <a:xfrm>
              <a:off x="6430920" y="2244547"/>
              <a:ext cx="1317927" cy="553998"/>
            </a:xfrm>
            <a:prstGeom prst="rect">
              <a:avLst/>
            </a:prstGeom>
            <a:noFill/>
          </p:spPr>
          <p:txBody>
            <a:bodyPr wrap="square" rtlCol="0">
              <a:spAutoFit/>
            </a:bodyPr>
            <a:lstStyle/>
            <a:p>
              <a:pPr algn="ctr"/>
              <a:r>
                <a:rPr lang="en-US" sz="1000" dirty="0"/>
                <a:t>AWS Identity and Access Management</a:t>
              </a:r>
            </a:p>
          </p:txBody>
        </p:sp>
        <p:pic>
          <p:nvPicPr>
            <p:cNvPr id="24" name="Graphic 23">
              <a:extLst>
                <a:ext uri="{FF2B5EF4-FFF2-40B4-BE49-F238E27FC236}">
                  <a16:creationId xmlns:a16="http://schemas.microsoft.com/office/drawing/2014/main" id="{88E4909E-E444-E446-8B27-2EF9D8F3EED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806692" y="1689143"/>
              <a:ext cx="566385" cy="566385"/>
            </a:xfrm>
            <a:prstGeom prst="rect">
              <a:avLst/>
            </a:prstGeom>
          </p:spPr>
        </p:pic>
      </p:grpSp>
      <p:grpSp>
        <p:nvGrpSpPr>
          <p:cNvPr id="5" name="Group 4">
            <a:extLst>
              <a:ext uri="{FF2B5EF4-FFF2-40B4-BE49-F238E27FC236}">
                <a16:creationId xmlns:a16="http://schemas.microsoft.com/office/drawing/2014/main" id="{7D9AB027-400F-BB41-9467-04702433D810}"/>
              </a:ext>
            </a:extLst>
          </p:cNvPr>
          <p:cNvGrpSpPr/>
          <p:nvPr/>
        </p:nvGrpSpPr>
        <p:grpSpPr>
          <a:xfrm>
            <a:off x="7654646" y="1689143"/>
            <a:ext cx="1100099" cy="955514"/>
            <a:chOff x="7654646" y="1689143"/>
            <a:chExt cx="1100099" cy="955514"/>
          </a:xfrm>
        </p:grpSpPr>
        <p:sp>
          <p:nvSpPr>
            <p:cNvPr id="25" name="TextBox 24">
              <a:extLst>
                <a:ext uri="{FF2B5EF4-FFF2-40B4-BE49-F238E27FC236}">
                  <a16:creationId xmlns:a16="http://schemas.microsoft.com/office/drawing/2014/main" id="{3A9B0BA6-B5C7-C140-85D9-E95A4D1A2B44}"/>
                </a:ext>
              </a:extLst>
            </p:cNvPr>
            <p:cNvSpPr txBox="1"/>
            <p:nvPr/>
          </p:nvSpPr>
          <p:spPr>
            <a:xfrm>
              <a:off x="7654646" y="2244547"/>
              <a:ext cx="1100099" cy="400110"/>
            </a:xfrm>
            <a:prstGeom prst="rect">
              <a:avLst/>
            </a:prstGeom>
            <a:noFill/>
          </p:spPr>
          <p:txBody>
            <a:bodyPr wrap="square" rtlCol="0">
              <a:spAutoFit/>
            </a:bodyPr>
            <a:lstStyle/>
            <a:p>
              <a:pPr algn="ctr"/>
              <a:r>
                <a:rPr lang="en-US" sz="1000" dirty="0"/>
                <a:t>AWS Directory Service</a:t>
              </a:r>
            </a:p>
          </p:txBody>
        </p:sp>
        <p:pic>
          <p:nvPicPr>
            <p:cNvPr id="26" name="Graphic 25">
              <a:extLst>
                <a:ext uri="{FF2B5EF4-FFF2-40B4-BE49-F238E27FC236}">
                  <a16:creationId xmlns:a16="http://schemas.microsoft.com/office/drawing/2014/main" id="{789E727C-8ABC-4644-8FB7-B67A0CC8A98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904088" y="1689143"/>
              <a:ext cx="566385" cy="566385"/>
            </a:xfrm>
            <a:prstGeom prst="rect">
              <a:avLst/>
            </a:prstGeom>
          </p:spPr>
        </p:pic>
      </p:grpSp>
    </p:spTree>
    <p:extLst>
      <p:ext uri="{BB962C8B-B14F-4D97-AF65-F5344CB8AC3E}">
        <p14:creationId xmlns:p14="http://schemas.microsoft.com/office/powerpoint/2010/main" val="50515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hape 156">
            <a:extLst>
              <a:ext uri="{FF2B5EF4-FFF2-40B4-BE49-F238E27FC236}">
                <a16:creationId xmlns:a16="http://schemas.microsoft.com/office/drawing/2014/main" id="{FF8F5121-385C-7B4C-97E3-B410FC93A5AC}"/>
              </a:ext>
            </a:extLst>
          </p:cNvPr>
          <p:cNvSpPr txBox="1"/>
          <p:nvPr/>
        </p:nvSpPr>
        <p:spPr>
          <a:xfrm>
            <a:off x="223450" y="173885"/>
            <a:ext cx="6858000" cy="514500"/>
          </a:xfrm>
          <a:prstGeom prst="rect">
            <a:avLst/>
          </a:prstGeom>
          <a:noFill/>
          <a:ln>
            <a:noFill/>
          </a:ln>
        </p:spPr>
        <p:txBody>
          <a:bodyPr wrap="square" lIns="91425" tIns="45700" rIns="91425" bIns="45700" anchor="t" anchorCtr="0">
            <a:noAutofit/>
          </a:bodyPr>
          <a:lstStyle/>
          <a:p>
            <a:pPr>
              <a:buClr>
                <a:srgbClr val="000000"/>
              </a:buClr>
              <a:buSzPts val="1100"/>
            </a:pPr>
            <a:r>
              <a:rPr lang="en-US" b="1" dirty="0">
                <a:solidFill>
                  <a:srgbClr val="232F3E"/>
                </a:solidFill>
                <a:latin typeface="Amazon Ember" panose="020B0603020204020204" pitchFamily="34" charset="0"/>
                <a:ea typeface="Amazon Ember" panose="020B0603020204020204" pitchFamily="34" charset="0"/>
                <a:cs typeface="Amazon Ember" panose="020B0603020204020204" pitchFamily="34" charset="0"/>
                <a:sym typeface="Oxygen"/>
              </a:rPr>
              <a:t>Identity &amp; Access Management</a:t>
            </a:r>
            <a:r>
              <a:rPr lang="en" b="1" dirty="0">
                <a:solidFill>
                  <a:srgbClr val="232F3E"/>
                </a:solidFill>
                <a:latin typeface="Amazon Ember" panose="020B0603020204020204" pitchFamily="34" charset="0"/>
                <a:ea typeface="Amazon Ember" panose="020B0603020204020204" pitchFamily="34" charset="0"/>
                <a:cs typeface="Amazon Ember" panose="020B0603020204020204" pitchFamily="34" charset="0"/>
                <a:sym typeface="Oxygen"/>
              </a:rPr>
              <a:t> </a:t>
            </a:r>
            <a:r>
              <a:rPr lang="en-US" b="1" dirty="0">
                <a:solidFill>
                  <a:srgbClr val="232F3E"/>
                </a:solidFill>
                <a:latin typeface="Amazon Ember" panose="020B0603020204020204" pitchFamily="34" charset="0"/>
                <a:ea typeface="Amazon Ember" panose="020B0603020204020204" pitchFamily="34" charset="0"/>
                <a:cs typeface="Amazon Ember" panose="020B0603020204020204" pitchFamily="34" charset="0"/>
                <a:sym typeface="Oxygen"/>
              </a:rPr>
              <a:t>– Key Epics</a:t>
            </a:r>
            <a:endParaRPr lang="en" b="1" dirty="0">
              <a:solidFill>
                <a:srgbClr val="232F3E"/>
              </a:solidFill>
              <a:latin typeface="Amazon Ember" panose="020B0603020204020204" pitchFamily="34" charset="0"/>
              <a:ea typeface="Amazon Ember" panose="020B0603020204020204" pitchFamily="34" charset="0"/>
              <a:cs typeface="Amazon Ember" panose="020B0603020204020204" pitchFamily="34" charset="0"/>
              <a:sym typeface="Oxygen"/>
            </a:endParaRPr>
          </a:p>
        </p:txBody>
      </p:sp>
      <p:cxnSp>
        <p:nvCxnSpPr>
          <p:cNvPr id="11" name="Shape 157">
            <a:extLst>
              <a:ext uri="{FF2B5EF4-FFF2-40B4-BE49-F238E27FC236}">
                <a16:creationId xmlns:a16="http://schemas.microsoft.com/office/drawing/2014/main" id="{9400E852-BE4A-C441-A9D3-853F0A5E6B86}"/>
              </a:ext>
            </a:extLst>
          </p:cNvPr>
          <p:cNvCxnSpPr/>
          <p:nvPr/>
        </p:nvCxnSpPr>
        <p:spPr>
          <a:xfrm>
            <a:off x="320116" y="554198"/>
            <a:ext cx="8540400" cy="0"/>
          </a:xfrm>
          <a:prstGeom prst="straightConnector1">
            <a:avLst/>
          </a:prstGeom>
          <a:noFill/>
          <a:ln w="12700" cap="sq" cmpd="sng">
            <a:solidFill>
              <a:schemeClr val="accent1"/>
            </a:solidFill>
            <a:prstDash val="solid"/>
            <a:round/>
            <a:headEnd type="none" w="med" len="med"/>
            <a:tailEnd type="none" w="med" len="med"/>
          </a:ln>
        </p:spPr>
      </p:cxnSp>
      <p:sp>
        <p:nvSpPr>
          <p:cNvPr id="5" name="Rectangle 4">
            <a:extLst>
              <a:ext uri="{FF2B5EF4-FFF2-40B4-BE49-F238E27FC236}">
                <a16:creationId xmlns:a16="http://schemas.microsoft.com/office/drawing/2014/main" id="{6D46AF51-41BF-CA40-A18E-B3B69E53C39D}"/>
              </a:ext>
            </a:extLst>
          </p:cNvPr>
          <p:cNvSpPr/>
          <p:nvPr/>
        </p:nvSpPr>
        <p:spPr>
          <a:xfrm>
            <a:off x="320115" y="688385"/>
            <a:ext cx="7613649" cy="3262432"/>
          </a:xfrm>
          <a:prstGeom prst="rect">
            <a:avLst/>
          </a:prstGeom>
        </p:spPr>
        <p:txBody>
          <a:bodyPr wrap="square">
            <a:spAutoFit/>
          </a:bodyPr>
          <a:lstStyle/>
          <a:p>
            <a:pPr marL="285750" indent="-285750">
              <a:buFont typeface="Arial" panose="020B0604020202020204" pitchFamily="34" charset="0"/>
              <a:buChar char="•"/>
            </a:pPr>
            <a:r>
              <a:rPr lang="en-US" sz="1600" b="1" dirty="0">
                <a:latin typeface="Amazon Ember" panose="020B0603020204020204" pitchFamily="34" charset="0"/>
                <a:ea typeface="Amazon Ember" panose="020B0603020204020204" pitchFamily="34" charset="0"/>
                <a:cs typeface="Amazon Ember" panose="020B0603020204020204" pitchFamily="34" charset="0"/>
              </a:rPr>
              <a:t>Integrate Corp Identity Repo with AWS using SSO</a:t>
            </a:r>
          </a:p>
          <a:p>
            <a:pPr marL="742950" lvl="1" indent="-285750">
              <a:buFont typeface="Arial" panose="020B0604020202020204" pitchFamily="34" charset="0"/>
              <a:buChar char="•"/>
            </a:pPr>
            <a:r>
              <a:rPr lang="en-US" sz="1400" dirty="0">
                <a:latin typeface="Amazon Ember" panose="020B0603020204020204" pitchFamily="34" charset="0"/>
                <a:ea typeface="Amazon Ember" panose="020B0603020204020204" pitchFamily="34" charset="0"/>
                <a:cs typeface="Amazon Ember" panose="020B0603020204020204" pitchFamily="34" charset="0"/>
              </a:rPr>
              <a:t>Sync IAM roles with existing corporate Group/Roles and existing HR workflows</a:t>
            </a:r>
          </a:p>
          <a:p>
            <a:pPr marL="742950" lvl="1" indent="-285750">
              <a:buFont typeface="Arial" panose="020B0604020202020204" pitchFamily="34" charset="0"/>
              <a:buChar char="•"/>
            </a:pPr>
            <a:r>
              <a:rPr lang="en-US" sz="1400" dirty="0">
                <a:latin typeface="Amazon Ember" panose="020B0603020204020204" pitchFamily="34" charset="0"/>
                <a:ea typeface="Amazon Ember" panose="020B0603020204020204" pitchFamily="34" charset="0"/>
                <a:cs typeface="Amazon Ember" panose="020B0603020204020204" pitchFamily="34" charset="0"/>
              </a:rPr>
              <a:t>Integrate Cloud Access through a SSO using existing corporate identities</a:t>
            </a:r>
          </a:p>
          <a:p>
            <a:pPr lvl="1"/>
            <a:endParaRPr lang="en-US" sz="1400" dirty="0">
              <a:latin typeface="Amazon Ember" panose="020B0603020204020204" pitchFamily="34" charset="0"/>
              <a:ea typeface="Amazon Ember" panose="020B0603020204020204" pitchFamily="34" charset="0"/>
              <a:cs typeface="Amazon Ember" panose="020B0603020204020204" pitchFamily="34" charset="0"/>
            </a:endParaRPr>
          </a:p>
          <a:p>
            <a:pPr marL="285750" indent="-285750">
              <a:buFont typeface="Arial" panose="020B0604020202020204" pitchFamily="34" charset="0"/>
              <a:buChar char="•"/>
            </a:pPr>
            <a:r>
              <a:rPr lang="en-US" sz="1600" b="1" dirty="0">
                <a:latin typeface="Amazon Ember" panose="020B0603020204020204" pitchFamily="34" charset="0"/>
                <a:ea typeface="Amazon Ember" panose="020B0603020204020204" pitchFamily="34" charset="0"/>
                <a:cs typeface="Amazon Ember" panose="020B0603020204020204" pitchFamily="34" charset="0"/>
              </a:rPr>
              <a:t>Enable MFA access for both Console and CLI</a:t>
            </a:r>
          </a:p>
          <a:p>
            <a:pPr marL="742950" lvl="1" indent="-285750">
              <a:buFont typeface="Arial" panose="020B0604020202020204" pitchFamily="34" charset="0"/>
              <a:buChar char="•"/>
            </a:pPr>
            <a:r>
              <a:rPr lang="en-US" sz="1400" dirty="0">
                <a:latin typeface="Amazon Ember" panose="020B0603020204020204" pitchFamily="34" charset="0"/>
                <a:ea typeface="Amazon Ember" panose="020B0603020204020204" pitchFamily="34" charset="0"/>
                <a:cs typeface="Amazon Ember" panose="020B0603020204020204" pitchFamily="34" charset="0"/>
              </a:rPr>
              <a:t>Enable MFA or upgrade to a third-party SSO as a Service (</a:t>
            </a:r>
            <a:r>
              <a:rPr lang="en-US" sz="1400" dirty="0" err="1">
                <a:latin typeface="Amazon Ember" panose="020B0603020204020204" pitchFamily="34" charset="0"/>
                <a:ea typeface="Amazon Ember" panose="020B0603020204020204" pitchFamily="34" charset="0"/>
                <a:cs typeface="Amazon Ember" panose="020B0603020204020204" pitchFamily="34" charset="0"/>
              </a:rPr>
              <a:t>OpenId</a:t>
            </a:r>
            <a:r>
              <a:rPr lang="en-US" sz="1400" dirty="0">
                <a:latin typeface="Amazon Ember" panose="020B0603020204020204" pitchFamily="34" charset="0"/>
                <a:ea typeface="Amazon Ember" panose="020B0603020204020204" pitchFamily="34" charset="0"/>
                <a:cs typeface="Amazon Ember" panose="020B0603020204020204" pitchFamily="34" charset="0"/>
              </a:rPr>
              <a:t>, SAML)</a:t>
            </a:r>
          </a:p>
          <a:p>
            <a:pPr marL="742950" lvl="1" indent="-285750">
              <a:buFont typeface="Arial" panose="020B0604020202020204" pitchFamily="34" charset="0"/>
              <a:buChar char="•"/>
            </a:pPr>
            <a:endParaRPr lang="en-US" sz="1400" dirty="0">
              <a:latin typeface="Amazon Ember" panose="020B0603020204020204" pitchFamily="34" charset="0"/>
              <a:ea typeface="Amazon Ember" panose="020B0603020204020204" pitchFamily="34" charset="0"/>
              <a:cs typeface="Amazon Ember" panose="020B0603020204020204" pitchFamily="34" charset="0"/>
            </a:endParaRPr>
          </a:p>
          <a:p>
            <a:pPr marL="285750" lvl="1" indent="-285750">
              <a:buFont typeface="Arial" panose="020B0604020202020204" pitchFamily="34" charset="0"/>
              <a:buChar char="•"/>
            </a:pPr>
            <a:r>
              <a:rPr lang="en-US" sz="1600" b="1" dirty="0">
                <a:latin typeface="Amazon Ember" panose="020B0603020204020204" pitchFamily="34" charset="0"/>
                <a:ea typeface="Amazon Ember" panose="020B0603020204020204" pitchFamily="34" charset="0"/>
                <a:cs typeface="Amazon Ember" panose="020B0603020204020204" pitchFamily="34" charset="0"/>
              </a:rPr>
              <a:t>Grant Least Privilege for Roles</a:t>
            </a:r>
            <a:endParaRPr lang="en-US" sz="1400" dirty="0">
              <a:latin typeface="Amazon Ember" panose="020B0603020204020204" pitchFamily="34" charset="0"/>
              <a:ea typeface="Amazon Ember" panose="020B0603020204020204" pitchFamily="34" charset="0"/>
              <a:cs typeface="Amazon Ember" panose="020B0603020204020204" pitchFamily="34" charset="0"/>
            </a:endParaRPr>
          </a:p>
          <a:p>
            <a:pPr marL="742950" lvl="1" indent="-285750">
              <a:buFont typeface="Arial" panose="020B0604020202020204" pitchFamily="34" charset="0"/>
              <a:buChar char="•"/>
            </a:pPr>
            <a:r>
              <a:rPr lang="en-US" sz="1400" dirty="0">
                <a:latin typeface="Amazon Ember" panose="020B0603020204020204" pitchFamily="34" charset="0"/>
                <a:ea typeface="Amazon Ember" panose="020B0603020204020204" pitchFamily="34" charset="0"/>
                <a:cs typeface="Amazon Ember" panose="020B0603020204020204" pitchFamily="34" charset="0"/>
              </a:rPr>
              <a:t>Maintain roles baseline granting least privilege</a:t>
            </a:r>
          </a:p>
          <a:p>
            <a:pPr marL="742950" lvl="1" indent="-285750">
              <a:buFont typeface="Arial" panose="020B0604020202020204" pitchFamily="34" charset="0"/>
              <a:buChar char="•"/>
            </a:pPr>
            <a:endParaRPr lang="en-US" sz="1400" dirty="0">
              <a:latin typeface="Amazon Ember" panose="020B0603020204020204" pitchFamily="34" charset="0"/>
              <a:ea typeface="Amazon Ember" panose="020B0603020204020204" pitchFamily="34" charset="0"/>
              <a:cs typeface="Amazon Ember" panose="020B0603020204020204" pitchFamily="34" charset="0"/>
            </a:endParaRPr>
          </a:p>
          <a:p>
            <a:pPr marL="285750" lvl="1" indent="-285750">
              <a:buFont typeface="Arial" panose="020B0604020202020204" pitchFamily="34" charset="0"/>
              <a:buChar char="•"/>
            </a:pPr>
            <a:r>
              <a:rPr lang="en-US" sz="1600" b="1" dirty="0">
                <a:latin typeface="Amazon Ember" panose="020B0603020204020204" pitchFamily="34" charset="0"/>
                <a:ea typeface="Amazon Ember" panose="020B0603020204020204" pitchFamily="34" charset="0"/>
                <a:cs typeface="Amazon Ember" panose="020B0603020204020204" pitchFamily="34" charset="0"/>
              </a:rPr>
              <a:t>Manage Tags for Access Controls</a:t>
            </a:r>
            <a:endParaRPr lang="en-US" sz="1400" dirty="0">
              <a:latin typeface="Amazon Ember" panose="020B0603020204020204" pitchFamily="34" charset="0"/>
              <a:ea typeface="Amazon Ember" panose="020B0603020204020204" pitchFamily="34" charset="0"/>
              <a:cs typeface="Amazon Ember" panose="020B0603020204020204" pitchFamily="34" charset="0"/>
            </a:endParaRPr>
          </a:p>
          <a:p>
            <a:pPr marL="742950" lvl="1" indent="-285750">
              <a:buFont typeface="Arial" panose="020B0604020202020204" pitchFamily="34" charset="0"/>
              <a:buChar char="•"/>
            </a:pPr>
            <a:r>
              <a:rPr lang="en-US" sz="1400" dirty="0">
                <a:latin typeface="Amazon Ember" panose="020B0603020204020204" pitchFamily="34" charset="0"/>
                <a:ea typeface="Amazon Ember" panose="020B0603020204020204" pitchFamily="34" charset="0"/>
                <a:cs typeface="Amazon Ember" panose="020B0603020204020204" pitchFamily="34" charset="0"/>
              </a:rPr>
              <a:t>Define Access Control Tags Lifecycle Management</a:t>
            </a:r>
          </a:p>
          <a:p>
            <a:pPr marL="285750" indent="-285750">
              <a:buFont typeface="Arial" panose="020B0604020202020204" pitchFamily="34" charset="0"/>
              <a:buChar char="•"/>
            </a:pPr>
            <a:endParaRPr lang="en-US" sz="1400" dirty="0">
              <a:latin typeface="Amazon Ember" panose="020B0603020204020204" pitchFamily="34" charset="0"/>
              <a:ea typeface="Amazon Ember" panose="020B0603020204020204" pitchFamily="34" charset="0"/>
              <a:cs typeface="Amazon Ember" panose="020B0603020204020204" pitchFamily="34" charset="0"/>
            </a:endParaRPr>
          </a:p>
          <a:p>
            <a:pPr marL="742950" lvl="1" indent="-285750">
              <a:buFont typeface="Arial" panose="020B0604020202020204" pitchFamily="34" charset="0"/>
              <a:buChar char="•"/>
            </a:pPr>
            <a:endParaRPr lang="en-US" sz="1600" dirty="0">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2498234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hape 156">
            <a:extLst>
              <a:ext uri="{FF2B5EF4-FFF2-40B4-BE49-F238E27FC236}">
                <a16:creationId xmlns:a16="http://schemas.microsoft.com/office/drawing/2014/main" id="{FF8F5121-385C-7B4C-97E3-B410FC93A5AC}"/>
              </a:ext>
            </a:extLst>
          </p:cNvPr>
          <p:cNvSpPr txBox="1"/>
          <p:nvPr/>
        </p:nvSpPr>
        <p:spPr>
          <a:xfrm>
            <a:off x="223450" y="173885"/>
            <a:ext cx="6858000" cy="514500"/>
          </a:xfrm>
          <a:prstGeom prst="rect">
            <a:avLst/>
          </a:prstGeom>
          <a:noFill/>
          <a:ln>
            <a:noFill/>
          </a:ln>
        </p:spPr>
        <p:txBody>
          <a:bodyPr wrap="square" lIns="91425" tIns="45700" rIns="91425" bIns="45700" anchor="t" anchorCtr="0">
            <a:noAutofit/>
          </a:bodyPr>
          <a:lstStyle/>
          <a:p>
            <a:pPr lvl="0">
              <a:buClr>
                <a:srgbClr val="000000"/>
              </a:buClr>
              <a:buSzPts val="1100"/>
            </a:pPr>
            <a:r>
              <a:rPr lang="en-AU" b="1" dirty="0">
                <a:solidFill>
                  <a:srgbClr val="232F3E"/>
                </a:solidFill>
                <a:latin typeface="Amazon Ember" panose="020B0603020204020204" pitchFamily="34" charset="0"/>
                <a:ea typeface="Amazon Ember" panose="020B0603020204020204" pitchFamily="34" charset="0"/>
                <a:cs typeface="Amazon Ember" panose="020B0603020204020204" pitchFamily="34" charset="0"/>
              </a:rPr>
              <a:t>AWS Operational Domains</a:t>
            </a:r>
            <a:endParaRPr lang="en" b="1" dirty="0">
              <a:solidFill>
                <a:srgbClr val="232F3E"/>
              </a:solidFill>
              <a:latin typeface="Amazon Ember" panose="020B0603020204020204" pitchFamily="34" charset="0"/>
              <a:ea typeface="Amazon Ember" panose="020B0603020204020204" pitchFamily="34" charset="0"/>
              <a:cs typeface="Amazon Ember" panose="020B0603020204020204" pitchFamily="34" charset="0"/>
              <a:sym typeface="Oxygen"/>
            </a:endParaRPr>
          </a:p>
        </p:txBody>
      </p:sp>
      <p:cxnSp>
        <p:nvCxnSpPr>
          <p:cNvPr id="11" name="Shape 157">
            <a:extLst>
              <a:ext uri="{FF2B5EF4-FFF2-40B4-BE49-F238E27FC236}">
                <a16:creationId xmlns:a16="http://schemas.microsoft.com/office/drawing/2014/main" id="{9400E852-BE4A-C441-A9D3-853F0A5E6B86}"/>
              </a:ext>
            </a:extLst>
          </p:cNvPr>
          <p:cNvCxnSpPr/>
          <p:nvPr/>
        </p:nvCxnSpPr>
        <p:spPr>
          <a:xfrm>
            <a:off x="320116" y="554198"/>
            <a:ext cx="8540400" cy="0"/>
          </a:xfrm>
          <a:prstGeom prst="straightConnector1">
            <a:avLst/>
          </a:prstGeom>
          <a:noFill/>
          <a:ln w="12700" cap="sq" cmpd="sng">
            <a:solidFill>
              <a:schemeClr val="accent1"/>
            </a:solidFill>
            <a:prstDash val="solid"/>
            <a:round/>
            <a:headEnd type="none" w="med" len="med"/>
            <a:tailEnd type="none" w="med" len="med"/>
          </a:ln>
        </p:spPr>
      </p:cxnSp>
      <p:sp>
        <p:nvSpPr>
          <p:cNvPr id="5" name="Rectangle 4">
            <a:extLst>
              <a:ext uri="{FF2B5EF4-FFF2-40B4-BE49-F238E27FC236}">
                <a16:creationId xmlns:a16="http://schemas.microsoft.com/office/drawing/2014/main" id="{C24511F7-FBE4-BB4C-AAAE-CE21A419DB3A}"/>
              </a:ext>
            </a:extLst>
          </p:cNvPr>
          <p:cNvSpPr/>
          <p:nvPr/>
        </p:nvSpPr>
        <p:spPr>
          <a:xfrm>
            <a:off x="1099040" y="1625707"/>
            <a:ext cx="1463040" cy="640080"/>
          </a:xfrm>
          <a:prstGeom prst="rect">
            <a:avLst/>
          </a:prstGeom>
          <a:solidFill>
            <a:schemeClr val="bg1">
              <a:lumMod val="65000"/>
            </a:schemeClr>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r>
              <a:rPr lang="en-AU" sz="11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Platform Architecture &amp; Governance</a:t>
            </a:r>
          </a:p>
        </p:txBody>
      </p:sp>
      <p:sp>
        <p:nvSpPr>
          <p:cNvPr id="6" name="Rectangle 5">
            <a:extLst>
              <a:ext uri="{FF2B5EF4-FFF2-40B4-BE49-F238E27FC236}">
                <a16:creationId xmlns:a16="http://schemas.microsoft.com/office/drawing/2014/main" id="{0CD2C0B1-C1D4-D149-B364-A30083D6BF1E}"/>
              </a:ext>
            </a:extLst>
          </p:cNvPr>
          <p:cNvSpPr/>
          <p:nvPr/>
        </p:nvSpPr>
        <p:spPr>
          <a:xfrm>
            <a:off x="1099040" y="2319596"/>
            <a:ext cx="1463040" cy="640080"/>
          </a:xfrm>
          <a:prstGeom prst="rect">
            <a:avLst/>
          </a:prstGeom>
          <a:solidFill>
            <a:schemeClr val="bg1">
              <a:lumMod val="65000"/>
            </a:schemeClr>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r>
              <a:rPr lang="en-AU" sz="11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Operational Health</a:t>
            </a:r>
          </a:p>
        </p:txBody>
      </p:sp>
      <p:sp>
        <p:nvSpPr>
          <p:cNvPr id="7" name="Rectangle 6">
            <a:extLst>
              <a:ext uri="{FF2B5EF4-FFF2-40B4-BE49-F238E27FC236}">
                <a16:creationId xmlns:a16="http://schemas.microsoft.com/office/drawing/2014/main" id="{9B2465BE-76FD-1D40-94EB-B78E1B86B824}"/>
              </a:ext>
            </a:extLst>
          </p:cNvPr>
          <p:cNvSpPr/>
          <p:nvPr/>
        </p:nvSpPr>
        <p:spPr>
          <a:xfrm>
            <a:off x="1088309" y="3724200"/>
            <a:ext cx="1463040" cy="640080"/>
          </a:xfrm>
          <a:prstGeom prst="rect">
            <a:avLst/>
          </a:prstGeom>
          <a:solidFill>
            <a:schemeClr val="bg1">
              <a:lumMod val="65000"/>
            </a:schemeClr>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r>
              <a:rPr lang="en-AU" sz="11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Availability &amp; Continuity Management</a:t>
            </a:r>
          </a:p>
        </p:txBody>
      </p:sp>
      <p:sp>
        <p:nvSpPr>
          <p:cNvPr id="8" name="Rectangle 7">
            <a:extLst>
              <a:ext uri="{FF2B5EF4-FFF2-40B4-BE49-F238E27FC236}">
                <a16:creationId xmlns:a16="http://schemas.microsoft.com/office/drawing/2014/main" id="{05E2CF03-3F44-B04F-988D-5225BCCD9094}"/>
              </a:ext>
            </a:extLst>
          </p:cNvPr>
          <p:cNvSpPr/>
          <p:nvPr/>
        </p:nvSpPr>
        <p:spPr>
          <a:xfrm>
            <a:off x="1099040" y="3013485"/>
            <a:ext cx="1463040" cy="640080"/>
          </a:xfrm>
          <a:prstGeom prst="rect">
            <a:avLst/>
          </a:prstGeom>
          <a:solidFill>
            <a:schemeClr val="bg1">
              <a:lumMod val="65000"/>
            </a:schemeClr>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r>
              <a:rPr lang="en-AU" sz="11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Provisioning &amp; Configuration Management</a:t>
            </a:r>
          </a:p>
        </p:txBody>
      </p:sp>
      <p:sp>
        <p:nvSpPr>
          <p:cNvPr id="9" name="Rectangle 8">
            <a:extLst>
              <a:ext uri="{FF2B5EF4-FFF2-40B4-BE49-F238E27FC236}">
                <a16:creationId xmlns:a16="http://schemas.microsoft.com/office/drawing/2014/main" id="{3370B74F-4914-D34A-B1AC-023C7DB7755A}"/>
              </a:ext>
            </a:extLst>
          </p:cNvPr>
          <p:cNvSpPr/>
          <p:nvPr/>
        </p:nvSpPr>
        <p:spPr>
          <a:xfrm>
            <a:off x="971132" y="986412"/>
            <a:ext cx="1693690" cy="3519494"/>
          </a:xfrm>
          <a:prstGeom prst="rect">
            <a:avLst/>
          </a:prstGeom>
          <a:noFill/>
          <a:ln>
            <a:solidFill>
              <a:schemeClr val="accent5"/>
            </a:solidFill>
            <a:prstDash val="dash"/>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AU" sz="1200" b="1" dirty="0">
                <a:solidFill>
                  <a:schemeClr val="accent5"/>
                </a:solidFill>
                <a:effectLst>
                  <a:outerShdw blurRad="50800" dist="38100" dir="2700000" algn="tl" rotWithShape="0">
                    <a:prstClr val="black">
                      <a:alpha val="40000"/>
                    </a:prstClr>
                  </a:outerShdw>
                </a:effectLst>
                <a:latin typeface="Amazon Ember" panose="020B0603020204020204" pitchFamily="34" charset="0"/>
                <a:ea typeface="Amazon Ember" panose="020B0603020204020204" pitchFamily="34" charset="0"/>
                <a:cs typeface="Amazon Ember" panose="020B0603020204020204" pitchFamily="34" charset="0"/>
              </a:rPr>
              <a:t>Core Operations Functions</a:t>
            </a:r>
          </a:p>
        </p:txBody>
      </p:sp>
      <p:sp>
        <p:nvSpPr>
          <p:cNvPr id="12" name="Rectangle 11">
            <a:extLst>
              <a:ext uri="{FF2B5EF4-FFF2-40B4-BE49-F238E27FC236}">
                <a16:creationId xmlns:a16="http://schemas.microsoft.com/office/drawing/2014/main" id="{BE83D9A5-9E04-6C43-B1C6-CDDAF24022D7}"/>
              </a:ext>
            </a:extLst>
          </p:cNvPr>
          <p:cNvSpPr/>
          <p:nvPr/>
        </p:nvSpPr>
        <p:spPr>
          <a:xfrm>
            <a:off x="6562668" y="2319596"/>
            <a:ext cx="1463040" cy="640080"/>
          </a:xfrm>
          <a:prstGeom prst="rect">
            <a:avLst/>
          </a:prstGeom>
          <a:solidFill>
            <a:schemeClr val="accent6">
              <a:lumMod val="65000"/>
            </a:schemeClr>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r>
              <a:rPr lang="en-AU" sz="11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Continuous Improvement</a:t>
            </a:r>
          </a:p>
        </p:txBody>
      </p:sp>
      <p:sp>
        <p:nvSpPr>
          <p:cNvPr id="13" name="Rectangle 12">
            <a:extLst>
              <a:ext uri="{FF2B5EF4-FFF2-40B4-BE49-F238E27FC236}">
                <a16:creationId xmlns:a16="http://schemas.microsoft.com/office/drawing/2014/main" id="{F2018335-DAC2-CF4A-8E88-8FC6015FB4F5}"/>
              </a:ext>
            </a:extLst>
          </p:cNvPr>
          <p:cNvSpPr/>
          <p:nvPr/>
        </p:nvSpPr>
        <p:spPr>
          <a:xfrm>
            <a:off x="6562668" y="3013485"/>
            <a:ext cx="1463040" cy="640080"/>
          </a:xfrm>
          <a:prstGeom prst="rect">
            <a:avLst/>
          </a:prstGeom>
          <a:solidFill>
            <a:schemeClr val="accent6">
              <a:lumMod val="65000"/>
            </a:schemeClr>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r>
              <a:rPr lang="en-AU" sz="11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Application Lifecycle Management</a:t>
            </a:r>
          </a:p>
        </p:txBody>
      </p:sp>
      <p:sp>
        <p:nvSpPr>
          <p:cNvPr id="14" name="Rectangle 13">
            <a:extLst>
              <a:ext uri="{FF2B5EF4-FFF2-40B4-BE49-F238E27FC236}">
                <a16:creationId xmlns:a16="http://schemas.microsoft.com/office/drawing/2014/main" id="{EFD053D2-5E23-8A44-BB90-3C04013FD3F4}"/>
              </a:ext>
            </a:extLst>
          </p:cNvPr>
          <p:cNvSpPr/>
          <p:nvPr/>
        </p:nvSpPr>
        <p:spPr>
          <a:xfrm>
            <a:off x="6562668" y="1625707"/>
            <a:ext cx="1463040" cy="640080"/>
          </a:xfrm>
          <a:prstGeom prst="rect">
            <a:avLst/>
          </a:prstGeom>
          <a:solidFill>
            <a:schemeClr val="accent6">
              <a:lumMod val="65000"/>
            </a:schemeClr>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r>
              <a:rPr lang="en-AU" sz="11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Reporting &amp; Analytics</a:t>
            </a:r>
          </a:p>
        </p:txBody>
      </p:sp>
      <p:sp>
        <p:nvSpPr>
          <p:cNvPr id="15" name="Rectangle 14">
            <a:extLst>
              <a:ext uri="{FF2B5EF4-FFF2-40B4-BE49-F238E27FC236}">
                <a16:creationId xmlns:a16="http://schemas.microsoft.com/office/drawing/2014/main" id="{9294991E-1C8D-6A4C-953B-9487995D1110}"/>
              </a:ext>
            </a:extLst>
          </p:cNvPr>
          <p:cNvSpPr/>
          <p:nvPr/>
        </p:nvSpPr>
        <p:spPr>
          <a:xfrm>
            <a:off x="6448368" y="985466"/>
            <a:ext cx="1691640" cy="3520440"/>
          </a:xfrm>
          <a:prstGeom prst="rect">
            <a:avLst/>
          </a:prstGeom>
          <a:noFill/>
          <a:ln>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AU" sz="1200" b="1" dirty="0">
                <a:solidFill>
                  <a:schemeClr val="tx1"/>
                </a:solidFill>
                <a:effectLst>
                  <a:outerShdw blurRad="50800" dist="38100" dir="2700000" algn="tl" rotWithShape="0">
                    <a:prstClr val="black">
                      <a:alpha val="40000"/>
                    </a:prstClr>
                  </a:outerShdw>
                </a:effectLst>
                <a:latin typeface="Amazon Ember" panose="020B0603020204020204" pitchFamily="34" charset="0"/>
                <a:ea typeface="Amazon Ember" panose="020B0603020204020204" pitchFamily="34" charset="0"/>
                <a:cs typeface="Amazon Ember" panose="020B0603020204020204" pitchFamily="34" charset="0"/>
              </a:rPr>
              <a:t>Supporting Functions</a:t>
            </a:r>
          </a:p>
        </p:txBody>
      </p:sp>
      <p:sp>
        <p:nvSpPr>
          <p:cNvPr id="16" name="Rectangle 15">
            <a:extLst>
              <a:ext uri="{FF2B5EF4-FFF2-40B4-BE49-F238E27FC236}">
                <a16:creationId xmlns:a16="http://schemas.microsoft.com/office/drawing/2014/main" id="{F7556889-3DBB-AC49-A59F-EC3C7511C0C7}"/>
              </a:ext>
            </a:extLst>
          </p:cNvPr>
          <p:cNvSpPr/>
          <p:nvPr/>
        </p:nvSpPr>
        <p:spPr>
          <a:xfrm>
            <a:off x="4748019" y="1625935"/>
            <a:ext cx="1463040" cy="640080"/>
          </a:xfrm>
          <a:prstGeom prst="rect">
            <a:avLst/>
          </a:prstGeom>
          <a:solidFill>
            <a:schemeClr val="accent6">
              <a:lumMod val="65000"/>
            </a:schemeClr>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r>
              <a:rPr lang="en-AU" sz="11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Financial Management</a:t>
            </a:r>
          </a:p>
        </p:txBody>
      </p:sp>
      <p:sp>
        <p:nvSpPr>
          <p:cNvPr id="17" name="Rectangle 16">
            <a:extLst>
              <a:ext uri="{FF2B5EF4-FFF2-40B4-BE49-F238E27FC236}">
                <a16:creationId xmlns:a16="http://schemas.microsoft.com/office/drawing/2014/main" id="{2F9DBC23-19D8-D44F-AF60-2ABFCF441CF3}"/>
              </a:ext>
            </a:extLst>
          </p:cNvPr>
          <p:cNvSpPr/>
          <p:nvPr/>
        </p:nvSpPr>
        <p:spPr>
          <a:xfrm>
            <a:off x="4748019" y="2319596"/>
            <a:ext cx="1463040" cy="640080"/>
          </a:xfrm>
          <a:prstGeom prst="rect">
            <a:avLst/>
          </a:prstGeom>
          <a:solidFill>
            <a:schemeClr val="accent6">
              <a:lumMod val="65000"/>
            </a:schemeClr>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r>
              <a:rPr lang="en-AU" sz="11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Capacity Planning &amp; Forecasting</a:t>
            </a:r>
          </a:p>
        </p:txBody>
      </p:sp>
      <p:sp>
        <p:nvSpPr>
          <p:cNvPr id="18" name="Rectangle 17">
            <a:extLst>
              <a:ext uri="{FF2B5EF4-FFF2-40B4-BE49-F238E27FC236}">
                <a16:creationId xmlns:a16="http://schemas.microsoft.com/office/drawing/2014/main" id="{26F2AA59-7BFB-D240-BC53-C84298C73BEC}"/>
              </a:ext>
            </a:extLst>
          </p:cNvPr>
          <p:cNvSpPr/>
          <p:nvPr/>
        </p:nvSpPr>
        <p:spPr>
          <a:xfrm>
            <a:off x="4620835" y="985466"/>
            <a:ext cx="1691640" cy="3520440"/>
          </a:xfrm>
          <a:prstGeom prst="rect">
            <a:avLst/>
          </a:prstGeom>
          <a:noFill/>
          <a:ln>
            <a:solidFill>
              <a:schemeClr val="accent4"/>
            </a:solidFill>
            <a:prstDash val="dash"/>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AU" sz="1200" b="1" dirty="0">
                <a:solidFill>
                  <a:schemeClr val="accent4"/>
                </a:solidFill>
                <a:effectLst>
                  <a:outerShdw blurRad="50800" dist="38100" dir="2700000" algn="tl" rotWithShape="0">
                    <a:prstClr val="black">
                      <a:alpha val="40000"/>
                    </a:prstClr>
                  </a:outerShdw>
                </a:effectLst>
                <a:latin typeface="Amazon Ember" panose="020B0603020204020204" pitchFamily="34" charset="0"/>
                <a:ea typeface="Amazon Ember" panose="020B0603020204020204" pitchFamily="34" charset="0"/>
                <a:cs typeface="Amazon Ember" panose="020B0603020204020204" pitchFamily="34" charset="0"/>
              </a:rPr>
              <a:t>Business Management Functions</a:t>
            </a:r>
          </a:p>
        </p:txBody>
      </p:sp>
      <p:sp>
        <p:nvSpPr>
          <p:cNvPr id="19" name="Rectangle 18">
            <a:extLst>
              <a:ext uri="{FF2B5EF4-FFF2-40B4-BE49-F238E27FC236}">
                <a16:creationId xmlns:a16="http://schemas.microsoft.com/office/drawing/2014/main" id="{D2581F9D-1F14-4D43-BDAE-7647504F4CF0}"/>
              </a:ext>
            </a:extLst>
          </p:cNvPr>
          <p:cNvSpPr/>
          <p:nvPr/>
        </p:nvSpPr>
        <p:spPr>
          <a:xfrm>
            <a:off x="4748019" y="3724200"/>
            <a:ext cx="1463040" cy="640080"/>
          </a:xfrm>
          <a:prstGeom prst="rect">
            <a:avLst/>
          </a:prstGeom>
          <a:solidFill>
            <a:schemeClr val="accent6">
              <a:lumMod val="65000"/>
            </a:schemeClr>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r>
              <a:rPr lang="en-AU" sz="11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Vendor Management</a:t>
            </a:r>
          </a:p>
        </p:txBody>
      </p:sp>
      <p:sp>
        <p:nvSpPr>
          <p:cNvPr id="20" name="Rectangle 19">
            <a:extLst>
              <a:ext uri="{FF2B5EF4-FFF2-40B4-BE49-F238E27FC236}">
                <a16:creationId xmlns:a16="http://schemas.microsoft.com/office/drawing/2014/main" id="{96144AA4-3560-3A48-B963-7CEBAA0EA576}"/>
              </a:ext>
            </a:extLst>
          </p:cNvPr>
          <p:cNvSpPr/>
          <p:nvPr/>
        </p:nvSpPr>
        <p:spPr>
          <a:xfrm>
            <a:off x="4735135" y="3013485"/>
            <a:ext cx="1463040" cy="640080"/>
          </a:xfrm>
          <a:prstGeom prst="rect">
            <a:avLst/>
          </a:prstGeom>
          <a:solidFill>
            <a:schemeClr val="accent6">
              <a:lumMod val="65000"/>
            </a:schemeClr>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r>
              <a:rPr lang="en-AU" sz="11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Organizational Change Management</a:t>
            </a:r>
          </a:p>
        </p:txBody>
      </p:sp>
      <p:sp>
        <p:nvSpPr>
          <p:cNvPr id="21" name="Rectangle 20">
            <a:extLst>
              <a:ext uri="{FF2B5EF4-FFF2-40B4-BE49-F238E27FC236}">
                <a16:creationId xmlns:a16="http://schemas.microsoft.com/office/drawing/2014/main" id="{D7E815AD-2D2A-6B40-B1E3-95972135EFBE}"/>
              </a:ext>
            </a:extLst>
          </p:cNvPr>
          <p:cNvSpPr/>
          <p:nvPr/>
        </p:nvSpPr>
        <p:spPr>
          <a:xfrm>
            <a:off x="2907030" y="3013485"/>
            <a:ext cx="1463040" cy="640080"/>
          </a:xfrm>
          <a:prstGeom prst="rect">
            <a:avLst/>
          </a:prstGeom>
          <a:solidFill>
            <a:schemeClr val="bg1">
              <a:lumMod val="65000"/>
            </a:schemeClr>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r>
              <a:rPr lang="en-AU" sz="11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Identity &amp; Access Management</a:t>
            </a:r>
          </a:p>
        </p:txBody>
      </p:sp>
      <p:sp>
        <p:nvSpPr>
          <p:cNvPr id="22" name="Rectangle 21">
            <a:extLst>
              <a:ext uri="{FF2B5EF4-FFF2-40B4-BE49-F238E27FC236}">
                <a16:creationId xmlns:a16="http://schemas.microsoft.com/office/drawing/2014/main" id="{60622699-0B59-544A-8748-72C1E07A5A19}"/>
              </a:ext>
            </a:extLst>
          </p:cNvPr>
          <p:cNvSpPr/>
          <p:nvPr/>
        </p:nvSpPr>
        <p:spPr>
          <a:xfrm>
            <a:off x="2920486" y="1627132"/>
            <a:ext cx="1463040" cy="640080"/>
          </a:xfrm>
          <a:prstGeom prst="rect">
            <a:avLst/>
          </a:prstGeom>
          <a:solidFill>
            <a:schemeClr val="bg1">
              <a:lumMod val="65000"/>
            </a:schemeClr>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r>
              <a:rPr lang="en-AU" sz="11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IT Change Management</a:t>
            </a:r>
          </a:p>
        </p:txBody>
      </p:sp>
      <p:sp>
        <p:nvSpPr>
          <p:cNvPr id="23" name="Rectangle 22">
            <a:extLst>
              <a:ext uri="{FF2B5EF4-FFF2-40B4-BE49-F238E27FC236}">
                <a16:creationId xmlns:a16="http://schemas.microsoft.com/office/drawing/2014/main" id="{9BFC862F-2935-1B44-B526-D44C2AFD23A5}"/>
              </a:ext>
            </a:extLst>
          </p:cNvPr>
          <p:cNvSpPr/>
          <p:nvPr/>
        </p:nvSpPr>
        <p:spPr>
          <a:xfrm>
            <a:off x="2915739" y="2319950"/>
            <a:ext cx="1463040" cy="640080"/>
          </a:xfrm>
          <a:prstGeom prst="rect">
            <a:avLst/>
          </a:prstGeom>
          <a:solidFill>
            <a:schemeClr val="bg1">
              <a:lumMod val="65000"/>
            </a:schemeClr>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r>
              <a:rPr lang="en-AU" sz="11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Resource Inventory Management</a:t>
            </a:r>
          </a:p>
        </p:txBody>
      </p:sp>
      <p:sp>
        <p:nvSpPr>
          <p:cNvPr id="24" name="Rectangle 23">
            <a:extLst>
              <a:ext uri="{FF2B5EF4-FFF2-40B4-BE49-F238E27FC236}">
                <a16:creationId xmlns:a16="http://schemas.microsoft.com/office/drawing/2014/main" id="{CF738AC5-23C2-B544-B1FF-25447C50C2E5}"/>
              </a:ext>
            </a:extLst>
          </p:cNvPr>
          <p:cNvSpPr/>
          <p:nvPr/>
        </p:nvSpPr>
        <p:spPr>
          <a:xfrm>
            <a:off x="2792730" y="985466"/>
            <a:ext cx="1691640" cy="3520440"/>
          </a:xfrm>
          <a:prstGeom prst="rect">
            <a:avLst/>
          </a:prstGeom>
          <a:noFill/>
          <a:ln>
            <a:solidFill>
              <a:schemeClr val="accent3"/>
            </a:solidFill>
            <a:prstDash val="dash"/>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AU" sz="1200" b="1" dirty="0">
                <a:solidFill>
                  <a:schemeClr val="accent3"/>
                </a:solidFill>
                <a:effectLst>
                  <a:outerShdw blurRad="50800" dist="38100" dir="2700000" algn="tl" rotWithShape="0">
                    <a:prstClr val="black">
                      <a:alpha val="40000"/>
                    </a:prstClr>
                  </a:outerShdw>
                </a:effectLst>
                <a:latin typeface="Amazon Ember" panose="020B0603020204020204" pitchFamily="34" charset="0"/>
                <a:ea typeface="Amazon Ember" panose="020B0603020204020204" pitchFamily="34" charset="0"/>
                <a:cs typeface="Amazon Ember" panose="020B0603020204020204" pitchFamily="34" charset="0"/>
              </a:rPr>
              <a:t>Security &amp; Control Functions</a:t>
            </a:r>
            <a:endParaRPr lang="en-AU" sz="1100" b="1" dirty="0">
              <a:solidFill>
                <a:schemeClr val="accent3"/>
              </a:solidFill>
              <a:effectLst>
                <a:outerShdw blurRad="50800" dist="38100" dir="2700000" algn="tl" rotWithShape="0">
                  <a:prstClr val="black">
                    <a:alpha val="40000"/>
                  </a:prstClr>
                </a:outerShdw>
              </a:effectLst>
              <a:latin typeface="Amazon Ember" panose="020B0603020204020204" pitchFamily="34" charset="0"/>
              <a:ea typeface="Amazon Ember" panose="020B0603020204020204" pitchFamily="34" charset="0"/>
              <a:cs typeface="Amazon Ember" panose="020B0603020204020204" pitchFamily="34" charset="0"/>
            </a:endParaRPr>
          </a:p>
        </p:txBody>
      </p:sp>
      <p:sp>
        <p:nvSpPr>
          <p:cNvPr id="25" name="Rectangle 24">
            <a:extLst>
              <a:ext uri="{FF2B5EF4-FFF2-40B4-BE49-F238E27FC236}">
                <a16:creationId xmlns:a16="http://schemas.microsoft.com/office/drawing/2014/main" id="{F47CA041-F233-AE45-B9A6-BE897233562D}"/>
              </a:ext>
            </a:extLst>
          </p:cNvPr>
          <p:cNvSpPr/>
          <p:nvPr/>
        </p:nvSpPr>
        <p:spPr>
          <a:xfrm>
            <a:off x="2907030" y="3724200"/>
            <a:ext cx="1463040" cy="640080"/>
          </a:xfrm>
          <a:prstGeom prst="rect">
            <a:avLst/>
          </a:prstGeom>
          <a:gradFill>
            <a:gsLst>
              <a:gs pos="0">
                <a:schemeClr val="accent5">
                  <a:lumMod val="67000"/>
                </a:schemeClr>
              </a:gs>
              <a:gs pos="48000">
                <a:schemeClr val="accent5">
                  <a:lumMod val="97000"/>
                  <a:lumOff val="3000"/>
                </a:schemeClr>
              </a:gs>
              <a:gs pos="100000">
                <a:schemeClr val="accent5">
                  <a:lumMod val="60000"/>
                  <a:lumOff val="40000"/>
                </a:schemeClr>
              </a:gs>
            </a:gsLst>
            <a:lin ang="16200000" scaled="1"/>
          </a:gra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r>
              <a:rPr lang="en-AU" sz="11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Security Management</a:t>
            </a:r>
          </a:p>
        </p:txBody>
      </p:sp>
    </p:spTree>
    <p:extLst>
      <p:ext uri="{BB962C8B-B14F-4D97-AF65-F5344CB8AC3E}">
        <p14:creationId xmlns:p14="http://schemas.microsoft.com/office/powerpoint/2010/main" val="2700563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500"/>
                                        <p:tgtEl>
                                          <p:spTgt spid="2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4"/>
                                        </p:tgtEl>
                                        <p:attrNameLst>
                                          <p:attrName>style.visibility</p:attrName>
                                        </p:attrNameLst>
                                      </p:cBhvr>
                                      <p:to>
                                        <p:strVal val="visible"/>
                                      </p:to>
                                    </p:set>
                                    <p:animEffect transition="in" filter="fade">
                                      <p:cBhvr>
                                        <p:cTn id="16" dur="500"/>
                                        <p:tgtEl>
                                          <p:spTgt spid="2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fade">
                                      <p:cBhvr>
                                        <p:cTn id="19" dur="500"/>
                                        <p:tgtEl>
                                          <p:spTgt spid="25"/>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fade">
                                      <p:cBhvr>
                                        <p:cTn id="24" dur="500"/>
                                        <p:tgtEl>
                                          <p:spTgt spid="16"/>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500"/>
                                        <p:tgtEl>
                                          <p:spTgt spid="17"/>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fade">
                                      <p:cBhvr>
                                        <p:cTn id="30" dur="500"/>
                                        <p:tgtEl>
                                          <p:spTgt spid="18"/>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animEffect transition="in" filter="fade">
                                      <p:cBhvr>
                                        <p:cTn id="33" dur="500"/>
                                        <p:tgtEl>
                                          <p:spTgt spid="19"/>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0"/>
                                        </p:tgtEl>
                                        <p:attrNameLst>
                                          <p:attrName>style.visibility</p:attrName>
                                        </p:attrNameLst>
                                      </p:cBhvr>
                                      <p:to>
                                        <p:strVal val="visible"/>
                                      </p:to>
                                    </p:set>
                                    <p:animEffect transition="in" filter="fade">
                                      <p:cBhvr>
                                        <p:cTn id="36" dur="500"/>
                                        <p:tgtEl>
                                          <p:spTgt spid="20"/>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12"/>
                                        </p:tgtEl>
                                        <p:attrNameLst>
                                          <p:attrName>style.visibility</p:attrName>
                                        </p:attrNameLst>
                                      </p:cBhvr>
                                      <p:to>
                                        <p:strVal val="visible"/>
                                      </p:to>
                                    </p:set>
                                    <p:animEffect transition="in" filter="fade">
                                      <p:cBhvr>
                                        <p:cTn id="41" dur="500"/>
                                        <p:tgtEl>
                                          <p:spTgt spid="12"/>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fade">
                                      <p:cBhvr>
                                        <p:cTn id="44" dur="500"/>
                                        <p:tgtEl>
                                          <p:spTgt spid="13"/>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fade">
                                      <p:cBhvr>
                                        <p:cTn id="47" dur="500"/>
                                        <p:tgtEl>
                                          <p:spTgt spid="14"/>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OI Domains – Security &amp; Control Functions:</a:t>
            </a:r>
            <a:br>
              <a:rPr lang="en-US" b="1" dirty="0"/>
            </a:br>
            <a:r>
              <a:rPr lang="en-US" sz="2200" dirty="0"/>
              <a:t>Security</a:t>
            </a:r>
            <a:r>
              <a:rPr lang="en-US" sz="2200" b="1" dirty="0"/>
              <a:t> Management</a:t>
            </a:r>
          </a:p>
        </p:txBody>
      </p:sp>
      <p:sp>
        <p:nvSpPr>
          <p:cNvPr id="22" name="Text Placeholder 8"/>
          <p:cNvSpPr txBox="1">
            <a:spLocks/>
          </p:cNvSpPr>
          <p:nvPr/>
        </p:nvSpPr>
        <p:spPr>
          <a:xfrm>
            <a:off x="321952" y="1267835"/>
            <a:ext cx="4018767" cy="1474023"/>
          </a:xfrm>
          <a:prstGeom prst="rect">
            <a:avLst/>
          </a:prstGeom>
          <a:noFill/>
        </p:spPr>
        <p:txBody>
          <a:bodyPr vert="horz" lIns="0" tIns="0" rIns="0" bIns="0" rtlCol="0" anchor="t">
            <a:noAutofit/>
          </a:bodyPr>
          <a:lstStyle>
            <a:lvl1pPr marL="0" indent="0" algn="l" defTabSz="914400" rtl="0" eaLnBrk="1" latinLnBrk="0" hangingPunct="1">
              <a:lnSpc>
                <a:spcPct val="120000"/>
              </a:lnSpc>
              <a:spcBef>
                <a:spcPts val="600"/>
              </a:spcBef>
              <a:spcAft>
                <a:spcPts val="1200"/>
              </a:spcAft>
              <a:buFont typeface="Arial" panose="020B0604020202020204" pitchFamily="34" charset="0"/>
              <a:buNone/>
              <a:defRPr sz="1600" b="0" i="1" kern="1200" spc="0">
                <a:solidFill>
                  <a:schemeClr val="bg2"/>
                </a:solidFill>
                <a:latin typeface="Corbel" panose="020B0503020204020204" pitchFamily="34" charset="0"/>
                <a:ea typeface="+mn-ea"/>
                <a:cs typeface="+mn-cs"/>
              </a:defRPr>
            </a:lvl1pPr>
            <a:lvl2pPr marL="0" indent="0" algn="l" defTabSz="914400" rtl="0" eaLnBrk="1" latinLnBrk="0" hangingPunct="1">
              <a:lnSpc>
                <a:spcPct val="100000"/>
              </a:lnSpc>
              <a:spcBef>
                <a:spcPts val="0"/>
              </a:spcBef>
              <a:spcAft>
                <a:spcPts val="600"/>
              </a:spcAft>
              <a:buFont typeface="Arial" panose="020B0604020202020204" pitchFamily="34" charset="0"/>
              <a:buNone/>
              <a:defRPr sz="1500" i="1" kern="1200">
                <a:solidFill>
                  <a:schemeClr val="tx2"/>
                </a:solidFill>
                <a:latin typeface="Corbel" panose="020B0503020204020204" pitchFamily="34" charset="0"/>
                <a:ea typeface="+mn-ea"/>
                <a:cs typeface="+mn-cs"/>
              </a:defRPr>
            </a:lvl2pPr>
            <a:lvl3pPr marL="0" indent="0" algn="l" defTabSz="914400" rtl="0" eaLnBrk="1" latinLnBrk="0" hangingPunct="1">
              <a:lnSpc>
                <a:spcPct val="110000"/>
              </a:lnSpc>
              <a:spcBef>
                <a:spcPts val="600"/>
              </a:spcBef>
              <a:spcAft>
                <a:spcPts val="0"/>
              </a:spcAft>
              <a:buFont typeface="Arial" panose="020B0604020202020204" pitchFamily="34" charset="0"/>
              <a:buNone/>
              <a:defRPr sz="1100" b="1" kern="1200">
                <a:solidFill>
                  <a:schemeClr val="accent4"/>
                </a:solidFill>
                <a:latin typeface="+mj-lt"/>
                <a:ea typeface="+mn-ea"/>
                <a:cs typeface="Arial" panose="020B0604020202020204" pitchFamily="34" charset="0"/>
              </a:defRPr>
            </a:lvl3pPr>
            <a:lvl4pPr marL="0" indent="0" algn="l" defTabSz="914400" rtl="0" eaLnBrk="1" latinLnBrk="0" hangingPunct="1">
              <a:lnSpc>
                <a:spcPct val="114000"/>
              </a:lnSpc>
              <a:spcBef>
                <a:spcPts val="600"/>
              </a:spcBef>
              <a:spcAft>
                <a:spcPts val="600"/>
              </a:spcAft>
              <a:buFont typeface="Arial" panose="020B0604020202020204" pitchFamily="34" charset="0"/>
              <a:buNone/>
              <a:defRPr sz="1100" kern="1200">
                <a:solidFill>
                  <a:schemeClr val="tx2"/>
                </a:solidFill>
                <a:latin typeface="+mj-lt"/>
                <a:ea typeface="+mn-ea"/>
                <a:cs typeface="Arial" panose="020B0604020202020204" pitchFamily="34" charset="0"/>
              </a:defRPr>
            </a:lvl4pPr>
            <a:lvl5pPr marL="171450" indent="0" algn="l" defTabSz="914400" rtl="0" eaLnBrk="1" latinLnBrk="0" hangingPunct="1">
              <a:lnSpc>
                <a:spcPct val="95000"/>
              </a:lnSpc>
              <a:spcBef>
                <a:spcPts val="0"/>
              </a:spcBef>
              <a:spcAft>
                <a:spcPts val="600"/>
              </a:spcAft>
              <a:buFont typeface="Arial" panose="020B0604020202020204" pitchFamily="34" charset="0"/>
              <a:buNone/>
              <a:defRPr sz="1100" kern="1200">
                <a:solidFill>
                  <a:schemeClr val="tx2"/>
                </a:solidFill>
                <a:latin typeface="+mj-lt"/>
                <a:ea typeface="+mn-ea"/>
                <a:cs typeface="Arial" panose="020B0604020202020204" pitchFamily="34" charset="0"/>
              </a:defRPr>
            </a:lvl5pPr>
            <a:lvl6pPr marL="344488" indent="-173038" algn="l" defTabSz="914400" rtl="0" eaLnBrk="1" latinLnBrk="0" hangingPunct="1">
              <a:lnSpc>
                <a:spcPct val="85000"/>
              </a:lnSpc>
              <a:spcBef>
                <a:spcPct val="20000"/>
              </a:spcBef>
              <a:spcAft>
                <a:spcPts val="600"/>
              </a:spcAft>
              <a:buFont typeface="Arial" panose="020B0604020202020204" pitchFamily="34" charset="0"/>
              <a:buChar char="•"/>
              <a:defRPr sz="1100" kern="1200" baseline="0">
                <a:solidFill>
                  <a:schemeClr val="tx2"/>
                </a:solidFill>
                <a:latin typeface="+mj-lt"/>
                <a:ea typeface="+mn-ea"/>
                <a:cs typeface="+mn-cs"/>
              </a:defRPr>
            </a:lvl6pPr>
            <a:lvl7pPr marL="0" indent="0" algn="l" defTabSz="914400" rtl="0" eaLnBrk="1" latinLnBrk="0" hangingPunct="1">
              <a:spcBef>
                <a:spcPts val="600"/>
              </a:spcBef>
              <a:spcAft>
                <a:spcPts val="600"/>
              </a:spcAft>
              <a:buClr>
                <a:schemeClr val="bg2"/>
              </a:buClr>
              <a:buFont typeface="Arial" panose="020B0604020202020204" pitchFamily="34" charset="0"/>
              <a:buChar char="​"/>
              <a:defRPr sz="1500" i="1" kern="1200" baseline="0">
                <a:solidFill>
                  <a:schemeClr val="bg2"/>
                </a:solidFill>
                <a:latin typeface="Corbel" panose="020B0503020204020204" pitchFamily="34" charset="0"/>
                <a:ea typeface="+mn-ea"/>
                <a:cs typeface="+mn-cs"/>
              </a:defRPr>
            </a:lvl7pPr>
            <a:lvl8pPr marL="171450" indent="-171450" algn="l" defTabSz="914400" rtl="0" eaLnBrk="1" latinLnBrk="0" hangingPunct="1">
              <a:spcBef>
                <a:spcPts val="0"/>
              </a:spcBef>
              <a:spcAft>
                <a:spcPts val="600"/>
              </a:spcAft>
              <a:buFont typeface="Arial" panose="020B0604020202020204" pitchFamily="34" charset="0"/>
              <a:buChar char="•"/>
              <a:defRPr sz="1100" kern="1200">
                <a:solidFill>
                  <a:schemeClr val="bg2"/>
                </a:solidFill>
                <a:latin typeface="Corbel" panose="020B0503020204020204" pitchFamily="34" charset="0"/>
                <a:ea typeface="+mn-ea"/>
                <a:cs typeface="+mn-cs"/>
              </a:defRPr>
            </a:lvl8pPr>
            <a:lvl9pPr marL="344488" indent="-173038" algn="l" defTabSz="914400" rtl="0" eaLnBrk="1" latinLnBrk="0" hangingPunct="1">
              <a:spcBef>
                <a:spcPct val="20000"/>
              </a:spcBef>
              <a:spcAft>
                <a:spcPts val="600"/>
              </a:spcAft>
              <a:buFont typeface="Arial" panose="020B0604020202020204" pitchFamily="34" charset="0"/>
              <a:buChar char="•"/>
              <a:defRPr sz="1100" kern="1200">
                <a:solidFill>
                  <a:schemeClr val="bg2"/>
                </a:solidFill>
                <a:latin typeface="Corbel" panose="020B0503020204020204" pitchFamily="34" charset="0"/>
                <a:ea typeface="+mn-ea"/>
                <a:cs typeface="+mn-cs"/>
              </a:defRPr>
            </a:lvl9pPr>
          </a:lstStyle>
          <a:p>
            <a:pPr>
              <a:spcBef>
                <a:spcPts val="0"/>
              </a:spcBef>
              <a:spcAft>
                <a:spcPts val="0"/>
              </a:spcAft>
            </a:pPr>
            <a:r>
              <a:rPr lang="en-AU" sz="2000" b="1" i="0" dirty="0">
                <a:solidFill>
                  <a:srgbClr val="595A5D"/>
                </a:solidFill>
                <a:latin typeface="Arial" charset="0"/>
                <a:ea typeface="Arial" charset="0"/>
                <a:cs typeface="Arial" charset="0"/>
              </a:rPr>
              <a:t>Synopsis</a:t>
            </a:r>
            <a:br>
              <a:rPr lang="en-AU" sz="1400" b="1" i="0" dirty="0">
                <a:solidFill>
                  <a:srgbClr val="595A5D"/>
                </a:solidFill>
                <a:latin typeface="Arial" charset="0"/>
                <a:ea typeface="Arial" charset="0"/>
                <a:cs typeface="Arial" charset="0"/>
              </a:rPr>
            </a:br>
            <a:r>
              <a:rPr lang="en-AU" sz="1200" i="0" dirty="0">
                <a:solidFill>
                  <a:srgbClr val="595A5D"/>
                </a:solidFill>
                <a:latin typeface="+mn-lt"/>
                <a:ea typeface="Arial" charset="0"/>
                <a:cs typeface="Arial" charset="0"/>
              </a:rPr>
              <a:t>Protecting </a:t>
            </a:r>
            <a:r>
              <a:rPr lang="en-AU" sz="1200" i="0" dirty="0">
                <a:solidFill>
                  <a:schemeClr val="tx1"/>
                </a:solidFill>
                <a:latin typeface="+mn-lt"/>
              </a:rPr>
              <a:t>information, systems, and assets while delivering business value through risk assessments and mitigation strategies.</a:t>
            </a:r>
          </a:p>
          <a:p>
            <a:pPr marL="0" marR="0" lvl="0" indent="0" algn="l" defTabSz="914400" rtl="0" eaLnBrk="1" fontAlgn="auto" latinLnBrk="0" hangingPunct="1">
              <a:lnSpc>
                <a:spcPct val="120000"/>
              </a:lnSpc>
              <a:spcBef>
                <a:spcPts val="600"/>
              </a:spcBef>
              <a:spcAft>
                <a:spcPts val="1200"/>
              </a:spcAft>
              <a:buClrTx/>
              <a:buSzTx/>
              <a:buFont typeface="Arial" panose="020B0604020202020204" pitchFamily="34" charset="0"/>
              <a:buNone/>
              <a:tabLst/>
              <a:defRPr/>
            </a:pPr>
            <a:endParaRPr lang="en-AU" sz="1400" i="0" dirty="0">
              <a:solidFill>
                <a:srgbClr val="595A5D"/>
              </a:solidFill>
              <a:latin typeface="Arial" charset="0"/>
              <a:ea typeface="Arial" charset="0"/>
              <a:cs typeface="Arial" charset="0"/>
            </a:endParaRPr>
          </a:p>
          <a:p>
            <a:pPr marL="0" marR="0" lvl="0" indent="0" algn="l" defTabSz="914400" rtl="0" eaLnBrk="1" fontAlgn="auto" latinLnBrk="0" hangingPunct="1">
              <a:lnSpc>
                <a:spcPct val="120000"/>
              </a:lnSpc>
              <a:spcBef>
                <a:spcPts val="600"/>
              </a:spcBef>
              <a:spcAft>
                <a:spcPts val="1200"/>
              </a:spcAft>
              <a:buClrTx/>
              <a:buSzTx/>
              <a:buFont typeface="Arial" panose="020B0604020202020204" pitchFamily="34" charset="0"/>
              <a:buNone/>
              <a:tabLst/>
              <a:defRPr/>
            </a:pPr>
            <a:endParaRPr kumimoji="0" lang="en-AU" b="1" i="0" u="none" strike="noStrike" kern="1200" cap="none" spc="0" normalizeH="0" baseline="0" noProof="0" dirty="0">
              <a:ln>
                <a:noFill/>
              </a:ln>
              <a:solidFill>
                <a:srgbClr val="595A5D"/>
              </a:solidFill>
              <a:effectLst/>
              <a:uLnTx/>
              <a:uFillTx/>
              <a:latin typeface="Arial" charset="0"/>
              <a:ea typeface="Arial" charset="0"/>
              <a:cs typeface="Arial" charset="0"/>
            </a:endParaRPr>
          </a:p>
        </p:txBody>
      </p:sp>
      <p:sp>
        <p:nvSpPr>
          <p:cNvPr id="27" name="Text Placeholder 8"/>
          <p:cNvSpPr txBox="1">
            <a:spLocks/>
          </p:cNvSpPr>
          <p:nvPr/>
        </p:nvSpPr>
        <p:spPr>
          <a:xfrm>
            <a:off x="336788" y="2778125"/>
            <a:ext cx="4154105" cy="1688579"/>
          </a:xfrm>
          <a:prstGeom prst="rect">
            <a:avLst/>
          </a:prstGeom>
        </p:spPr>
        <p:txBody>
          <a:bodyPr vert="horz" lIns="0" tIns="0" rIns="0" bIns="0" rtlCol="0" anchor="t">
            <a:noAutofit/>
          </a:bodyPr>
          <a:lstStyle>
            <a:lvl1pPr marL="0" indent="0" algn="l" defTabSz="914400" rtl="0" eaLnBrk="1" latinLnBrk="0" hangingPunct="1">
              <a:lnSpc>
                <a:spcPct val="120000"/>
              </a:lnSpc>
              <a:spcBef>
                <a:spcPts val="600"/>
              </a:spcBef>
              <a:spcAft>
                <a:spcPts val="1200"/>
              </a:spcAft>
              <a:buFont typeface="Arial" panose="020B0604020202020204" pitchFamily="34" charset="0"/>
              <a:buNone/>
              <a:defRPr sz="1600" b="0" i="1" kern="1200" spc="0">
                <a:solidFill>
                  <a:schemeClr val="bg2"/>
                </a:solidFill>
                <a:latin typeface="Corbel" panose="020B0503020204020204" pitchFamily="34" charset="0"/>
                <a:ea typeface="+mn-ea"/>
                <a:cs typeface="+mn-cs"/>
              </a:defRPr>
            </a:lvl1pPr>
            <a:lvl2pPr marL="0" indent="0" algn="l" defTabSz="914400" rtl="0" eaLnBrk="1" latinLnBrk="0" hangingPunct="1">
              <a:lnSpc>
                <a:spcPct val="100000"/>
              </a:lnSpc>
              <a:spcBef>
                <a:spcPts val="0"/>
              </a:spcBef>
              <a:spcAft>
                <a:spcPts val="600"/>
              </a:spcAft>
              <a:buFont typeface="Arial" panose="020B0604020202020204" pitchFamily="34" charset="0"/>
              <a:buNone/>
              <a:defRPr sz="1500" i="1" kern="1200">
                <a:solidFill>
                  <a:schemeClr val="tx2"/>
                </a:solidFill>
                <a:latin typeface="Corbel" panose="020B0503020204020204" pitchFamily="34" charset="0"/>
                <a:ea typeface="+mn-ea"/>
                <a:cs typeface="+mn-cs"/>
              </a:defRPr>
            </a:lvl2pPr>
            <a:lvl3pPr marL="0" indent="0" algn="l" defTabSz="914400" rtl="0" eaLnBrk="1" latinLnBrk="0" hangingPunct="1">
              <a:lnSpc>
                <a:spcPct val="110000"/>
              </a:lnSpc>
              <a:spcBef>
                <a:spcPts val="600"/>
              </a:spcBef>
              <a:spcAft>
                <a:spcPts val="0"/>
              </a:spcAft>
              <a:buFont typeface="Arial" panose="020B0604020202020204" pitchFamily="34" charset="0"/>
              <a:buNone/>
              <a:defRPr sz="1100" b="1" kern="1200">
                <a:solidFill>
                  <a:schemeClr val="accent4"/>
                </a:solidFill>
                <a:latin typeface="+mj-lt"/>
                <a:ea typeface="+mn-ea"/>
                <a:cs typeface="Arial" panose="020B0604020202020204" pitchFamily="34" charset="0"/>
              </a:defRPr>
            </a:lvl3pPr>
            <a:lvl4pPr marL="0" indent="0" algn="l" defTabSz="914400" rtl="0" eaLnBrk="1" latinLnBrk="0" hangingPunct="1">
              <a:lnSpc>
                <a:spcPct val="114000"/>
              </a:lnSpc>
              <a:spcBef>
                <a:spcPts val="600"/>
              </a:spcBef>
              <a:spcAft>
                <a:spcPts val="600"/>
              </a:spcAft>
              <a:buFont typeface="Arial" panose="020B0604020202020204" pitchFamily="34" charset="0"/>
              <a:buNone/>
              <a:defRPr sz="1100" kern="1200">
                <a:solidFill>
                  <a:schemeClr val="tx2"/>
                </a:solidFill>
                <a:latin typeface="+mj-lt"/>
                <a:ea typeface="+mn-ea"/>
                <a:cs typeface="Arial" panose="020B0604020202020204" pitchFamily="34" charset="0"/>
              </a:defRPr>
            </a:lvl4pPr>
            <a:lvl5pPr marL="171450" indent="0" algn="l" defTabSz="914400" rtl="0" eaLnBrk="1" latinLnBrk="0" hangingPunct="1">
              <a:lnSpc>
                <a:spcPct val="95000"/>
              </a:lnSpc>
              <a:spcBef>
                <a:spcPts val="0"/>
              </a:spcBef>
              <a:spcAft>
                <a:spcPts val="600"/>
              </a:spcAft>
              <a:buFont typeface="Arial" panose="020B0604020202020204" pitchFamily="34" charset="0"/>
              <a:buNone/>
              <a:defRPr sz="1100" kern="1200">
                <a:solidFill>
                  <a:schemeClr val="tx2"/>
                </a:solidFill>
                <a:latin typeface="+mj-lt"/>
                <a:ea typeface="+mn-ea"/>
                <a:cs typeface="Arial" panose="020B0604020202020204" pitchFamily="34" charset="0"/>
              </a:defRPr>
            </a:lvl5pPr>
            <a:lvl6pPr marL="344488" indent="-173038" algn="l" defTabSz="914400" rtl="0" eaLnBrk="1" latinLnBrk="0" hangingPunct="1">
              <a:lnSpc>
                <a:spcPct val="85000"/>
              </a:lnSpc>
              <a:spcBef>
                <a:spcPct val="20000"/>
              </a:spcBef>
              <a:spcAft>
                <a:spcPts val="600"/>
              </a:spcAft>
              <a:buFont typeface="Arial" panose="020B0604020202020204" pitchFamily="34" charset="0"/>
              <a:buChar char="•"/>
              <a:defRPr sz="1100" kern="1200" baseline="0">
                <a:solidFill>
                  <a:schemeClr val="tx2"/>
                </a:solidFill>
                <a:latin typeface="+mj-lt"/>
                <a:ea typeface="+mn-ea"/>
                <a:cs typeface="+mn-cs"/>
              </a:defRPr>
            </a:lvl6pPr>
            <a:lvl7pPr marL="0" indent="0" algn="l" defTabSz="914400" rtl="0" eaLnBrk="1" latinLnBrk="0" hangingPunct="1">
              <a:spcBef>
                <a:spcPts val="600"/>
              </a:spcBef>
              <a:spcAft>
                <a:spcPts val="600"/>
              </a:spcAft>
              <a:buClr>
                <a:schemeClr val="bg2"/>
              </a:buClr>
              <a:buFont typeface="Arial" panose="020B0604020202020204" pitchFamily="34" charset="0"/>
              <a:buChar char="​"/>
              <a:defRPr sz="1500" i="1" kern="1200" baseline="0">
                <a:solidFill>
                  <a:schemeClr val="bg2"/>
                </a:solidFill>
                <a:latin typeface="Corbel" panose="020B0503020204020204" pitchFamily="34" charset="0"/>
                <a:ea typeface="+mn-ea"/>
                <a:cs typeface="+mn-cs"/>
              </a:defRPr>
            </a:lvl7pPr>
            <a:lvl8pPr marL="171450" indent="-171450" algn="l" defTabSz="914400" rtl="0" eaLnBrk="1" latinLnBrk="0" hangingPunct="1">
              <a:spcBef>
                <a:spcPts val="0"/>
              </a:spcBef>
              <a:spcAft>
                <a:spcPts val="600"/>
              </a:spcAft>
              <a:buFont typeface="Arial" panose="020B0604020202020204" pitchFamily="34" charset="0"/>
              <a:buChar char="•"/>
              <a:defRPr sz="1100" kern="1200">
                <a:solidFill>
                  <a:schemeClr val="bg2"/>
                </a:solidFill>
                <a:latin typeface="Corbel" panose="020B0503020204020204" pitchFamily="34" charset="0"/>
                <a:ea typeface="+mn-ea"/>
                <a:cs typeface="+mn-cs"/>
              </a:defRPr>
            </a:lvl8pPr>
            <a:lvl9pPr marL="344488" indent="-173038" algn="l" defTabSz="914400" rtl="0" eaLnBrk="1" latinLnBrk="0" hangingPunct="1">
              <a:spcBef>
                <a:spcPct val="20000"/>
              </a:spcBef>
              <a:spcAft>
                <a:spcPts val="600"/>
              </a:spcAft>
              <a:buFont typeface="Arial" panose="020B0604020202020204" pitchFamily="34" charset="0"/>
              <a:buChar char="•"/>
              <a:defRPr sz="1100" kern="1200">
                <a:solidFill>
                  <a:schemeClr val="bg2"/>
                </a:solidFill>
                <a:latin typeface="Corbel" panose="020B0503020204020204" pitchFamily="34" charset="0"/>
                <a:ea typeface="+mn-ea"/>
                <a:cs typeface="+mn-cs"/>
              </a:defRPr>
            </a:lvl9pPr>
          </a:lstStyle>
          <a:p>
            <a:pPr marL="0" marR="0" lvl="0" indent="0" algn="l" defTabSz="914400" rtl="0" eaLnBrk="1" fontAlgn="auto" latinLnBrk="0" hangingPunct="1">
              <a:lnSpc>
                <a:spcPct val="120000"/>
              </a:lnSpc>
              <a:spcBef>
                <a:spcPts val="600"/>
              </a:spcBef>
              <a:spcAft>
                <a:spcPts val="1200"/>
              </a:spcAft>
              <a:buClrTx/>
              <a:buSzTx/>
              <a:buFont typeface="Arial" panose="020B0604020202020204" pitchFamily="34" charset="0"/>
              <a:buNone/>
              <a:tabLst/>
              <a:defRPr/>
            </a:pPr>
            <a:r>
              <a:rPr kumimoji="0" lang="en-AU" sz="2000" b="1" i="0" u="none" strike="noStrike" kern="1200" cap="none" spc="0" normalizeH="0" baseline="0" noProof="0" dirty="0">
                <a:ln>
                  <a:noFill/>
                </a:ln>
                <a:solidFill>
                  <a:srgbClr val="595A5D"/>
                </a:solidFill>
                <a:effectLst/>
                <a:uLnTx/>
                <a:uFillTx/>
                <a:latin typeface="Arial" charset="0"/>
                <a:ea typeface="Arial" charset="0"/>
                <a:cs typeface="Arial" charset="0"/>
              </a:rPr>
              <a:t>Why</a:t>
            </a:r>
            <a:r>
              <a:rPr kumimoji="0" lang="en-AU" sz="2000" b="1" i="0" u="none" strike="noStrike" kern="1200" cap="none" spc="0" normalizeH="0" noProof="0" dirty="0">
                <a:ln>
                  <a:noFill/>
                </a:ln>
                <a:solidFill>
                  <a:srgbClr val="595A5D"/>
                </a:solidFill>
                <a:effectLst/>
                <a:uLnTx/>
                <a:uFillTx/>
                <a:latin typeface="Arial" charset="0"/>
                <a:ea typeface="Arial" charset="0"/>
                <a:cs typeface="Arial" charset="0"/>
              </a:rPr>
              <a:t> is the OI Function Important?</a:t>
            </a:r>
          </a:p>
          <a:p>
            <a:pPr marL="285750" lvl="0" indent="-285750">
              <a:spcBef>
                <a:spcPts val="0"/>
              </a:spcBef>
              <a:spcAft>
                <a:spcPts val="0"/>
              </a:spcAft>
              <a:buFont typeface="Arial" charset="0"/>
              <a:buChar char="•"/>
              <a:defRPr/>
            </a:pPr>
            <a:r>
              <a:rPr lang="en-AU" sz="1200" i="0" dirty="0">
                <a:solidFill>
                  <a:srgbClr val="595A5D"/>
                </a:solidFill>
                <a:latin typeface="Arial" charset="0"/>
                <a:ea typeface="Arial" charset="0"/>
                <a:cs typeface="Arial" charset="0"/>
              </a:rPr>
              <a:t>Data/Fraud Protection and Prevention</a:t>
            </a:r>
          </a:p>
          <a:p>
            <a:pPr marL="285750" marR="0" lvl="0" indent="-285750" algn="l" defTabSz="914400" rtl="0" eaLnBrk="1" fontAlgn="auto" latinLnBrk="0" hangingPunct="1">
              <a:lnSpc>
                <a:spcPct val="120000"/>
              </a:lnSpc>
              <a:spcBef>
                <a:spcPts val="0"/>
              </a:spcBef>
              <a:spcAft>
                <a:spcPts val="0"/>
              </a:spcAft>
              <a:buClrTx/>
              <a:buSzTx/>
              <a:buFont typeface="Arial" charset="0"/>
              <a:buChar char="•"/>
              <a:tabLst/>
              <a:defRPr/>
            </a:pPr>
            <a:r>
              <a:rPr lang="en-AU" sz="1200" i="0" dirty="0">
                <a:solidFill>
                  <a:srgbClr val="595A5D"/>
                </a:solidFill>
                <a:latin typeface="Arial" charset="0"/>
                <a:ea typeface="Arial" charset="0"/>
                <a:cs typeface="Arial" charset="0"/>
              </a:rPr>
              <a:t>Ensure adherence to security compliance controls</a:t>
            </a:r>
          </a:p>
        </p:txBody>
      </p:sp>
      <p:sp>
        <p:nvSpPr>
          <p:cNvPr id="11" name="Text Placeholder 8"/>
          <p:cNvSpPr txBox="1">
            <a:spLocks/>
          </p:cNvSpPr>
          <p:nvPr/>
        </p:nvSpPr>
        <p:spPr>
          <a:xfrm>
            <a:off x="4740351" y="639943"/>
            <a:ext cx="4101863" cy="457652"/>
          </a:xfrm>
          <a:prstGeom prst="rect">
            <a:avLst/>
          </a:prstGeom>
        </p:spPr>
        <p:txBody>
          <a:bodyPr vert="horz" lIns="0" tIns="0" rIns="0" bIns="0" rtlCol="0" anchor="t">
            <a:noAutofit/>
          </a:bodyPr>
          <a:lstStyle>
            <a:lvl1pPr marL="0" indent="0" algn="l" defTabSz="914400" rtl="0" eaLnBrk="1" latinLnBrk="0" hangingPunct="1">
              <a:lnSpc>
                <a:spcPct val="120000"/>
              </a:lnSpc>
              <a:spcBef>
                <a:spcPts val="600"/>
              </a:spcBef>
              <a:spcAft>
                <a:spcPts val="1200"/>
              </a:spcAft>
              <a:buFont typeface="Arial" panose="020B0604020202020204" pitchFamily="34" charset="0"/>
              <a:buNone/>
              <a:defRPr sz="1600" b="0" i="1" kern="1200" spc="0">
                <a:solidFill>
                  <a:schemeClr val="bg2"/>
                </a:solidFill>
                <a:latin typeface="Corbel" panose="020B0503020204020204" pitchFamily="34" charset="0"/>
                <a:ea typeface="+mn-ea"/>
                <a:cs typeface="+mn-cs"/>
              </a:defRPr>
            </a:lvl1pPr>
            <a:lvl2pPr marL="0" indent="0" algn="l" defTabSz="914400" rtl="0" eaLnBrk="1" latinLnBrk="0" hangingPunct="1">
              <a:lnSpc>
                <a:spcPct val="100000"/>
              </a:lnSpc>
              <a:spcBef>
                <a:spcPts val="0"/>
              </a:spcBef>
              <a:spcAft>
                <a:spcPts val="600"/>
              </a:spcAft>
              <a:buFont typeface="Arial" panose="020B0604020202020204" pitchFamily="34" charset="0"/>
              <a:buNone/>
              <a:defRPr sz="1500" i="1" kern="1200">
                <a:solidFill>
                  <a:schemeClr val="tx2"/>
                </a:solidFill>
                <a:latin typeface="Corbel" panose="020B0503020204020204" pitchFamily="34" charset="0"/>
                <a:ea typeface="+mn-ea"/>
                <a:cs typeface="+mn-cs"/>
              </a:defRPr>
            </a:lvl2pPr>
            <a:lvl3pPr marL="0" indent="0" algn="l" defTabSz="914400" rtl="0" eaLnBrk="1" latinLnBrk="0" hangingPunct="1">
              <a:lnSpc>
                <a:spcPct val="110000"/>
              </a:lnSpc>
              <a:spcBef>
                <a:spcPts val="600"/>
              </a:spcBef>
              <a:spcAft>
                <a:spcPts val="0"/>
              </a:spcAft>
              <a:buFont typeface="Arial" panose="020B0604020202020204" pitchFamily="34" charset="0"/>
              <a:buNone/>
              <a:defRPr sz="1100" b="1" kern="1200">
                <a:solidFill>
                  <a:schemeClr val="accent4"/>
                </a:solidFill>
                <a:latin typeface="+mj-lt"/>
                <a:ea typeface="+mn-ea"/>
                <a:cs typeface="Arial" panose="020B0604020202020204" pitchFamily="34" charset="0"/>
              </a:defRPr>
            </a:lvl3pPr>
            <a:lvl4pPr marL="0" indent="0" algn="l" defTabSz="914400" rtl="0" eaLnBrk="1" latinLnBrk="0" hangingPunct="1">
              <a:lnSpc>
                <a:spcPct val="114000"/>
              </a:lnSpc>
              <a:spcBef>
                <a:spcPts val="600"/>
              </a:spcBef>
              <a:spcAft>
                <a:spcPts val="600"/>
              </a:spcAft>
              <a:buFont typeface="Arial" panose="020B0604020202020204" pitchFamily="34" charset="0"/>
              <a:buNone/>
              <a:defRPr sz="1100" kern="1200">
                <a:solidFill>
                  <a:schemeClr val="tx2"/>
                </a:solidFill>
                <a:latin typeface="+mj-lt"/>
                <a:ea typeface="+mn-ea"/>
                <a:cs typeface="Arial" panose="020B0604020202020204" pitchFamily="34" charset="0"/>
              </a:defRPr>
            </a:lvl4pPr>
            <a:lvl5pPr marL="171450" indent="0" algn="l" defTabSz="914400" rtl="0" eaLnBrk="1" latinLnBrk="0" hangingPunct="1">
              <a:lnSpc>
                <a:spcPct val="95000"/>
              </a:lnSpc>
              <a:spcBef>
                <a:spcPts val="0"/>
              </a:spcBef>
              <a:spcAft>
                <a:spcPts val="600"/>
              </a:spcAft>
              <a:buFont typeface="Arial" panose="020B0604020202020204" pitchFamily="34" charset="0"/>
              <a:buNone/>
              <a:defRPr sz="1100" kern="1200">
                <a:solidFill>
                  <a:schemeClr val="tx2"/>
                </a:solidFill>
                <a:latin typeface="+mj-lt"/>
                <a:ea typeface="+mn-ea"/>
                <a:cs typeface="Arial" panose="020B0604020202020204" pitchFamily="34" charset="0"/>
              </a:defRPr>
            </a:lvl5pPr>
            <a:lvl6pPr marL="344488" indent="-173038" algn="l" defTabSz="914400" rtl="0" eaLnBrk="1" latinLnBrk="0" hangingPunct="1">
              <a:lnSpc>
                <a:spcPct val="85000"/>
              </a:lnSpc>
              <a:spcBef>
                <a:spcPct val="20000"/>
              </a:spcBef>
              <a:spcAft>
                <a:spcPts val="600"/>
              </a:spcAft>
              <a:buFont typeface="Arial" panose="020B0604020202020204" pitchFamily="34" charset="0"/>
              <a:buChar char="•"/>
              <a:defRPr sz="1100" kern="1200" baseline="0">
                <a:solidFill>
                  <a:schemeClr val="tx2"/>
                </a:solidFill>
                <a:latin typeface="+mj-lt"/>
                <a:ea typeface="+mn-ea"/>
                <a:cs typeface="+mn-cs"/>
              </a:defRPr>
            </a:lvl6pPr>
            <a:lvl7pPr marL="0" indent="0" algn="l" defTabSz="914400" rtl="0" eaLnBrk="1" latinLnBrk="0" hangingPunct="1">
              <a:spcBef>
                <a:spcPts val="600"/>
              </a:spcBef>
              <a:spcAft>
                <a:spcPts val="600"/>
              </a:spcAft>
              <a:buClr>
                <a:schemeClr val="bg2"/>
              </a:buClr>
              <a:buFont typeface="Arial" panose="020B0604020202020204" pitchFamily="34" charset="0"/>
              <a:buChar char="​"/>
              <a:defRPr sz="1500" i="1" kern="1200" baseline="0">
                <a:solidFill>
                  <a:schemeClr val="bg2"/>
                </a:solidFill>
                <a:latin typeface="Corbel" panose="020B0503020204020204" pitchFamily="34" charset="0"/>
                <a:ea typeface="+mn-ea"/>
                <a:cs typeface="+mn-cs"/>
              </a:defRPr>
            </a:lvl7pPr>
            <a:lvl8pPr marL="171450" indent="-171450" algn="l" defTabSz="914400" rtl="0" eaLnBrk="1" latinLnBrk="0" hangingPunct="1">
              <a:spcBef>
                <a:spcPts val="0"/>
              </a:spcBef>
              <a:spcAft>
                <a:spcPts val="600"/>
              </a:spcAft>
              <a:buFont typeface="Arial" panose="020B0604020202020204" pitchFamily="34" charset="0"/>
              <a:buChar char="•"/>
              <a:defRPr sz="1100" kern="1200">
                <a:solidFill>
                  <a:schemeClr val="bg2"/>
                </a:solidFill>
                <a:latin typeface="Corbel" panose="020B0503020204020204" pitchFamily="34" charset="0"/>
                <a:ea typeface="+mn-ea"/>
                <a:cs typeface="+mn-cs"/>
              </a:defRPr>
            </a:lvl8pPr>
            <a:lvl9pPr marL="344488" indent="-173038" algn="l" defTabSz="914400" rtl="0" eaLnBrk="1" latinLnBrk="0" hangingPunct="1">
              <a:spcBef>
                <a:spcPct val="20000"/>
              </a:spcBef>
              <a:spcAft>
                <a:spcPts val="600"/>
              </a:spcAft>
              <a:buFont typeface="Arial" panose="020B0604020202020204" pitchFamily="34" charset="0"/>
              <a:buChar char="•"/>
              <a:defRPr sz="1100" kern="1200">
                <a:solidFill>
                  <a:schemeClr val="bg2"/>
                </a:solidFill>
                <a:latin typeface="Corbel" panose="020B0503020204020204" pitchFamily="34" charset="0"/>
                <a:ea typeface="+mn-ea"/>
                <a:cs typeface="+mn-cs"/>
              </a:defRPr>
            </a:lvl9pPr>
          </a:lstStyle>
          <a:p>
            <a:r>
              <a:rPr kumimoji="0" lang="en-US" sz="1800" b="1" i="0" u="none" strike="noStrike" kern="1200" cap="none" spc="0" normalizeH="0" baseline="0" noProof="0" dirty="0">
                <a:ln>
                  <a:noFill/>
                </a:ln>
                <a:solidFill>
                  <a:srgbClr val="595A5D"/>
                </a:solidFill>
                <a:effectLst/>
                <a:uLnTx/>
                <a:uFillTx/>
                <a:latin typeface="Arial" charset="0"/>
                <a:ea typeface="Arial" charset="0"/>
                <a:cs typeface="Arial" charset="0"/>
              </a:rPr>
              <a:t>Tools, Templates and Best Practices</a:t>
            </a:r>
          </a:p>
        </p:txBody>
      </p:sp>
      <p:cxnSp>
        <p:nvCxnSpPr>
          <p:cNvPr id="12" name="Straight Connector 11"/>
          <p:cNvCxnSpPr/>
          <p:nvPr/>
        </p:nvCxnSpPr>
        <p:spPr>
          <a:xfrm flipH="1" flipV="1">
            <a:off x="4500501" y="1248844"/>
            <a:ext cx="30933" cy="3335856"/>
          </a:xfrm>
          <a:prstGeom prst="line">
            <a:avLst/>
          </a:prstGeom>
          <a:ln w="38100">
            <a:solidFill>
              <a:srgbClr val="F7A027"/>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H="1" flipV="1">
            <a:off x="241300" y="2573223"/>
            <a:ext cx="4248941" cy="4020"/>
          </a:xfrm>
          <a:prstGeom prst="line">
            <a:avLst/>
          </a:prstGeom>
          <a:ln w="38100">
            <a:solidFill>
              <a:srgbClr val="F7A027"/>
            </a:solidFill>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4572000" y="3389174"/>
            <a:ext cx="4572000" cy="1754326"/>
          </a:xfrm>
          <a:prstGeom prst="rect">
            <a:avLst/>
          </a:prstGeom>
        </p:spPr>
        <p:txBody>
          <a:bodyPr>
            <a:spAutoFit/>
          </a:bodyPr>
          <a:lstStyle/>
          <a:p>
            <a:pPr marL="285750" indent="-285750">
              <a:buFont typeface="Arial" charset="0"/>
              <a:buChar char="•"/>
            </a:pPr>
            <a:r>
              <a:rPr lang="en-US" sz="1200" dirty="0">
                <a:solidFill>
                  <a:srgbClr val="595A5D"/>
                </a:solidFill>
                <a:latin typeface="Arial" charset="0"/>
                <a:ea typeface="Arial" charset="0"/>
                <a:cs typeface="Arial" charset="0"/>
              </a:rPr>
              <a:t>Identify procedures for customers role in the AWS Shared Responsibility Model for Security</a:t>
            </a:r>
          </a:p>
          <a:p>
            <a:pPr marL="285750" indent="-285750">
              <a:buFont typeface="Arial" charset="0"/>
              <a:buChar char="•"/>
            </a:pPr>
            <a:r>
              <a:rPr lang="en-US" sz="1200" dirty="0">
                <a:solidFill>
                  <a:srgbClr val="595A5D"/>
                </a:solidFill>
                <a:latin typeface="Arial" charset="0"/>
                <a:ea typeface="Arial" charset="0"/>
                <a:cs typeface="Arial" charset="0"/>
              </a:rPr>
              <a:t>Enable both Incident Management and Security Incident Management processes and tooling</a:t>
            </a:r>
          </a:p>
          <a:p>
            <a:pPr marL="285750" indent="-285750">
              <a:buFont typeface="Arial" charset="0"/>
              <a:buChar char="•"/>
            </a:pPr>
            <a:r>
              <a:rPr lang="en-US" sz="1200" dirty="0">
                <a:solidFill>
                  <a:srgbClr val="595A5D"/>
                </a:solidFill>
                <a:latin typeface="Arial" charset="0"/>
                <a:ea typeface="Arial" charset="0"/>
                <a:cs typeface="Arial" charset="0"/>
              </a:rPr>
              <a:t>Enable organization to adopt DevSecOps model</a:t>
            </a:r>
          </a:p>
          <a:p>
            <a:pPr marL="285750" indent="-285750">
              <a:buFont typeface="Arial" charset="0"/>
              <a:buChar char="•"/>
            </a:pPr>
            <a:r>
              <a:rPr lang="en-US" sz="1200" dirty="0">
                <a:solidFill>
                  <a:srgbClr val="595A5D"/>
                </a:solidFill>
                <a:latin typeface="Arial" charset="0"/>
                <a:ea typeface="Arial" charset="0"/>
                <a:cs typeface="Arial" charset="0"/>
              </a:rPr>
              <a:t>AWS Well-Architected Framework</a:t>
            </a:r>
          </a:p>
          <a:p>
            <a:pPr marL="285750" indent="-285750">
              <a:buFont typeface="Arial" charset="0"/>
              <a:buChar char="•"/>
            </a:pPr>
            <a:r>
              <a:rPr lang="en-US" sz="1200" dirty="0">
                <a:solidFill>
                  <a:srgbClr val="595A5D"/>
                </a:solidFill>
                <a:latin typeface="Arial" charset="0"/>
                <a:ea typeface="Arial" charset="0"/>
                <a:cs typeface="Arial" charset="0"/>
              </a:rPr>
              <a:t>AWS Security Whitepaper</a:t>
            </a:r>
          </a:p>
          <a:p>
            <a:pPr marL="285750" indent="-285750">
              <a:buFont typeface="Arial" charset="0"/>
              <a:buChar char="•"/>
            </a:pPr>
            <a:r>
              <a:rPr lang="en-US" sz="1200" dirty="0">
                <a:solidFill>
                  <a:srgbClr val="595A5D"/>
                </a:solidFill>
                <a:latin typeface="Arial" charset="0"/>
                <a:ea typeface="Arial" charset="0"/>
                <a:cs typeface="Arial" charset="0"/>
              </a:rPr>
              <a:t>Audit &amp; Standards / Compliance</a:t>
            </a:r>
          </a:p>
          <a:p>
            <a:pPr marL="285750" indent="-285750">
              <a:buFont typeface="Arial" charset="0"/>
              <a:buChar char="•"/>
            </a:pPr>
            <a:r>
              <a:rPr lang="en-US" sz="1200" dirty="0">
                <a:solidFill>
                  <a:srgbClr val="595A5D"/>
                </a:solidFill>
                <a:latin typeface="Arial" charset="0"/>
                <a:ea typeface="Arial" charset="0"/>
                <a:cs typeface="Arial" charset="0"/>
              </a:rPr>
              <a:t>3rd Party Security Tools</a:t>
            </a:r>
            <a:endParaRPr lang="en-AU" sz="1200" dirty="0">
              <a:solidFill>
                <a:srgbClr val="595A5D"/>
              </a:solidFill>
              <a:latin typeface="Arial" charset="0"/>
              <a:ea typeface="Arial" charset="0"/>
              <a:cs typeface="Arial" charset="0"/>
            </a:endParaRPr>
          </a:p>
        </p:txBody>
      </p:sp>
      <p:sp>
        <p:nvSpPr>
          <p:cNvPr id="29" name="TextBox 28">
            <a:extLst>
              <a:ext uri="{FF2B5EF4-FFF2-40B4-BE49-F238E27FC236}">
                <a16:creationId xmlns:a16="http://schemas.microsoft.com/office/drawing/2014/main" id="{BF38FF94-951B-574E-8F1D-6ACD67F3FB3C}"/>
              </a:ext>
            </a:extLst>
          </p:cNvPr>
          <p:cNvSpPr txBox="1"/>
          <p:nvPr/>
        </p:nvSpPr>
        <p:spPr>
          <a:xfrm>
            <a:off x="4965642" y="973077"/>
            <a:ext cx="654345" cy="276999"/>
          </a:xfrm>
          <a:prstGeom prst="rect">
            <a:avLst/>
          </a:prstGeom>
          <a:noFill/>
        </p:spPr>
        <p:txBody>
          <a:bodyPr wrap="none" rtlCol="0">
            <a:spAutoFit/>
          </a:bodyPr>
          <a:lstStyle/>
          <a:p>
            <a:pPr algn="ctr"/>
            <a:r>
              <a:rPr lang="en-US" sz="1200" b="1" dirty="0">
                <a:latin typeface="Amazon Ember" panose="020B0603020204020204" pitchFamily="34" charset="0"/>
                <a:ea typeface="Amazon Ember" panose="020B0603020204020204" pitchFamily="34" charset="0"/>
                <a:cs typeface="Amazon Ember" panose="020B0603020204020204" pitchFamily="34" charset="0"/>
              </a:rPr>
              <a:t>Detect</a:t>
            </a:r>
          </a:p>
        </p:txBody>
      </p:sp>
      <p:sp>
        <p:nvSpPr>
          <p:cNvPr id="30" name="TextBox 29">
            <a:extLst>
              <a:ext uri="{FF2B5EF4-FFF2-40B4-BE49-F238E27FC236}">
                <a16:creationId xmlns:a16="http://schemas.microsoft.com/office/drawing/2014/main" id="{0DFFA588-3E5A-1B48-9725-22CAE12E5F1C}"/>
              </a:ext>
            </a:extLst>
          </p:cNvPr>
          <p:cNvSpPr txBox="1"/>
          <p:nvPr/>
        </p:nvSpPr>
        <p:spPr>
          <a:xfrm>
            <a:off x="6160758" y="973076"/>
            <a:ext cx="920691" cy="276999"/>
          </a:xfrm>
          <a:prstGeom prst="rect">
            <a:avLst/>
          </a:prstGeom>
          <a:noFill/>
        </p:spPr>
        <p:txBody>
          <a:bodyPr wrap="square" rtlCol="0">
            <a:spAutoFit/>
          </a:bodyPr>
          <a:lstStyle/>
          <a:p>
            <a:pPr algn="ctr"/>
            <a:r>
              <a:rPr lang="en-US" sz="1200" b="1" dirty="0">
                <a:latin typeface="Amazon Ember" panose="020B0603020204020204" pitchFamily="34" charset="0"/>
                <a:ea typeface="Amazon Ember" panose="020B0603020204020204" pitchFamily="34" charset="0"/>
                <a:cs typeface="Amazon Ember" panose="020B0603020204020204" pitchFamily="34" charset="0"/>
              </a:rPr>
              <a:t>Infra Sec</a:t>
            </a:r>
          </a:p>
        </p:txBody>
      </p:sp>
      <p:sp>
        <p:nvSpPr>
          <p:cNvPr id="31" name="TextBox 30">
            <a:extLst>
              <a:ext uri="{FF2B5EF4-FFF2-40B4-BE49-F238E27FC236}">
                <a16:creationId xmlns:a16="http://schemas.microsoft.com/office/drawing/2014/main" id="{BEAC2408-32E8-6441-B40E-9C05A718EEFB}"/>
              </a:ext>
            </a:extLst>
          </p:cNvPr>
          <p:cNvSpPr txBox="1"/>
          <p:nvPr/>
        </p:nvSpPr>
        <p:spPr>
          <a:xfrm>
            <a:off x="7625981" y="973076"/>
            <a:ext cx="1087157" cy="276999"/>
          </a:xfrm>
          <a:prstGeom prst="rect">
            <a:avLst/>
          </a:prstGeom>
          <a:noFill/>
        </p:spPr>
        <p:txBody>
          <a:bodyPr wrap="none" rtlCol="0">
            <a:spAutoFit/>
          </a:bodyPr>
          <a:lstStyle/>
          <a:p>
            <a:pPr algn="ctr"/>
            <a:r>
              <a:rPr lang="en-US" sz="1200" b="1" dirty="0">
                <a:latin typeface="Amazon Ember" panose="020B0603020204020204" pitchFamily="34" charset="0"/>
                <a:ea typeface="Amazon Ember" panose="020B0603020204020204" pitchFamily="34" charset="0"/>
                <a:cs typeface="Amazon Ember" panose="020B0603020204020204" pitchFamily="34" charset="0"/>
              </a:rPr>
              <a:t>Data Protect</a:t>
            </a:r>
          </a:p>
        </p:txBody>
      </p:sp>
      <p:pic>
        <p:nvPicPr>
          <p:cNvPr id="32" name="Graphic 31">
            <a:extLst>
              <a:ext uri="{FF2B5EF4-FFF2-40B4-BE49-F238E27FC236}">
                <a16:creationId xmlns:a16="http://schemas.microsoft.com/office/drawing/2014/main" id="{2C3F0365-66FD-6140-A094-9ED49776F18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40351" y="1319246"/>
            <a:ext cx="320040" cy="320040"/>
          </a:xfrm>
          <a:prstGeom prst="rect">
            <a:avLst/>
          </a:prstGeom>
        </p:spPr>
      </p:pic>
      <p:pic>
        <p:nvPicPr>
          <p:cNvPr id="34" name="Graphic 33">
            <a:extLst>
              <a:ext uri="{FF2B5EF4-FFF2-40B4-BE49-F238E27FC236}">
                <a16:creationId xmlns:a16="http://schemas.microsoft.com/office/drawing/2014/main" id="{0E201E00-3FDA-C440-B4DF-82B8CC3BC21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405103" y="1321178"/>
            <a:ext cx="320040" cy="320040"/>
          </a:xfrm>
          <a:prstGeom prst="rect">
            <a:avLst/>
          </a:prstGeom>
        </p:spPr>
      </p:pic>
      <p:sp>
        <p:nvSpPr>
          <p:cNvPr id="35" name="TextBox 34">
            <a:extLst>
              <a:ext uri="{FF2B5EF4-FFF2-40B4-BE49-F238E27FC236}">
                <a16:creationId xmlns:a16="http://schemas.microsoft.com/office/drawing/2014/main" id="{B04F997D-6BA7-0C49-A4B9-AB1A9B0F2173}"/>
              </a:ext>
            </a:extLst>
          </p:cNvPr>
          <p:cNvSpPr txBox="1"/>
          <p:nvPr/>
        </p:nvSpPr>
        <p:spPr>
          <a:xfrm>
            <a:off x="4574796" y="1649002"/>
            <a:ext cx="665743" cy="338554"/>
          </a:xfrm>
          <a:prstGeom prst="rect">
            <a:avLst/>
          </a:prstGeom>
          <a:noFill/>
        </p:spPr>
        <p:txBody>
          <a:bodyPr wrap="square" rtlCol="0">
            <a:spAutoFit/>
          </a:bodyPr>
          <a:lstStyle>
            <a:defPPr>
              <a:defRPr lang="en-US"/>
            </a:defPPr>
            <a:lvl1pPr algn="ctr">
              <a:defRPr sz="100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sz="800" b="1" dirty="0">
                <a:solidFill>
                  <a:schemeClr val="tx2"/>
                </a:solidFill>
              </a:rPr>
              <a:t>AWS Config</a:t>
            </a:r>
          </a:p>
        </p:txBody>
      </p:sp>
      <p:sp>
        <p:nvSpPr>
          <p:cNvPr id="36" name="TextBox 35">
            <a:extLst>
              <a:ext uri="{FF2B5EF4-FFF2-40B4-BE49-F238E27FC236}">
                <a16:creationId xmlns:a16="http://schemas.microsoft.com/office/drawing/2014/main" id="{53F3F25D-3D3F-8F4E-9887-5E32A483BE97}"/>
              </a:ext>
            </a:extLst>
          </p:cNvPr>
          <p:cNvSpPr txBox="1"/>
          <p:nvPr/>
        </p:nvSpPr>
        <p:spPr>
          <a:xfrm>
            <a:off x="5206070" y="1639001"/>
            <a:ext cx="718105" cy="338554"/>
          </a:xfrm>
          <a:prstGeom prst="rect">
            <a:avLst/>
          </a:prstGeom>
          <a:noFill/>
        </p:spPr>
        <p:txBody>
          <a:bodyPr wrap="square" rtlCol="0">
            <a:spAutoFit/>
          </a:bodyPr>
          <a:lstStyle>
            <a:defPPr>
              <a:defRPr lang="en-US"/>
            </a:defPPr>
            <a:lvl1pPr algn="ctr">
              <a:defRPr sz="100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sz="800" b="1" dirty="0">
                <a:solidFill>
                  <a:schemeClr val="tx2"/>
                </a:solidFill>
              </a:rPr>
              <a:t>AWS </a:t>
            </a:r>
            <a:r>
              <a:rPr lang="en-US" sz="800" b="1" dirty="0" err="1">
                <a:solidFill>
                  <a:schemeClr val="tx2"/>
                </a:solidFill>
              </a:rPr>
              <a:t>Cloudtrail</a:t>
            </a:r>
            <a:endParaRPr lang="en-US" sz="800" b="1" dirty="0">
              <a:solidFill>
                <a:schemeClr val="tx2"/>
              </a:solidFill>
            </a:endParaRPr>
          </a:p>
        </p:txBody>
      </p:sp>
      <p:pic>
        <p:nvPicPr>
          <p:cNvPr id="50" name="Graphic 49">
            <a:extLst>
              <a:ext uri="{FF2B5EF4-FFF2-40B4-BE49-F238E27FC236}">
                <a16:creationId xmlns:a16="http://schemas.microsoft.com/office/drawing/2014/main" id="{1F6B16FB-BDAE-4A4A-833F-D969802019E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742089" y="2092450"/>
            <a:ext cx="320040" cy="320040"/>
          </a:xfrm>
          <a:prstGeom prst="rect">
            <a:avLst/>
          </a:prstGeom>
        </p:spPr>
      </p:pic>
      <p:pic>
        <p:nvPicPr>
          <p:cNvPr id="51" name="Graphic 50">
            <a:extLst>
              <a:ext uri="{FF2B5EF4-FFF2-40B4-BE49-F238E27FC236}">
                <a16:creationId xmlns:a16="http://schemas.microsoft.com/office/drawing/2014/main" id="{060FE287-CEAE-074D-9860-F9DCB6CAC10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240618" y="1321204"/>
            <a:ext cx="320040" cy="320040"/>
          </a:xfrm>
          <a:prstGeom prst="rect">
            <a:avLst/>
          </a:prstGeom>
        </p:spPr>
      </p:pic>
      <p:sp>
        <p:nvSpPr>
          <p:cNvPr id="52" name="TextBox 51">
            <a:extLst>
              <a:ext uri="{FF2B5EF4-FFF2-40B4-BE49-F238E27FC236}">
                <a16:creationId xmlns:a16="http://schemas.microsoft.com/office/drawing/2014/main" id="{0C0C012D-B42E-B346-BFA6-B983B6FBCF4F}"/>
              </a:ext>
            </a:extLst>
          </p:cNvPr>
          <p:cNvSpPr txBox="1"/>
          <p:nvPr/>
        </p:nvSpPr>
        <p:spPr>
          <a:xfrm>
            <a:off x="4501511" y="2440588"/>
            <a:ext cx="784030" cy="338554"/>
          </a:xfrm>
          <a:prstGeom prst="rect">
            <a:avLst/>
          </a:prstGeom>
          <a:noFill/>
        </p:spPr>
        <p:txBody>
          <a:bodyPr wrap="square" rtlCol="0">
            <a:spAutoFit/>
          </a:bodyPr>
          <a:lstStyle>
            <a:defPPr>
              <a:defRPr lang="en-US"/>
            </a:defPPr>
            <a:lvl1pPr algn="ctr">
              <a:defRPr sz="100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sz="800" b="1" dirty="0">
                <a:solidFill>
                  <a:schemeClr val="tx2"/>
                </a:solidFill>
              </a:rPr>
              <a:t>AWS </a:t>
            </a:r>
            <a:r>
              <a:rPr lang="en-US" sz="800" b="1" dirty="0" err="1">
                <a:solidFill>
                  <a:schemeClr val="tx2"/>
                </a:solidFill>
              </a:rPr>
              <a:t>GuardDuty</a:t>
            </a:r>
            <a:endParaRPr lang="en-US" sz="800" b="1" dirty="0">
              <a:solidFill>
                <a:schemeClr val="tx2"/>
              </a:solidFill>
            </a:endParaRPr>
          </a:p>
        </p:txBody>
      </p:sp>
      <p:sp>
        <p:nvSpPr>
          <p:cNvPr id="53" name="TextBox 52">
            <a:extLst>
              <a:ext uri="{FF2B5EF4-FFF2-40B4-BE49-F238E27FC236}">
                <a16:creationId xmlns:a16="http://schemas.microsoft.com/office/drawing/2014/main" id="{87290DFF-2C23-5844-B603-1669E2AB3A37}"/>
              </a:ext>
            </a:extLst>
          </p:cNvPr>
          <p:cNvSpPr txBox="1"/>
          <p:nvPr/>
        </p:nvSpPr>
        <p:spPr>
          <a:xfrm>
            <a:off x="8042159" y="1639001"/>
            <a:ext cx="955372" cy="338554"/>
          </a:xfrm>
          <a:prstGeom prst="rect">
            <a:avLst/>
          </a:prstGeom>
          <a:noFill/>
        </p:spPr>
        <p:txBody>
          <a:bodyPr wrap="square" rtlCol="0">
            <a:spAutoFit/>
          </a:bodyPr>
          <a:lstStyle>
            <a:defPPr>
              <a:defRPr lang="en-US"/>
            </a:defPPr>
            <a:lvl1pPr algn="ctr">
              <a:defRPr sz="800" b="1">
                <a:solidFill>
                  <a:schemeClr val="tx2"/>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AWS</a:t>
            </a:r>
            <a:br>
              <a:rPr lang="en-US" dirty="0"/>
            </a:br>
            <a:r>
              <a:rPr lang="en-US" dirty="0"/>
              <a:t>Cert Manager</a:t>
            </a:r>
          </a:p>
        </p:txBody>
      </p:sp>
      <p:pic>
        <p:nvPicPr>
          <p:cNvPr id="54" name="Graphic 53">
            <a:extLst>
              <a:ext uri="{FF2B5EF4-FFF2-40B4-BE49-F238E27FC236}">
                <a16:creationId xmlns:a16="http://schemas.microsoft.com/office/drawing/2014/main" id="{2CE9B18A-A70D-5D4C-8EF3-7FD1C950096E}"/>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359825" y="1318961"/>
            <a:ext cx="320040" cy="320040"/>
          </a:xfrm>
          <a:prstGeom prst="rect">
            <a:avLst/>
          </a:prstGeom>
        </p:spPr>
      </p:pic>
      <p:sp>
        <p:nvSpPr>
          <p:cNvPr id="55" name="TextBox 54">
            <a:extLst>
              <a:ext uri="{FF2B5EF4-FFF2-40B4-BE49-F238E27FC236}">
                <a16:creationId xmlns:a16="http://schemas.microsoft.com/office/drawing/2014/main" id="{8DFB0411-7788-A649-B6D2-09DE515982D1}"/>
              </a:ext>
            </a:extLst>
          </p:cNvPr>
          <p:cNvSpPr txBox="1"/>
          <p:nvPr/>
        </p:nvSpPr>
        <p:spPr>
          <a:xfrm>
            <a:off x="5844434" y="1649002"/>
            <a:ext cx="1098666" cy="338554"/>
          </a:xfrm>
          <a:prstGeom prst="rect">
            <a:avLst/>
          </a:prstGeom>
          <a:noFill/>
        </p:spPr>
        <p:txBody>
          <a:bodyPr wrap="square" rtlCol="0">
            <a:spAutoFit/>
          </a:bodyPr>
          <a:lstStyle>
            <a:defPPr>
              <a:defRPr lang="en-US"/>
            </a:defPPr>
            <a:lvl1pPr algn="ctr">
              <a:defRPr sz="800" b="1">
                <a:solidFill>
                  <a:schemeClr val="tx2"/>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AWS</a:t>
            </a:r>
            <a:br>
              <a:rPr lang="en-US" dirty="0"/>
            </a:br>
            <a:r>
              <a:rPr lang="en-US" dirty="0"/>
              <a:t>Inspector</a:t>
            </a:r>
          </a:p>
        </p:txBody>
      </p:sp>
      <p:pic>
        <p:nvPicPr>
          <p:cNvPr id="56" name="Graphic 55">
            <a:extLst>
              <a:ext uri="{FF2B5EF4-FFF2-40B4-BE49-F238E27FC236}">
                <a16:creationId xmlns:a16="http://schemas.microsoft.com/office/drawing/2014/main" id="{92F3FE6C-4A4D-9A42-8B5A-6A8A9CD957B9}"/>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564473" y="1318961"/>
            <a:ext cx="320040" cy="320040"/>
          </a:xfrm>
          <a:prstGeom prst="rect">
            <a:avLst/>
          </a:prstGeom>
        </p:spPr>
      </p:pic>
      <p:sp>
        <p:nvSpPr>
          <p:cNvPr id="57" name="TextBox 56">
            <a:extLst>
              <a:ext uri="{FF2B5EF4-FFF2-40B4-BE49-F238E27FC236}">
                <a16:creationId xmlns:a16="http://schemas.microsoft.com/office/drawing/2014/main" id="{EBB90348-8250-C64F-BB86-E262C6B4D741}"/>
              </a:ext>
            </a:extLst>
          </p:cNvPr>
          <p:cNvSpPr txBox="1"/>
          <p:nvPr/>
        </p:nvSpPr>
        <p:spPr>
          <a:xfrm>
            <a:off x="7936353" y="2379305"/>
            <a:ext cx="1217621" cy="338554"/>
          </a:xfrm>
          <a:prstGeom prst="rect">
            <a:avLst/>
          </a:prstGeom>
          <a:noFill/>
        </p:spPr>
        <p:txBody>
          <a:bodyPr wrap="square" rtlCol="0">
            <a:spAutoFit/>
          </a:bodyPr>
          <a:lstStyle>
            <a:defPPr>
              <a:defRPr lang="en-US"/>
            </a:defPPr>
            <a:lvl1pPr algn="ctr">
              <a:defRPr sz="800" b="1">
                <a:solidFill>
                  <a:schemeClr val="tx2"/>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AWS Key</a:t>
            </a:r>
            <a:br>
              <a:rPr lang="en-US" dirty="0"/>
            </a:br>
            <a:r>
              <a:rPr lang="en-US" dirty="0"/>
              <a:t>Management Service</a:t>
            </a:r>
          </a:p>
        </p:txBody>
      </p:sp>
      <p:pic>
        <p:nvPicPr>
          <p:cNvPr id="58" name="Graphic 57">
            <a:extLst>
              <a:ext uri="{FF2B5EF4-FFF2-40B4-BE49-F238E27FC236}">
                <a16:creationId xmlns:a16="http://schemas.microsoft.com/office/drawing/2014/main" id="{A014D42C-ADFD-BD43-9874-5616C9BC7646}"/>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8367031" y="2041365"/>
            <a:ext cx="320040" cy="320040"/>
          </a:xfrm>
          <a:prstGeom prst="rect">
            <a:avLst/>
          </a:prstGeom>
        </p:spPr>
      </p:pic>
      <p:sp>
        <p:nvSpPr>
          <p:cNvPr id="59" name="TextBox 58">
            <a:extLst>
              <a:ext uri="{FF2B5EF4-FFF2-40B4-BE49-F238E27FC236}">
                <a16:creationId xmlns:a16="http://schemas.microsoft.com/office/drawing/2014/main" id="{06D800D6-FF38-3E48-8061-FF8E4403F9F2}"/>
              </a:ext>
            </a:extLst>
          </p:cNvPr>
          <p:cNvSpPr txBox="1"/>
          <p:nvPr/>
        </p:nvSpPr>
        <p:spPr>
          <a:xfrm>
            <a:off x="6507600" y="2981795"/>
            <a:ext cx="1118381" cy="215444"/>
          </a:xfrm>
          <a:prstGeom prst="rect">
            <a:avLst/>
          </a:prstGeom>
          <a:noFill/>
        </p:spPr>
        <p:txBody>
          <a:bodyPr wrap="square" rtlCol="0">
            <a:spAutoFit/>
          </a:bodyPr>
          <a:lstStyle>
            <a:defPPr>
              <a:defRPr lang="en-US"/>
            </a:defPPr>
            <a:lvl1pPr algn="ctr">
              <a:defRPr sz="800" b="1">
                <a:solidFill>
                  <a:schemeClr val="tx2"/>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AWS Security Hub </a:t>
            </a:r>
          </a:p>
        </p:txBody>
      </p:sp>
      <p:pic>
        <p:nvPicPr>
          <p:cNvPr id="60" name="Graphic 59">
            <a:extLst>
              <a:ext uri="{FF2B5EF4-FFF2-40B4-BE49-F238E27FC236}">
                <a16:creationId xmlns:a16="http://schemas.microsoft.com/office/drawing/2014/main" id="{FE162F14-E94D-C449-AB84-992F1E1A02E3}"/>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6240618" y="2913274"/>
            <a:ext cx="320040" cy="320040"/>
          </a:xfrm>
          <a:prstGeom prst="rect">
            <a:avLst/>
          </a:prstGeom>
        </p:spPr>
      </p:pic>
      <p:sp>
        <p:nvSpPr>
          <p:cNvPr id="61" name="TextBox 60">
            <a:extLst>
              <a:ext uri="{FF2B5EF4-FFF2-40B4-BE49-F238E27FC236}">
                <a16:creationId xmlns:a16="http://schemas.microsoft.com/office/drawing/2014/main" id="{09159558-3336-6F4F-AB3F-C3A00C170AEF}"/>
              </a:ext>
            </a:extLst>
          </p:cNvPr>
          <p:cNvSpPr txBox="1"/>
          <p:nvPr/>
        </p:nvSpPr>
        <p:spPr>
          <a:xfrm>
            <a:off x="7193273" y="1639001"/>
            <a:ext cx="1098666" cy="338554"/>
          </a:xfrm>
          <a:prstGeom prst="rect">
            <a:avLst/>
          </a:prstGeom>
          <a:noFill/>
        </p:spPr>
        <p:txBody>
          <a:bodyPr wrap="square" rtlCol="0">
            <a:spAutoFit/>
          </a:bodyPr>
          <a:lstStyle>
            <a:defPPr>
              <a:defRPr lang="en-US"/>
            </a:defPPr>
            <a:lvl1pPr algn="ctr">
              <a:defRPr sz="800" b="1">
                <a:solidFill>
                  <a:schemeClr val="tx2"/>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AWS</a:t>
            </a:r>
            <a:br>
              <a:rPr lang="en-US" dirty="0"/>
            </a:br>
            <a:r>
              <a:rPr lang="en-US" dirty="0"/>
              <a:t>Secrets Manager</a:t>
            </a:r>
          </a:p>
        </p:txBody>
      </p:sp>
      <p:sp>
        <p:nvSpPr>
          <p:cNvPr id="62" name="TextBox 61">
            <a:extLst>
              <a:ext uri="{FF2B5EF4-FFF2-40B4-BE49-F238E27FC236}">
                <a16:creationId xmlns:a16="http://schemas.microsoft.com/office/drawing/2014/main" id="{4FFD0004-4D4B-EB47-A305-BB8853AC2514}"/>
              </a:ext>
            </a:extLst>
          </p:cNvPr>
          <p:cNvSpPr txBox="1"/>
          <p:nvPr/>
        </p:nvSpPr>
        <p:spPr>
          <a:xfrm>
            <a:off x="6034738" y="2418719"/>
            <a:ext cx="725128" cy="338554"/>
          </a:xfrm>
          <a:prstGeom prst="rect">
            <a:avLst/>
          </a:prstGeom>
          <a:noFill/>
        </p:spPr>
        <p:txBody>
          <a:bodyPr wrap="square" rtlCol="0">
            <a:spAutoFit/>
          </a:bodyPr>
          <a:lstStyle>
            <a:defPPr>
              <a:defRPr lang="en-US"/>
            </a:defPPr>
            <a:lvl1pPr algn="ctr">
              <a:defRPr sz="800" b="1">
                <a:solidFill>
                  <a:schemeClr val="tx2"/>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AWS</a:t>
            </a:r>
            <a:br>
              <a:rPr lang="en-US" dirty="0"/>
            </a:br>
            <a:r>
              <a:rPr lang="en-US" dirty="0"/>
              <a:t>Shield</a:t>
            </a:r>
          </a:p>
        </p:txBody>
      </p:sp>
      <p:sp>
        <p:nvSpPr>
          <p:cNvPr id="63" name="TextBox 62">
            <a:extLst>
              <a:ext uri="{FF2B5EF4-FFF2-40B4-BE49-F238E27FC236}">
                <a16:creationId xmlns:a16="http://schemas.microsoft.com/office/drawing/2014/main" id="{C83AB9CF-CE86-0944-8294-47D4AF66632D}"/>
              </a:ext>
            </a:extLst>
          </p:cNvPr>
          <p:cNvSpPr txBox="1"/>
          <p:nvPr/>
        </p:nvSpPr>
        <p:spPr>
          <a:xfrm>
            <a:off x="6650030" y="1652439"/>
            <a:ext cx="575105" cy="338554"/>
          </a:xfrm>
          <a:prstGeom prst="rect">
            <a:avLst/>
          </a:prstGeom>
          <a:noFill/>
        </p:spPr>
        <p:txBody>
          <a:bodyPr wrap="square" rtlCol="0">
            <a:spAutoFit/>
          </a:bodyPr>
          <a:lstStyle>
            <a:defPPr>
              <a:defRPr lang="en-US"/>
            </a:defPPr>
            <a:lvl1pPr algn="ctr">
              <a:defRPr sz="800" b="1">
                <a:solidFill>
                  <a:schemeClr val="tx2"/>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AWS WAF</a:t>
            </a:r>
          </a:p>
        </p:txBody>
      </p:sp>
      <p:pic>
        <p:nvPicPr>
          <p:cNvPr id="64" name="Graphic 63">
            <a:extLst>
              <a:ext uri="{FF2B5EF4-FFF2-40B4-BE49-F238E27FC236}">
                <a16:creationId xmlns:a16="http://schemas.microsoft.com/office/drawing/2014/main" id="{3586B18D-508F-2F49-A979-FED01341C456}"/>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6225346" y="2091863"/>
            <a:ext cx="320040" cy="320040"/>
          </a:xfrm>
          <a:prstGeom prst="rect">
            <a:avLst/>
          </a:prstGeom>
        </p:spPr>
      </p:pic>
      <p:pic>
        <p:nvPicPr>
          <p:cNvPr id="65" name="Graphic 64">
            <a:extLst>
              <a:ext uri="{FF2B5EF4-FFF2-40B4-BE49-F238E27FC236}">
                <a16:creationId xmlns:a16="http://schemas.microsoft.com/office/drawing/2014/main" id="{35FFCEE7-CAD0-1946-8C0E-46F5D2A17125}"/>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6760902" y="1318961"/>
            <a:ext cx="320040" cy="320040"/>
          </a:xfrm>
          <a:prstGeom prst="rect">
            <a:avLst/>
          </a:prstGeom>
        </p:spPr>
      </p:pic>
      <p:cxnSp>
        <p:nvCxnSpPr>
          <p:cNvPr id="66" name="Straight Connector 65">
            <a:extLst>
              <a:ext uri="{FF2B5EF4-FFF2-40B4-BE49-F238E27FC236}">
                <a16:creationId xmlns:a16="http://schemas.microsoft.com/office/drawing/2014/main" id="{5A425358-5A0F-ED4A-8784-0439FDC24492}"/>
              </a:ext>
            </a:extLst>
          </p:cNvPr>
          <p:cNvCxnSpPr>
            <a:cxnSpLocks/>
          </p:cNvCxnSpPr>
          <p:nvPr/>
        </p:nvCxnSpPr>
        <p:spPr>
          <a:xfrm flipH="1" flipV="1">
            <a:off x="5973636" y="1180104"/>
            <a:ext cx="14692" cy="1618208"/>
          </a:xfrm>
          <a:prstGeom prst="line">
            <a:avLst/>
          </a:prstGeom>
          <a:noFill/>
          <a:ln w="12700" cap="sq" cmpd="sng">
            <a:solidFill>
              <a:schemeClr val="accent6">
                <a:lumMod val="60000"/>
                <a:lumOff val="40000"/>
              </a:schemeClr>
            </a:solidFill>
            <a:prstDash val="dash"/>
            <a:round/>
            <a:headEnd type="none" w="med" len="med"/>
            <a:tailEnd type="none" w="med" len="med"/>
          </a:ln>
        </p:spPr>
      </p:cxnSp>
      <p:cxnSp>
        <p:nvCxnSpPr>
          <p:cNvPr id="67" name="Straight Connector 66">
            <a:extLst>
              <a:ext uri="{FF2B5EF4-FFF2-40B4-BE49-F238E27FC236}">
                <a16:creationId xmlns:a16="http://schemas.microsoft.com/office/drawing/2014/main" id="{76B8347D-D189-E54A-B7B1-814A1B6DEFCC}"/>
              </a:ext>
            </a:extLst>
          </p:cNvPr>
          <p:cNvCxnSpPr>
            <a:cxnSpLocks/>
          </p:cNvCxnSpPr>
          <p:nvPr/>
        </p:nvCxnSpPr>
        <p:spPr>
          <a:xfrm flipH="1" flipV="1">
            <a:off x="7264463" y="1180104"/>
            <a:ext cx="14692" cy="1618208"/>
          </a:xfrm>
          <a:prstGeom prst="line">
            <a:avLst/>
          </a:prstGeom>
          <a:noFill/>
          <a:ln w="12700" cap="sq" cmpd="sng">
            <a:solidFill>
              <a:schemeClr val="accent6">
                <a:lumMod val="60000"/>
                <a:lumOff val="40000"/>
              </a:schemeClr>
            </a:solidFill>
            <a:prstDash val="dash"/>
            <a:round/>
            <a:headEnd type="none" w="med" len="med"/>
            <a:tailEnd type="none" w="med" len="med"/>
          </a:ln>
        </p:spPr>
      </p:cxnSp>
      <p:cxnSp>
        <p:nvCxnSpPr>
          <p:cNvPr id="68" name="Straight Connector 67">
            <a:extLst>
              <a:ext uri="{FF2B5EF4-FFF2-40B4-BE49-F238E27FC236}">
                <a16:creationId xmlns:a16="http://schemas.microsoft.com/office/drawing/2014/main" id="{D54D7951-A3C7-824B-ADED-EA987374230A}"/>
              </a:ext>
            </a:extLst>
          </p:cNvPr>
          <p:cNvCxnSpPr>
            <a:cxnSpLocks/>
          </p:cNvCxnSpPr>
          <p:nvPr/>
        </p:nvCxnSpPr>
        <p:spPr>
          <a:xfrm flipH="1">
            <a:off x="4716118" y="2851450"/>
            <a:ext cx="3989625" cy="10068"/>
          </a:xfrm>
          <a:prstGeom prst="line">
            <a:avLst/>
          </a:prstGeom>
          <a:noFill/>
          <a:ln w="12700" cap="sq" cmpd="sng">
            <a:solidFill>
              <a:schemeClr val="accent6">
                <a:lumMod val="60000"/>
                <a:lumOff val="40000"/>
              </a:schemeClr>
            </a:solidFill>
            <a:prstDash val="dash"/>
            <a:round/>
            <a:headEnd type="none" w="med" len="med"/>
            <a:tailEnd type="none" w="med" len="med"/>
          </a:ln>
        </p:spPr>
      </p:cxnSp>
      <p:pic>
        <p:nvPicPr>
          <p:cNvPr id="69" name="Graphic 68">
            <a:extLst>
              <a:ext uri="{FF2B5EF4-FFF2-40B4-BE49-F238E27FC236}">
                <a16:creationId xmlns:a16="http://schemas.microsoft.com/office/drawing/2014/main" id="{B0AD56F1-4520-3444-A9F6-1B90B6F17694}"/>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5405103" y="2091863"/>
            <a:ext cx="320040" cy="320040"/>
          </a:xfrm>
          <a:prstGeom prst="rect">
            <a:avLst/>
          </a:prstGeom>
        </p:spPr>
      </p:pic>
      <p:sp>
        <p:nvSpPr>
          <p:cNvPr id="70" name="TextBox 69">
            <a:extLst>
              <a:ext uri="{FF2B5EF4-FFF2-40B4-BE49-F238E27FC236}">
                <a16:creationId xmlns:a16="http://schemas.microsoft.com/office/drawing/2014/main" id="{EB670EE2-BBD7-A341-BA2C-AB406A7C4E09}"/>
              </a:ext>
            </a:extLst>
          </p:cNvPr>
          <p:cNvSpPr txBox="1"/>
          <p:nvPr/>
        </p:nvSpPr>
        <p:spPr>
          <a:xfrm>
            <a:off x="5111284" y="2446453"/>
            <a:ext cx="907676" cy="338554"/>
          </a:xfrm>
          <a:prstGeom prst="rect">
            <a:avLst/>
          </a:prstGeom>
          <a:noFill/>
        </p:spPr>
        <p:txBody>
          <a:bodyPr wrap="square" rtlCol="0">
            <a:spAutoFit/>
          </a:bodyPr>
          <a:lstStyle>
            <a:defPPr>
              <a:defRPr lang="en-US"/>
            </a:defPPr>
            <a:lvl1pPr algn="ctr">
              <a:defRPr sz="800" b="1">
                <a:solidFill>
                  <a:schemeClr val="tx2"/>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AWS </a:t>
            </a:r>
            <a:r>
              <a:rPr lang="en-US" dirty="0" err="1"/>
              <a:t>Cloudwatch</a:t>
            </a:r>
            <a:endParaRPr lang="en-US" dirty="0"/>
          </a:p>
        </p:txBody>
      </p:sp>
      <p:pic>
        <p:nvPicPr>
          <p:cNvPr id="71" name="Graphic 70">
            <a:extLst>
              <a:ext uri="{FF2B5EF4-FFF2-40B4-BE49-F238E27FC236}">
                <a16:creationId xmlns:a16="http://schemas.microsoft.com/office/drawing/2014/main" id="{130113A9-AFB2-974D-8EBF-6A14FAA9BB57}"/>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7582586" y="2049758"/>
            <a:ext cx="320040" cy="320040"/>
          </a:xfrm>
          <a:prstGeom prst="rect">
            <a:avLst/>
          </a:prstGeom>
        </p:spPr>
      </p:pic>
      <p:sp>
        <p:nvSpPr>
          <p:cNvPr id="72" name="TextBox 71">
            <a:extLst>
              <a:ext uri="{FF2B5EF4-FFF2-40B4-BE49-F238E27FC236}">
                <a16:creationId xmlns:a16="http://schemas.microsoft.com/office/drawing/2014/main" id="{871DD1A1-0965-4747-9DC9-CFF5119CB63D}"/>
              </a:ext>
            </a:extLst>
          </p:cNvPr>
          <p:cNvSpPr txBox="1"/>
          <p:nvPr/>
        </p:nvSpPr>
        <p:spPr>
          <a:xfrm>
            <a:off x="7380042" y="2415242"/>
            <a:ext cx="725128" cy="338554"/>
          </a:xfrm>
          <a:prstGeom prst="rect">
            <a:avLst/>
          </a:prstGeom>
          <a:noFill/>
        </p:spPr>
        <p:txBody>
          <a:bodyPr wrap="square" rtlCol="0">
            <a:spAutoFit/>
          </a:bodyPr>
          <a:lstStyle>
            <a:defPPr>
              <a:defRPr lang="en-US"/>
            </a:defPPr>
            <a:lvl1pPr algn="ctr">
              <a:defRPr sz="800" b="1">
                <a:solidFill>
                  <a:schemeClr val="tx2"/>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AWS</a:t>
            </a:r>
            <a:br>
              <a:rPr lang="en-US" dirty="0"/>
            </a:br>
            <a:r>
              <a:rPr lang="en-US" dirty="0"/>
              <a:t>Macie</a:t>
            </a:r>
          </a:p>
        </p:txBody>
      </p:sp>
    </p:spTree>
    <p:extLst>
      <p:ext uri="{BB962C8B-B14F-4D97-AF65-F5344CB8AC3E}">
        <p14:creationId xmlns:p14="http://schemas.microsoft.com/office/powerpoint/2010/main" val="6736237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What is Operational Integration (OI)?</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7800" y="1733550"/>
            <a:ext cx="1800000" cy="1800000"/>
          </a:xfrm>
          <a:prstGeom prst="rect">
            <a:avLst/>
          </a:prstGeom>
        </p:spPr>
      </p:pic>
      <p:sp>
        <p:nvSpPr>
          <p:cNvPr id="6" name="TextBox 5"/>
          <p:cNvSpPr txBox="1"/>
          <p:nvPr/>
        </p:nvSpPr>
        <p:spPr>
          <a:xfrm>
            <a:off x="3733800" y="1428750"/>
            <a:ext cx="4495800" cy="2585323"/>
          </a:xfrm>
          <a:prstGeom prst="rect">
            <a:avLst/>
          </a:prstGeom>
          <a:noFill/>
        </p:spPr>
        <p:txBody>
          <a:bodyPr wrap="square" rtlCol="0">
            <a:spAutoFit/>
          </a:bodyPr>
          <a:lstStyle/>
          <a:p>
            <a:pPr marL="285750" indent="-285750">
              <a:buFont typeface="Arial" charset="0"/>
              <a:buChar char="•"/>
            </a:pPr>
            <a:r>
              <a:rPr lang="en-AU" dirty="0"/>
              <a:t>Covers the operations domains customers need to manage and control their environments</a:t>
            </a:r>
          </a:p>
          <a:p>
            <a:pPr marL="285750" indent="-285750">
              <a:buFont typeface="Arial" charset="0"/>
              <a:buChar char="•"/>
            </a:pPr>
            <a:endParaRPr lang="en-AU" dirty="0"/>
          </a:p>
          <a:p>
            <a:pPr marL="285750" indent="-285750">
              <a:buFont typeface="Arial" charset="0"/>
              <a:buChar char="•"/>
            </a:pPr>
            <a:r>
              <a:rPr lang="en-AU" dirty="0"/>
              <a:t>Includes IT Service Management (ITSM) best practices, Core Operations, Security &amp; Control, Business Management and Supporting Functions</a:t>
            </a:r>
          </a:p>
        </p:txBody>
      </p:sp>
    </p:spTree>
    <p:extLst>
      <p:ext uri="{BB962C8B-B14F-4D97-AF65-F5344CB8AC3E}">
        <p14:creationId xmlns:p14="http://schemas.microsoft.com/office/powerpoint/2010/main" val="12643345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hape 156">
            <a:extLst>
              <a:ext uri="{FF2B5EF4-FFF2-40B4-BE49-F238E27FC236}">
                <a16:creationId xmlns:a16="http://schemas.microsoft.com/office/drawing/2014/main" id="{FF8F5121-385C-7B4C-97E3-B410FC93A5AC}"/>
              </a:ext>
            </a:extLst>
          </p:cNvPr>
          <p:cNvSpPr txBox="1"/>
          <p:nvPr/>
        </p:nvSpPr>
        <p:spPr>
          <a:xfrm>
            <a:off x="223450" y="173885"/>
            <a:ext cx="6858000" cy="514500"/>
          </a:xfrm>
          <a:prstGeom prst="rect">
            <a:avLst/>
          </a:prstGeom>
          <a:noFill/>
          <a:ln>
            <a:noFill/>
          </a:ln>
        </p:spPr>
        <p:txBody>
          <a:bodyPr wrap="square" lIns="91425" tIns="45700" rIns="91425" bIns="45700" anchor="t" anchorCtr="0">
            <a:noAutofit/>
          </a:bodyPr>
          <a:lstStyle/>
          <a:p>
            <a:pPr>
              <a:buClr>
                <a:srgbClr val="000000"/>
              </a:buClr>
              <a:buSzPts val="1100"/>
            </a:pPr>
            <a:r>
              <a:rPr lang="en-US" b="1" dirty="0">
                <a:solidFill>
                  <a:srgbClr val="232F3E"/>
                </a:solidFill>
                <a:latin typeface="Amazon Ember" panose="020B0603020204020204" pitchFamily="34" charset="0"/>
                <a:ea typeface="Amazon Ember" panose="020B0603020204020204" pitchFamily="34" charset="0"/>
                <a:cs typeface="Amazon Ember" panose="020B0603020204020204" pitchFamily="34" charset="0"/>
                <a:sym typeface="Oxygen"/>
              </a:rPr>
              <a:t>Security Management</a:t>
            </a:r>
            <a:r>
              <a:rPr lang="en" b="1" dirty="0">
                <a:solidFill>
                  <a:srgbClr val="232F3E"/>
                </a:solidFill>
                <a:latin typeface="Amazon Ember" panose="020B0603020204020204" pitchFamily="34" charset="0"/>
                <a:ea typeface="Amazon Ember" panose="020B0603020204020204" pitchFamily="34" charset="0"/>
                <a:cs typeface="Amazon Ember" panose="020B0603020204020204" pitchFamily="34" charset="0"/>
                <a:sym typeface="Oxygen"/>
              </a:rPr>
              <a:t> </a:t>
            </a:r>
            <a:r>
              <a:rPr lang="en-US" b="1" dirty="0">
                <a:solidFill>
                  <a:srgbClr val="232F3E"/>
                </a:solidFill>
                <a:latin typeface="Amazon Ember" panose="020B0603020204020204" pitchFamily="34" charset="0"/>
                <a:ea typeface="Amazon Ember" panose="020B0603020204020204" pitchFamily="34" charset="0"/>
                <a:cs typeface="Amazon Ember" panose="020B0603020204020204" pitchFamily="34" charset="0"/>
                <a:sym typeface="Oxygen"/>
              </a:rPr>
              <a:t>– Key Epics</a:t>
            </a:r>
            <a:endParaRPr lang="en" b="1" dirty="0">
              <a:solidFill>
                <a:srgbClr val="232F3E"/>
              </a:solidFill>
              <a:latin typeface="Amazon Ember" panose="020B0603020204020204" pitchFamily="34" charset="0"/>
              <a:ea typeface="Amazon Ember" panose="020B0603020204020204" pitchFamily="34" charset="0"/>
              <a:cs typeface="Amazon Ember" panose="020B0603020204020204" pitchFamily="34" charset="0"/>
              <a:sym typeface="Oxygen"/>
            </a:endParaRPr>
          </a:p>
        </p:txBody>
      </p:sp>
      <p:cxnSp>
        <p:nvCxnSpPr>
          <p:cNvPr id="11" name="Shape 157">
            <a:extLst>
              <a:ext uri="{FF2B5EF4-FFF2-40B4-BE49-F238E27FC236}">
                <a16:creationId xmlns:a16="http://schemas.microsoft.com/office/drawing/2014/main" id="{9400E852-BE4A-C441-A9D3-853F0A5E6B86}"/>
              </a:ext>
            </a:extLst>
          </p:cNvPr>
          <p:cNvCxnSpPr/>
          <p:nvPr/>
        </p:nvCxnSpPr>
        <p:spPr>
          <a:xfrm>
            <a:off x="320116" y="554198"/>
            <a:ext cx="8540400" cy="0"/>
          </a:xfrm>
          <a:prstGeom prst="straightConnector1">
            <a:avLst/>
          </a:prstGeom>
          <a:noFill/>
          <a:ln w="12700" cap="sq" cmpd="sng">
            <a:solidFill>
              <a:schemeClr val="accent1"/>
            </a:solidFill>
            <a:prstDash val="solid"/>
            <a:round/>
            <a:headEnd type="none" w="med" len="med"/>
            <a:tailEnd type="none" w="med" len="med"/>
          </a:ln>
        </p:spPr>
      </p:cxnSp>
      <p:sp>
        <p:nvSpPr>
          <p:cNvPr id="5" name="Rectangle 4">
            <a:extLst>
              <a:ext uri="{FF2B5EF4-FFF2-40B4-BE49-F238E27FC236}">
                <a16:creationId xmlns:a16="http://schemas.microsoft.com/office/drawing/2014/main" id="{6D46AF51-41BF-CA40-A18E-B3B69E53C39D}"/>
              </a:ext>
            </a:extLst>
          </p:cNvPr>
          <p:cNvSpPr/>
          <p:nvPr/>
        </p:nvSpPr>
        <p:spPr>
          <a:xfrm>
            <a:off x="320115" y="688385"/>
            <a:ext cx="7613649" cy="3631763"/>
          </a:xfrm>
          <a:prstGeom prst="rect">
            <a:avLst/>
          </a:prstGeom>
        </p:spPr>
        <p:txBody>
          <a:bodyPr wrap="square">
            <a:spAutoFit/>
          </a:bodyPr>
          <a:lstStyle/>
          <a:p>
            <a:pPr marL="285750" indent="-285750">
              <a:buFont typeface="Arial" panose="020B0604020202020204" pitchFamily="34" charset="0"/>
              <a:buChar char="•"/>
            </a:pPr>
            <a:r>
              <a:rPr lang="en-US" sz="1600" b="1" dirty="0">
                <a:latin typeface="Amazon Ember" panose="020B0603020204020204" pitchFamily="34" charset="0"/>
                <a:ea typeface="Amazon Ember" panose="020B0603020204020204" pitchFamily="34" charset="0"/>
                <a:cs typeface="Amazon Ember" panose="020B0603020204020204" pitchFamily="34" charset="0"/>
              </a:rPr>
              <a:t>Design &amp; Implement Detective Controls</a:t>
            </a:r>
          </a:p>
          <a:p>
            <a:pPr marL="742950" lvl="1" indent="-285750">
              <a:buFont typeface="Arial" panose="020B0604020202020204" pitchFamily="34" charset="0"/>
              <a:buChar char="•"/>
            </a:pPr>
            <a:r>
              <a:rPr lang="en-US" sz="1400" dirty="0">
                <a:latin typeface="Amazon Ember" panose="020B0603020204020204" pitchFamily="34" charset="0"/>
                <a:ea typeface="Amazon Ember" panose="020B0603020204020204" pitchFamily="34" charset="0"/>
                <a:cs typeface="Amazon Ember" panose="020B0603020204020204" pitchFamily="34" charset="0"/>
              </a:rPr>
              <a:t>Integrate Log Cloud Events with existing SIEM capabilities</a:t>
            </a:r>
          </a:p>
          <a:p>
            <a:pPr marL="742950" lvl="1" indent="-285750">
              <a:buFont typeface="Arial" panose="020B0604020202020204" pitchFamily="34" charset="0"/>
              <a:buChar char="•"/>
            </a:pPr>
            <a:r>
              <a:rPr lang="en-US" sz="1400" dirty="0">
                <a:latin typeface="Amazon Ember" panose="020B0603020204020204" pitchFamily="34" charset="0"/>
                <a:ea typeface="Amazon Ember" panose="020B0603020204020204" pitchFamily="34" charset="0"/>
                <a:cs typeface="Amazon Ember" panose="020B0603020204020204" pitchFamily="34" charset="0"/>
              </a:rPr>
              <a:t>Define &amp; Implement Centralized Logging Configurations</a:t>
            </a:r>
          </a:p>
          <a:p>
            <a:pPr marL="742950" lvl="1" indent="-285750">
              <a:buFont typeface="Arial" panose="020B0604020202020204" pitchFamily="34" charset="0"/>
              <a:buChar char="•"/>
            </a:pPr>
            <a:endParaRPr lang="en-US" sz="1600" dirty="0">
              <a:latin typeface="Amazon Ember" panose="020B0603020204020204" pitchFamily="34" charset="0"/>
              <a:ea typeface="Amazon Ember" panose="020B0603020204020204" pitchFamily="34" charset="0"/>
              <a:cs typeface="Amazon Ember" panose="020B0603020204020204" pitchFamily="34" charset="0"/>
            </a:endParaRPr>
          </a:p>
          <a:p>
            <a:pPr marL="285750" indent="-285750">
              <a:buFont typeface="Arial" panose="020B0604020202020204" pitchFamily="34" charset="0"/>
              <a:buChar char="•"/>
            </a:pPr>
            <a:r>
              <a:rPr lang="en-US" sz="1600" b="1" dirty="0">
                <a:latin typeface="Amazon Ember" panose="020B0603020204020204" pitchFamily="34" charset="0"/>
                <a:ea typeface="Amazon Ember" panose="020B0603020204020204" pitchFamily="34" charset="0"/>
                <a:cs typeface="Amazon Ember" panose="020B0603020204020204" pitchFamily="34" charset="0"/>
              </a:rPr>
              <a:t>Design &amp; Implement Infrastructure Security</a:t>
            </a:r>
          </a:p>
          <a:p>
            <a:pPr marL="742950" lvl="1" indent="-285750">
              <a:buFont typeface="Arial" panose="020B0604020202020204" pitchFamily="34" charset="0"/>
              <a:buChar char="•"/>
            </a:pPr>
            <a:r>
              <a:rPr lang="en-US" sz="1400" dirty="0">
                <a:latin typeface="Amazon Ember" panose="020B0603020204020204" pitchFamily="34" charset="0"/>
                <a:ea typeface="Amazon Ember" panose="020B0603020204020204" pitchFamily="34" charset="0"/>
                <a:cs typeface="Amazon Ember" panose="020B0603020204020204" pitchFamily="34" charset="0"/>
              </a:rPr>
              <a:t>Review &amp; Design VDS Infrastructure Security Monitoring Tools</a:t>
            </a:r>
          </a:p>
          <a:p>
            <a:pPr marL="742950" lvl="1" indent="-285750">
              <a:buFont typeface="Arial" panose="020B0604020202020204" pitchFamily="34" charset="0"/>
              <a:buChar char="•"/>
            </a:pPr>
            <a:r>
              <a:rPr lang="en-US" sz="1400" dirty="0">
                <a:latin typeface="Amazon Ember" panose="020B0603020204020204" pitchFamily="34" charset="0"/>
                <a:ea typeface="Amazon Ember" panose="020B0603020204020204" pitchFamily="34" charset="0"/>
                <a:cs typeface="Amazon Ember" panose="020B0603020204020204" pitchFamily="34" charset="0"/>
              </a:rPr>
              <a:t>Integrate with existing security monitoring process</a:t>
            </a:r>
          </a:p>
          <a:p>
            <a:pPr marL="742950" lvl="1" indent="-285750">
              <a:buFont typeface="Arial" panose="020B0604020202020204" pitchFamily="34" charset="0"/>
              <a:buChar char="•"/>
            </a:pPr>
            <a:endParaRPr lang="en-US" sz="1600" dirty="0">
              <a:latin typeface="Amazon Ember" panose="020B0603020204020204" pitchFamily="34" charset="0"/>
              <a:ea typeface="Amazon Ember" panose="020B0603020204020204" pitchFamily="34" charset="0"/>
              <a:cs typeface="Amazon Ember" panose="020B0603020204020204" pitchFamily="34" charset="0"/>
            </a:endParaRPr>
          </a:p>
          <a:p>
            <a:pPr marL="285750" indent="-285750">
              <a:buFont typeface="Arial" panose="020B0604020202020204" pitchFamily="34" charset="0"/>
              <a:buChar char="•"/>
            </a:pPr>
            <a:r>
              <a:rPr lang="en-US" sz="1600" b="1" dirty="0">
                <a:latin typeface="Amazon Ember" panose="020B0603020204020204" pitchFamily="34" charset="0"/>
                <a:ea typeface="Amazon Ember" panose="020B0603020204020204" pitchFamily="34" charset="0"/>
                <a:cs typeface="Amazon Ember" panose="020B0603020204020204" pitchFamily="34" charset="0"/>
              </a:rPr>
              <a:t>Design &amp; Implement Data Protection</a:t>
            </a:r>
          </a:p>
          <a:p>
            <a:pPr marL="742950" lvl="1" indent="-285750">
              <a:buFont typeface="Arial" panose="020B0604020202020204" pitchFamily="34" charset="0"/>
              <a:buChar char="•"/>
            </a:pPr>
            <a:r>
              <a:rPr lang="en-US" sz="1400" dirty="0">
                <a:latin typeface="Amazon Ember" panose="020B0603020204020204" pitchFamily="34" charset="0"/>
                <a:ea typeface="Amazon Ember" panose="020B0603020204020204" pitchFamily="34" charset="0"/>
                <a:cs typeface="Amazon Ember" panose="020B0603020204020204" pitchFamily="34" charset="0"/>
              </a:rPr>
              <a:t>Build Data Protection detective / responsive controls</a:t>
            </a:r>
          </a:p>
          <a:p>
            <a:pPr marL="742950" lvl="1" indent="-285750">
              <a:buFont typeface="Arial" panose="020B0604020202020204" pitchFamily="34" charset="0"/>
              <a:buChar char="•"/>
            </a:pPr>
            <a:endParaRPr lang="en-US" sz="1600" b="1" dirty="0">
              <a:latin typeface="Amazon Ember" panose="020B0603020204020204" pitchFamily="34" charset="0"/>
              <a:ea typeface="Amazon Ember" panose="020B0603020204020204" pitchFamily="34" charset="0"/>
              <a:cs typeface="Amazon Ember" panose="020B0603020204020204" pitchFamily="34" charset="0"/>
            </a:endParaRPr>
          </a:p>
          <a:p>
            <a:pPr marL="285750" indent="-285750">
              <a:buFont typeface="Arial" panose="020B0604020202020204" pitchFamily="34" charset="0"/>
              <a:buChar char="•"/>
            </a:pPr>
            <a:r>
              <a:rPr lang="en-US" sz="1600" b="1" dirty="0">
                <a:latin typeface="Amazon Ember" panose="020B0603020204020204" pitchFamily="34" charset="0"/>
                <a:ea typeface="Amazon Ember" panose="020B0603020204020204" pitchFamily="34" charset="0"/>
                <a:cs typeface="Amazon Ember" panose="020B0603020204020204" pitchFamily="34" charset="0"/>
              </a:rPr>
              <a:t>Define an incident response Framework</a:t>
            </a:r>
          </a:p>
          <a:p>
            <a:pPr marL="742950" lvl="1" indent="-285750">
              <a:buFont typeface="Arial" panose="020B0604020202020204" pitchFamily="34" charset="0"/>
              <a:buChar char="•"/>
            </a:pPr>
            <a:r>
              <a:rPr lang="en-US" sz="1400" dirty="0">
                <a:latin typeface="Amazon Ember" panose="020B0603020204020204" pitchFamily="34" charset="0"/>
                <a:ea typeface="Amazon Ember" panose="020B0603020204020204" pitchFamily="34" charset="0"/>
                <a:cs typeface="Amazon Ember" panose="020B0603020204020204" pitchFamily="34" charset="0"/>
              </a:rPr>
              <a:t>Define &amp; Implement automated investigative tools</a:t>
            </a:r>
          </a:p>
          <a:p>
            <a:pPr marL="742950" lvl="1" indent="-285750">
              <a:buFont typeface="Arial" panose="020B0604020202020204" pitchFamily="34" charset="0"/>
              <a:buChar char="•"/>
            </a:pPr>
            <a:r>
              <a:rPr lang="en-US" sz="1400" dirty="0">
                <a:latin typeface="Amazon Ember" panose="020B0603020204020204" pitchFamily="34" charset="0"/>
                <a:ea typeface="Amazon Ember" panose="020B0603020204020204" pitchFamily="34" charset="0"/>
                <a:cs typeface="Amazon Ember" panose="020B0603020204020204" pitchFamily="34" charset="0"/>
              </a:rPr>
              <a:t>Adopt continuous detection</a:t>
            </a:r>
          </a:p>
          <a:p>
            <a:pPr marL="742950" lvl="1" indent="-285750">
              <a:buFont typeface="Arial" panose="020B0604020202020204" pitchFamily="34" charset="0"/>
              <a:buChar char="•"/>
            </a:pPr>
            <a:r>
              <a:rPr lang="en-US" sz="1400" dirty="0">
                <a:latin typeface="Amazon Ember" panose="020B0603020204020204" pitchFamily="34" charset="0"/>
                <a:ea typeface="Amazon Ember" panose="020B0603020204020204" pitchFamily="34" charset="0"/>
                <a:cs typeface="Amazon Ember" panose="020B0603020204020204" pitchFamily="34" charset="0"/>
              </a:rPr>
              <a:t>Implement iteratively automated response actions</a:t>
            </a:r>
          </a:p>
        </p:txBody>
      </p:sp>
    </p:spTree>
    <p:extLst>
      <p:ext uri="{BB962C8B-B14F-4D97-AF65-F5344CB8AC3E}">
        <p14:creationId xmlns:p14="http://schemas.microsoft.com/office/powerpoint/2010/main" val="243713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hape 156">
            <a:extLst>
              <a:ext uri="{FF2B5EF4-FFF2-40B4-BE49-F238E27FC236}">
                <a16:creationId xmlns:a16="http://schemas.microsoft.com/office/drawing/2014/main" id="{FF8F5121-385C-7B4C-97E3-B410FC93A5AC}"/>
              </a:ext>
            </a:extLst>
          </p:cNvPr>
          <p:cNvSpPr txBox="1"/>
          <p:nvPr/>
        </p:nvSpPr>
        <p:spPr>
          <a:xfrm>
            <a:off x="223450" y="173885"/>
            <a:ext cx="6858000" cy="514500"/>
          </a:xfrm>
          <a:prstGeom prst="rect">
            <a:avLst/>
          </a:prstGeom>
          <a:noFill/>
          <a:ln>
            <a:noFill/>
          </a:ln>
        </p:spPr>
        <p:txBody>
          <a:bodyPr wrap="square" lIns="91425" tIns="45700" rIns="91425" bIns="45700" anchor="t" anchorCtr="0">
            <a:noAutofit/>
          </a:bodyPr>
          <a:lstStyle/>
          <a:p>
            <a:pPr lvl="0">
              <a:buClr>
                <a:srgbClr val="000000"/>
              </a:buClr>
              <a:buSzPts val="1100"/>
            </a:pPr>
            <a:r>
              <a:rPr lang="en-AU" b="1" dirty="0">
                <a:solidFill>
                  <a:srgbClr val="232F3E"/>
                </a:solidFill>
                <a:latin typeface="Amazon Ember" panose="020B0603020204020204" pitchFamily="34" charset="0"/>
                <a:ea typeface="Amazon Ember" panose="020B0603020204020204" pitchFamily="34" charset="0"/>
                <a:cs typeface="Amazon Ember" panose="020B0603020204020204" pitchFamily="34" charset="0"/>
              </a:rPr>
              <a:t>AWS Operational Domains</a:t>
            </a:r>
            <a:endParaRPr lang="en" b="1" dirty="0">
              <a:solidFill>
                <a:srgbClr val="232F3E"/>
              </a:solidFill>
              <a:latin typeface="Amazon Ember" panose="020B0603020204020204" pitchFamily="34" charset="0"/>
              <a:ea typeface="Amazon Ember" panose="020B0603020204020204" pitchFamily="34" charset="0"/>
              <a:cs typeface="Amazon Ember" panose="020B0603020204020204" pitchFamily="34" charset="0"/>
              <a:sym typeface="Oxygen"/>
            </a:endParaRPr>
          </a:p>
        </p:txBody>
      </p:sp>
      <p:cxnSp>
        <p:nvCxnSpPr>
          <p:cNvPr id="11" name="Shape 157">
            <a:extLst>
              <a:ext uri="{FF2B5EF4-FFF2-40B4-BE49-F238E27FC236}">
                <a16:creationId xmlns:a16="http://schemas.microsoft.com/office/drawing/2014/main" id="{9400E852-BE4A-C441-A9D3-853F0A5E6B86}"/>
              </a:ext>
            </a:extLst>
          </p:cNvPr>
          <p:cNvCxnSpPr/>
          <p:nvPr/>
        </p:nvCxnSpPr>
        <p:spPr>
          <a:xfrm>
            <a:off x="320116" y="554198"/>
            <a:ext cx="8540400" cy="0"/>
          </a:xfrm>
          <a:prstGeom prst="straightConnector1">
            <a:avLst/>
          </a:prstGeom>
          <a:noFill/>
          <a:ln w="12700" cap="sq" cmpd="sng">
            <a:solidFill>
              <a:schemeClr val="accent1"/>
            </a:solidFill>
            <a:prstDash val="solid"/>
            <a:round/>
            <a:headEnd type="none" w="med" len="med"/>
            <a:tailEnd type="none" w="med" len="med"/>
          </a:ln>
        </p:spPr>
      </p:cxnSp>
      <p:sp>
        <p:nvSpPr>
          <p:cNvPr id="5" name="Rectangle 4">
            <a:extLst>
              <a:ext uri="{FF2B5EF4-FFF2-40B4-BE49-F238E27FC236}">
                <a16:creationId xmlns:a16="http://schemas.microsoft.com/office/drawing/2014/main" id="{C24511F7-FBE4-BB4C-AAAE-CE21A419DB3A}"/>
              </a:ext>
            </a:extLst>
          </p:cNvPr>
          <p:cNvSpPr/>
          <p:nvPr/>
        </p:nvSpPr>
        <p:spPr>
          <a:xfrm>
            <a:off x="1099040" y="1625707"/>
            <a:ext cx="1463040" cy="640080"/>
          </a:xfrm>
          <a:prstGeom prst="rect">
            <a:avLst/>
          </a:prstGeom>
          <a:solidFill>
            <a:schemeClr val="bg1">
              <a:lumMod val="65000"/>
            </a:schemeClr>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r>
              <a:rPr lang="en-AU" sz="11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Platform Architecture &amp; Governance</a:t>
            </a:r>
          </a:p>
        </p:txBody>
      </p:sp>
      <p:sp>
        <p:nvSpPr>
          <p:cNvPr id="6" name="Rectangle 5">
            <a:extLst>
              <a:ext uri="{FF2B5EF4-FFF2-40B4-BE49-F238E27FC236}">
                <a16:creationId xmlns:a16="http://schemas.microsoft.com/office/drawing/2014/main" id="{0CD2C0B1-C1D4-D149-B364-A30083D6BF1E}"/>
              </a:ext>
            </a:extLst>
          </p:cNvPr>
          <p:cNvSpPr/>
          <p:nvPr/>
        </p:nvSpPr>
        <p:spPr>
          <a:xfrm>
            <a:off x="1099040" y="2319596"/>
            <a:ext cx="1463040" cy="640080"/>
          </a:xfrm>
          <a:prstGeom prst="rect">
            <a:avLst/>
          </a:prstGeom>
          <a:solidFill>
            <a:schemeClr val="bg1">
              <a:lumMod val="65000"/>
            </a:schemeClr>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r>
              <a:rPr lang="en-AU" sz="11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Operational Health</a:t>
            </a:r>
          </a:p>
        </p:txBody>
      </p:sp>
      <p:sp>
        <p:nvSpPr>
          <p:cNvPr id="7" name="Rectangle 6">
            <a:extLst>
              <a:ext uri="{FF2B5EF4-FFF2-40B4-BE49-F238E27FC236}">
                <a16:creationId xmlns:a16="http://schemas.microsoft.com/office/drawing/2014/main" id="{9B2465BE-76FD-1D40-94EB-B78E1B86B824}"/>
              </a:ext>
            </a:extLst>
          </p:cNvPr>
          <p:cNvSpPr/>
          <p:nvPr/>
        </p:nvSpPr>
        <p:spPr>
          <a:xfrm>
            <a:off x="1088309" y="3724200"/>
            <a:ext cx="1463040" cy="640080"/>
          </a:xfrm>
          <a:prstGeom prst="rect">
            <a:avLst/>
          </a:prstGeom>
          <a:solidFill>
            <a:schemeClr val="bg1">
              <a:lumMod val="65000"/>
            </a:schemeClr>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r>
              <a:rPr lang="en-AU" sz="11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Availability &amp; Continuity Management</a:t>
            </a:r>
          </a:p>
        </p:txBody>
      </p:sp>
      <p:sp>
        <p:nvSpPr>
          <p:cNvPr id="8" name="Rectangle 7">
            <a:extLst>
              <a:ext uri="{FF2B5EF4-FFF2-40B4-BE49-F238E27FC236}">
                <a16:creationId xmlns:a16="http://schemas.microsoft.com/office/drawing/2014/main" id="{05E2CF03-3F44-B04F-988D-5225BCCD9094}"/>
              </a:ext>
            </a:extLst>
          </p:cNvPr>
          <p:cNvSpPr/>
          <p:nvPr/>
        </p:nvSpPr>
        <p:spPr>
          <a:xfrm>
            <a:off x="1099040" y="3013485"/>
            <a:ext cx="1463040" cy="640080"/>
          </a:xfrm>
          <a:prstGeom prst="rect">
            <a:avLst/>
          </a:prstGeom>
          <a:solidFill>
            <a:schemeClr val="bg1">
              <a:lumMod val="65000"/>
            </a:schemeClr>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r>
              <a:rPr lang="en-AU" sz="11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Provisioning &amp; Configuration Management</a:t>
            </a:r>
          </a:p>
        </p:txBody>
      </p:sp>
      <p:sp>
        <p:nvSpPr>
          <p:cNvPr id="9" name="Rectangle 8">
            <a:extLst>
              <a:ext uri="{FF2B5EF4-FFF2-40B4-BE49-F238E27FC236}">
                <a16:creationId xmlns:a16="http://schemas.microsoft.com/office/drawing/2014/main" id="{3370B74F-4914-D34A-B1AC-023C7DB7755A}"/>
              </a:ext>
            </a:extLst>
          </p:cNvPr>
          <p:cNvSpPr/>
          <p:nvPr/>
        </p:nvSpPr>
        <p:spPr>
          <a:xfrm>
            <a:off x="971132" y="986412"/>
            <a:ext cx="1693690" cy="3519494"/>
          </a:xfrm>
          <a:prstGeom prst="rect">
            <a:avLst/>
          </a:prstGeom>
          <a:noFill/>
          <a:ln>
            <a:solidFill>
              <a:schemeClr val="accent5"/>
            </a:solidFill>
            <a:prstDash val="dash"/>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AU" sz="1200" b="1" dirty="0">
                <a:solidFill>
                  <a:schemeClr val="accent5"/>
                </a:solidFill>
                <a:effectLst>
                  <a:outerShdw blurRad="50800" dist="38100" dir="2700000" algn="tl" rotWithShape="0">
                    <a:prstClr val="black">
                      <a:alpha val="40000"/>
                    </a:prstClr>
                  </a:outerShdw>
                </a:effectLst>
                <a:latin typeface="Amazon Ember" panose="020B0603020204020204" pitchFamily="34" charset="0"/>
                <a:ea typeface="Amazon Ember" panose="020B0603020204020204" pitchFamily="34" charset="0"/>
                <a:cs typeface="Amazon Ember" panose="020B0603020204020204" pitchFamily="34" charset="0"/>
              </a:rPr>
              <a:t>Core Operations Functions</a:t>
            </a:r>
          </a:p>
        </p:txBody>
      </p:sp>
      <p:sp>
        <p:nvSpPr>
          <p:cNvPr id="12" name="Rectangle 11">
            <a:extLst>
              <a:ext uri="{FF2B5EF4-FFF2-40B4-BE49-F238E27FC236}">
                <a16:creationId xmlns:a16="http://schemas.microsoft.com/office/drawing/2014/main" id="{BE83D9A5-9E04-6C43-B1C6-CDDAF24022D7}"/>
              </a:ext>
            </a:extLst>
          </p:cNvPr>
          <p:cNvSpPr/>
          <p:nvPr/>
        </p:nvSpPr>
        <p:spPr>
          <a:xfrm>
            <a:off x="6562668" y="2319596"/>
            <a:ext cx="1463040" cy="640080"/>
          </a:xfrm>
          <a:prstGeom prst="rect">
            <a:avLst/>
          </a:prstGeom>
          <a:solidFill>
            <a:schemeClr val="accent6">
              <a:lumMod val="65000"/>
            </a:schemeClr>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r>
              <a:rPr lang="en-AU" sz="11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Continuous Improvement</a:t>
            </a:r>
          </a:p>
        </p:txBody>
      </p:sp>
      <p:sp>
        <p:nvSpPr>
          <p:cNvPr id="13" name="Rectangle 12">
            <a:extLst>
              <a:ext uri="{FF2B5EF4-FFF2-40B4-BE49-F238E27FC236}">
                <a16:creationId xmlns:a16="http://schemas.microsoft.com/office/drawing/2014/main" id="{F2018335-DAC2-CF4A-8E88-8FC6015FB4F5}"/>
              </a:ext>
            </a:extLst>
          </p:cNvPr>
          <p:cNvSpPr/>
          <p:nvPr/>
        </p:nvSpPr>
        <p:spPr>
          <a:xfrm>
            <a:off x="6562668" y="3013485"/>
            <a:ext cx="1463040" cy="640080"/>
          </a:xfrm>
          <a:prstGeom prst="rect">
            <a:avLst/>
          </a:prstGeom>
          <a:solidFill>
            <a:schemeClr val="accent6">
              <a:lumMod val="65000"/>
            </a:schemeClr>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r>
              <a:rPr lang="en-AU" sz="11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Application Lifecycle Management</a:t>
            </a:r>
          </a:p>
        </p:txBody>
      </p:sp>
      <p:sp>
        <p:nvSpPr>
          <p:cNvPr id="14" name="Rectangle 13">
            <a:extLst>
              <a:ext uri="{FF2B5EF4-FFF2-40B4-BE49-F238E27FC236}">
                <a16:creationId xmlns:a16="http://schemas.microsoft.com/office/drawing/2014/main" id="{EFD053D2-5E23-8A44-BB90-3C04013FD3F4}"/>
              </a:ext>
            </a:extLst>
          </p:cNvPr>
          <p:cNvSpPr/>
          <p:nvPr/>
        </p:nvSpPr>
        <p:spPr>
          <a:xfrm>
            <a:off x="6562668" y="1625707"/>
            <a:ext cx="1463040" cy="640080"/>
          </a:xfrm>
          <a:prstGeom prst="rect">
            <a:avLst/>
          </a:prstGeom>
          <a:solidFill>
            <a:schemeClr val="accent6">
              <a:lumMod val="65000"/>
            </a:schemeClr>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r>
              <a:rPr lang="en-AU" sz="11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Reporting &amp; Analytics</a:t>
            </a:r>
          </a:p>
        </p:txBody>
      </p:sp>
      <p:sp>
        <p:nvSpPr>
          <p:cNvPr id="15" name="Rectangle 14">
            <a:extLst>
              <a:ext uri="{FF2B5EF4-FFF2-40B4-BE49-F238E27FC236}">
                <a16:creationId xmlns:a16="http://schemas.microsoft.com/office/drawing/2014/main" id="{9294991E-1C8D-6A4C-953B-9487995D1110}"/>
              </a:ext>
            </a:extLst>
          </p:cNvPr>
          <p:cNvSpPr/>
          <p:nvPr/>
        </p:nvSpPr>
        <p:spPr>
          <a:xfrm>
            <a:off x="6448368" y="985466"/>
            <a:ext cx="1691640" cy="3520440"/>
          </a:xfrm>
          <a:prstGeom prst="rect">
            <a:avLst/>
          </a:prstGeom>
          <a:noFill/>
          <a:ln>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AU" sz="1200" b="1" dirty="0">
                <a:solidFill>
                  <a:schemeClr val="tx1"/>
                </a:solidFill>
                <a:effectLst>
                  <a:outerShdw blurRad="50800" dist="38100" dir="2700000" algn="tl" rotWithShape="0">
                    <a:prstClr val="black">
                      <a:alpha val="40000"/>
                    </a:prstClr>
                  </a:outerShdw>
                </a:effectLst>
                <a:latin typeface="Amazon Ember" panose="020B0603020204020204" pitchFamily="34" charset="0"/>
                <a:ea typeface="Amazon Ember" panose="020B0603020204020204" pitchFamily="34" charset="0"/>
                <a:cs typeface="Amazon Ember" panose="020B0603020204020204" pitchFamily="34" charset="0"/>
              </a:rPr>
              <a:t>Supporting Functions</a:t>
            </a:r>
          </a:p>
        </p:txBody>
      </p:sp>
      <p:sp>
        <p:nvSpPr>
          <p:cNvPr id="16" name="Rectangle 15">
            <a:extLst>
              <a:ext uri="{FF2B5EF4-FFF2-40B4-BE49-F238E27FC236}">
                <a16:creationId xmlns:a16="http://schemas.microsoft.com/office/drawing/2014/main" id="{F7556889-3DBB-AC49-A59F-EC3C7511C0C7}"/>
              </a:ext>
            </a:extLst>
          </p:cNvPr>
          <p:cNvSpPr/>
          <p:nvPr/>
        </p:nvSpPr>
        <p:spPr>
          <a:xfrm>
            <a:off x="4748019" y="1625935"/>
            <a:ext cx="1463040" cy="640080"/>
          </a:xfrm>
          <a:prstGeom prst="rect">
            <a:avLst/>
          </a:prstGeom>
          <a:gradFill>
            <a:gsLst>
              <a:gs pos="0">
                <a:schemeClr val="accent5">
                  <a:lumMod val="67000"/>
                </a:schemeClr>
              </a:gs>
              <a:gs pos="48000">
                <a:schemeClr val="accent5">
                  <a:lumMod val="97000"/>
                  <a:lumOff val="3000"/>
                </a:schemeClr>
              </a:gs>
              <a:gs pos="100000">
                <a:schemeClr val="accent5">
                  <a:lumMod val="60000"/>
                  <a:lumOff val="40000"/>
                </a:schemeClr>
              </a:gs>
            </a:gsLst>
            <a:lin ang="16200000" scaled="1"/>
          </a:gra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r>
              <a:rPr lang="en-AU" sz="11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Financial Management</a:t>
            </a:r>
          </a:p>
        </p:txBody>
      </p:sp>
      <p:sp>
        <p:nvSpPr>
          <p:cNvPr id="17" name="Rectangle 16">
            <a:extLst>
              <a:ext uri="{FF2B5EF4-FFF2-40B4-BE49-F238E27FC236}">
                <a16:creationId xmlns:a16="http://schemas.microsoft.com/office/drawing/2014/main" id="{2F9DBC23-19D8-D44F-AF60-2ABFCF441CF3}"/>
              </a:ext>
            </a:extLst>
          </p:cNvPr>
          <p:cNvSpPr/>
          <p:nvPr/>
        </p:nvSpPr>
        <p:spPr>
          <a:xfrm>
            <a:off x="4748019" y="2319596"/>
            <a:ext cx="1463040" cy="640080"/>
          </a:xfrm>
          <a:prstGeom prst="rect">
            <a:avLst/>
          </a:prstGeom>
          <a:solidFill>
            <a:schemeClr val="accent6">
              <a:lumMod val="65000"/>
            </a:schemeClr>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r>
              <a:rPr lang="en-AU" sz="11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Capacity Planning &amp; Forecasting</a:t>
            </a:r>
          </a:p>
        </p:txBody>
      </p:sp>
      <p:sp>
        <p:nvSpPr>
          <p:cNvPr id="18" name="Rectangle 17">
            <a:extLst>
              <a:ext uri="{FF2B5EF4-FFF2-40B4-BE49-F238E27FC236}">
                <a16:creationId xmlns:a16="http://schemas.microsoft.com/office/drawing/2014/main" id="{26F2AA59-7BFB-D240-BC53-C84298C73BEC}"/>
              </a:ext>
            </a:extLst>
          </p:cNvPr>
          <p:cNvSpPr/>
          <p:nvPr/>
        </p:nvSpPr>
        <p:spPr>
          <a:xfrm>
            <a:off x="4620835" y="985466"/>
            <a:ext cx="1691640" cy="3520440"/>
          </a:xfrm>
          <a:prstGeom prst="rect">
            <a:avLst/>
          </a:prstGeom>
          <a:noFill/>
          <a:ln>
            <a:solidFill>
              <a:schemeClr val="accent4"/>
            </a:solidFill>
            <a:prstDash val="dash"/>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AU" sz="1200" b="1" dirty="0">
                <a:solidFill>
                  <a:schemeClr val="accent4"/>
                </a:solidFill>
                <a:effectLst>
                  <a:outerShdw blurRad="50800" dist="38100" dir="2700000" algn="tl" rotWithShape="0">
                    <a:prstClr val="black">
                      <a:alpha val="40000"/>
                    </a:prstClr>
                  </a:outerShdw>
                </a:effectLst>
                <a:latin typeface="Amazon Ember" panose="020B0603020204020204" pitchFamily="34" charset="0"/>
                <a:ea typeface="Amazon Ember" panose="020B0603020204020204" pitchFamily="34" charset="0"/>
                <a:cs typeface="Amazon Ember" panose="020B0603020204020204" pitchFamily="34" charset="0"/>
              </a:rPr>
              <a:t>Business Management Functions</a:t>
            </a:r>
          </a:p>
        </p:txBody>
      </p:sp>
      <p:sp>
        <p:nvSpPr>
          <p:cNvPr id="19" name="Rectangle 18">
            <a:extLst>
              <a:ext uri="{FF2B5EF4-FFF2-40B4-BE49-F238E27FC236}">
                <a16:creationId xmlns:a16="http://schemas.microsoft.com/office/drawing/2014/main" id="{D2581F9D-1F14-4D43-BDAE-7647504F4CF0}"/>
              </a:ext>
            </a:extLst>
          </p:cNvPr>
          <p:cNvSpPr/>
          <p:nvPr/>
        </p:nvSpPr>
        <p:spPr>
          <a:xfrm>
            <a:off x="4748019" y="3724200"/>
            <a:ext cx="1463040" cy="640080"/>
          </a:xfrm>
          <a:prstGeom prst="rect">
            <a:avLst/>
          </a:prstGeom>
          <a:solidFill>
            <a:schemeClr val="accent6">
              <a:lumMod val="65000"/>
            </a:schemeClr>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r>
              <a:rPr lang="en-AU" sz="11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Vendor Management</a:t>
            </a:r>
          </a:p>
        </p:txBody>
      </p:sp>
      <p:sp>
        <p:nvSpPr>
          <p:cNvPr id="20" name="Rectangle 19">
            <a:extLst>
              <a:ext uri="{FF2B5EF4-FFF2-40B4-BE49-F238E27FC236}">
                <a16:creationId xmlns:a16="http://schemas.microsoft.com/office/drawing/2014/main" id="{96144AA4-3560-3A48-B963-7CEBAA0EA576}"/>
              </a:ext>
            </a:extLst>
          </p:cNvPr>
          <p:cNvSpPr/>
          <p:nvPr/>
        </p:nvSpPr>
        <p:spPr>
          <a:xfrm>
            <a:off x="4735135" y="3013485"/>
            <a:ext cx="1463040" cy="640080"/>
          </a:xfrm>
          <a:prstGeom prst="rect">
            <a:avLst/>
          </a:prstGeom>
          <a:solidFill>
            <a:schemeClr val="accent6">
              <a:lumMod val="65000"/>
            </a:schemeClr>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r>
              <a:rPr lang="en-AU" sz="11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Organizational Change Management</a:t>
            </a:r>
          </a:p>
        </p:txBody>
      </p:sp>
      <p:sp>
        <p:nvSpPr>
          <p:cNvPr id="21" name="Rectangle 20">
            <a:extLst>
              <a:ext uri="{FF2B5EF4-FFF2-40B4-BE49-F238E27FC236}">
                <a16:creationId xmlns:a16="http://schemas.microsoft.com/office/drawing/2014/main" id="{D7E815AD-2D2A-6B40-B1E3-95972135EFBE}"/>
              </a:ext>
            </a:extLst>
          </p:cNvPr>
          <p:cNvSpPr/>
          <p:nvPr/>
        </p:nvSpPr>
        <p:spPr>
          <a:xfrm>
            <a:off x="2907030" y="3013485"/>
            <a:ext cx="1463040" cy="640080"/>
          </a:xfrm>
          <a:prstGeom prst="rect">
            <a:avLst/>
          </a:prstGeom>
          <a:solidFill>
            <a:schemeClr val="bg1">
              <a:lumMod val="65000"/>
            </a:schemeClr>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r>
              <a:rPr lang="en-AU" sz="11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Identity &amp; Access Management</a:t>
            </a:r>
          </a:p>
        </p:txBody>
      </p:sp>
      <p:sp>
        <p:nvSpPr>
          <p:cNvPr id="22" name="Rectangle 21">
            <a:extLst>
              <a:ext uri="{FF2B5EF4-FFF2-40B4-BE49-F238E27FC236}">
                <a16:creationId xmlns:a16="http://schemas.microsoft.com/office/drawing/2014/main" id="{60622699-0B59-544A-8748-72C1E07A5A19}"/>
              </a:ext>
            </a:extLst>
          </p:cNvPr>
          <p:cNvSpPr/>
          <p:nvPr/>
        </p:nvSpPr>
        <p:spPr>
          <a:xfrm>
            <a:off x="2920486" y="1627132"/>
            <a:ext cx="1463040" cy="640080"/>
          </a:xfrm>
          <a:prstGeom prst="rect">
            <a:avLst/>
          </a:prstGeom>
          <a:solidFill>
            <a:schemeClr val="bg1">
              <a:lumMod val="65000"/>
            </a:schemeClr>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r>
              <a:rPr lang="en-AU" sz="11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IT Change Management</a:t>
            </a:r>
          </a:p>
        </p:txBody>
      </p:sp>
      <p:sp>
        <p:nvSpPr>
          <p:cNvPr id="23" name="Rectangle 22">
            <a:extLst>
              <a:ext uri="{FF2B5EF4-FFF2-40B4-BE49-F238E27FC236}">
                <a16:creationId xmlns:a16="http://schemas.microsoft.com/office/drawing/2014/main" id="{9BFC862F-2935-1B44-B526-D44C2AFD23A5}"/>
              </a:ext>
            </a:extLst>
          </p:cNvPr>
          <p:cNvSpPr/>
          <p:nvPr/>
        </p:nvSpPr>
        <p:spPr>
          <a:xfrm>
            <a:off x="2915739" y="2319950"/>
            <a:ext cx="1463040" cy="640080"/>
          </a:xfrm>
          <a:prstGeom prst="rect">
            <a:avLst/>
          </a:prstGeom>
          <a:solidFill>
            <a:schemeClr val="bg1">
              <a:lumMod val="65000"/>
            </a:schemeClr>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r>
              <a:rPr lang="en-AU" sz="11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Resource Inventory Management</a:t>
            </a:r>
          </a:p>
        </p:txBody>
      </p:sp>
      <p:sp>
        <p:nvSpPr>
          <p:cNvPr id="24" name="Rectangle 23">
            <a:extLst>
              <a:ext uri="{FF2B5EF4-FFF2-40B4-BE49-F238E27FC236}">
                <a16:creationId xmlns:a16="http://schemas.microsoft.com/office/drawing/2014/main" id="{CF738AC5-23C2-B544-B1FF-25447C50C2E5}"/>
              </a:ext>
            </a:extLst>
          </p:cNvPr>
          <p:cNvSpPr/>
          <p:nvPr/>
        </p:nvSpPr>
        <p:spPr>
          <a:xfrm>
            <a:off x="2792730" y="985466"/>
            <a:ext cx="1691640" cy="3520440"/>
          </a:xfrm>
          <a:prstGeom prst="rect">
            <a:avLst/>
          </a:prstGeom>
          <a:noFill/>
          <a:ln>
            <a:solidFill>
              <a:schemeClr val="accent3"/>
            </a:solidFill>
            <a:prstDash val="dash"/>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AU" sz="1200" b="1" dirty="0">
                <a:solidFill>
                  <a:schemeClr val="accent3"/>
                </a:solidFill>
                <a:effectLst>
                  <a:outerShdw blurRad="50800" dist="38100" dir="2700000" algn="tl" rotWithShape="0">
                    <a:prstClr val="black">
                      <a:alpha val="40000"/>
                    </a:prstClr>
                  </a:outerShdw>
                </a:effectLst>
                <a:latin typeface="Amazon Ember" panose="020B0603020204020204" pitchFamily="34" charset="0"/>
                <a:ea typeface="Amazon Ember" panose="020B0603020204020204" pitchFamily="34" charset="0"/>
                <a:cs typeface="Amazon Ember" panose="020B0603020204020204" pitchFamily="34" charset="0"/>
              </a:rPr>
              <a:t>Security &amp; Control Functions</a:t>
            </a:r>
            <a:endParaRPr lang="en-AU" sz="1100" b="1" dirty="0">
              <a:solidFill>
                <a:schemeClr val="accent3"/>
              </a:solidFill>
              <a:effectLst>
                <a:outerShdw blurRad="50800" dist="38100" dir="2700000" algn="tl" rotWithShape="0">
                  <a:prstClr val="black">
                    <a:alpha val="40000"/>
                  </a:prstClr>
                </a:outerShdw>
              </a:effectLst>
              <a:latin typeface="Amazon Ember" panose="020B0603020204020204" pitchFamily="34" charset="0"/>
              <a:ea typeface="Amazon Ember" panose="020B0603020204020204" pitchFamily="34" charset="0"/>
              <a:cs typeface="Amazon Ember" panose="020B0603020204020204" pitchFamily="34" charset="0"/>
            </a:endParaRPr>
          </a:p>
        </p:txBody>
      </p:sp>
      <p:sp>
        <p:nvSpPr>
          <p:cNvPr id="25" name="Rectangle 24">
            <a:extLst>
              <a:ext uri="{FF2B5EF4-FFF2-40B4-BE49-F238E27FC236}">
                <a16:creationId xmlns:a16="http://schemas.microsoft.com/office/drawing/2014/main" id="{F47CA041-F233-AE45-B9A6-BE897233562D}"/>
              </a:ext>
            </a:extLst>
          </p:cNvPr>
          <p:cNvSpPr/>
          <p:nvPr/>
        </p:nvSpPr>
        <p:spPr>
          <a:xfrm>
            <a:off x="2907030" y="3724200"/>
            <a:ext cx="1463040" cy="640080"/>
          </a:xfrm>
          <a:prstGeom prst="rect">
            <a:avLst/>
          </a:prstGeom>
          <a:solidFill>
            <a:schemeClr val="bg1">
              <a:lumMod val="65000"/>
            </a:schemeClr>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r>
              <a:rPr lang="en-AU" sz="11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Security Management</a:t>
            </a:r>
          </a:p>
        </p:txBody>
      </p:sp>
    </p:spTree>
    <p:extLst>
      <p:ext uri="{BB962C8B-B14F-4D97-AF65-F5344CB8AC3E}">
        <p14:creationId xmlns:p14="http://schemas.microsoft.com/office/powerpoint/2010/main" val="19854874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500"/>
                                        <p:tgtEl>
                                          <p:spTgt spid="2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4"/>
                                        </p:tgtEl>
                                        <p:attrNameLst>
                                          <p:attrName>style.visibility</p:attrName>
                                        </p:attrNameLst>
                                      </p:cBhvr>
                                      <p:to>
                                        <p:strVal val="visible"/>
                                      </p:to>
                                    </p:set>
                                    <p:animEffect transition="in" filter="fade">
                                      <p:cBhvr>
                                        <p:cTn id="16" dur="500"/>
                                        <p:tgtEl>
                                          <p:spTgt spid="2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fade">
                                      <p:cBhvr>
                                        <p:cTn id="19" dur="500"/>
                                        <p:tgtEl>
                                          <p:spTgt spid="25"/>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fade">
                                      <p:cBhvr>
                                        <p:cTn id="24" dur="500"/>
                                        <p:tgtEl>
                                          <p:spTgt spid="16"/>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500"/>
                                        <p:tgtEl>
                                          <p:spTgt spid="17"/>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fade">
                                      <p:cBhvr>
                                        <p:cTn id="30" dur="500"/>
                                        <p:tgtEl>
                                          <p:spTgt spid="18"/>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animEffect transition="in" filter="fade">
                                      <p:cBhvr>
                                        <p:cTn id="33" dur="500"/>
                                        <p:tgtEl>
                                          <p:spTgt spid="19"/>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0"/>
                                        </p:tgtEl>
                                        <p:attrNameLst>
                                          <p:attrName>style.visibility</p:attrName>
                                        </p:attrNameLst>
                                      </p:cBhvr>
                                      <p:to>
                                        <p:strVal val="visible"/>
                                      </p:to>
                                    </p:set>
                                    <p:animEffect transition="in" filter="fade">
                                      <p:cBhvr>
                                        <p:cTn id="36" dur="500"/>
                                        <p:tgtEl>
                                          <p:spTgt spid="20"/>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12"/>
                                        </p:tgtEl>
                                        <p:attrNameLst>
                                          <p:attrName>style.visibility</p:attrName>
                                        </p:attrNameLst>
                                      </p:cBhvr>
                                      <p:to>
                                        <p:strVal val="visible"/>
                                      </p:to>
                                    </p:set>
                                    <p:animEffect transition="in" filter="fade">
                                      <p:cBhvr>
                                        <p:cTn id="41" dur="500"/>
                                        <p:tgtEl>
                                          <p:spTgt spid="12"/>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fade">
                                      <p:cBhvr>
                                        <p:cTn id="44" dur="500"/>
                                        <p:tgtEl>
                                          <p:spTgt spid="13"/>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fade">
                                      <p:cBhvr>
                                        <p:cTn id="47" dur="500"/>
                                        <p:tgtEl>
                                          <p:spTgt spid="14"/>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OI Domains – Business Management Functions:</a:t>
            </a:r>
            <a:br>
              <a:rPr lang="en-US" b="1" dirty="0"/>
            </a:br>
            <a:r>
              <a:rPr lang="en-US" sz="2200" b="1" dirty="0"/>
              <a:t>Financial Management</a:t>
            </a:r>
          </a:p>
        </p:txBody>
      </p:sp>
      <p:sp>
        <p:nvSpPr>
          <p:cNvPr id="22" name="Text Placeholder 8"/>
          <p:cNvSpPr txBox="1">
            <a:spLocks/>
          </p:cNvSpPr>
          <p:nvPr/>
        </p:nvSpPr>
        <p:spPr>
          <a:xfrm>
            <a:off x="336788" y="1182175"/>
            <a:ext cx="3376106" cy="1231342"/>
          </a:xfrm>
          <a:prstGeom prst="rect">
            <a:avLst/>
          </a:prstGeom>
          <a:noFill/>
        </p:spPr>
        <p:txBody>
          <a:bodyPr vert="horz" lIns="0" tIns="0" rIns="0" bIns="0" rtlCol="0" anchor="t">
            <a:noAutofit/>
          </a:bodyPr>
          <a:lstStyle>
            <a:lvl1pPr marL="0" indent="0" algn="l" defTabSz="914400" rtl="0" eaLnBrk="1" latinLnBrk="0" hangingPunct="1">
              <a:lnSpc>
                <a:spcPct val="120000"/>
              </a:lnSpc>
              <a:spcBef>
                <a:spcPts val="600"/>
              </a:spcBef>
              <a:spcAft>
                <a:spcPts val="1200"/>
              </a:spcAft>
              <a:buFont typeface="Arial" panose="020B0604020202020204" pitchFamily="34" charset="0"/>
              <a:buNone/>
              <a:defRPr sz="1600" b="0" i="1" kern="1200" spc="0">
                <a:solidFill>
                  <a:schemeClr val="bg2"/>
                </a:solidFill>
                <a:latin typeface="Corbel" panose="020B0503020204020204" pitchFamily="34" charset="0"/>
                <a:ea typeface="+mn-ea"/>
                <a:cs typeface="+mn-cs"/>
              </a:defRPr>
            </a:lvl1pPr>
            <a:lvl2pPr marL="0" indent="0" algn="l" defTabSz="914400" rtl="0" eaLnBrk="1" latinLnBrk="0" hangingPunct="1">
              <a:lnSpc>
                <a:spcPct val="100000"/>
              </a:lnSpc>
              <a:spcBef>
                <a:spcPts val="0"/>
              </a:spcBef>
              <a:spcAft>
                <a:spcPts val="600"/>
              </a:spcAft>
              <a:buFont typeface="Arial" panose="020B0604020202020204" pitchFamily="34" charset="0"/>
              <a:buNone/>
              <a:defRPr sz="1500" i="1" kern="1200">
                <a:solidFill>
                  <a:schemeClr val="tx2"/>
                </a:solidFill>
                <a:latin typeface="Corbel" panose="020B0503020204020204" pitchFamily="34" charset="0"/>
                <a:ea typeface="+mn-ea"/>
                <a:cs typeface="+mn-cs"/>
              </a:defRPr>
            </a:lvl2pPr>
            <a:lvl3pPr marL="0" indent="0" algn="l" defTabSz="914400" rtl="0" eaLnBrk="1" latinLnBrk="0" hangingPunct="1">
              <a:lnSpc>
                <a:spcPct val="110000"/>
              </a:lnSpc>
              <a:spcBef>
                <a:spcPts val="600"/>
              </a:spcBef>
              <a:spcAft>
                <a:spcPts val="0"/>
              </a:spcAft>
              <a:buFont typeface="Arial" panose="020B0604020202020204" pitchFamily="34" charset="0"/>
              <a:buNone/>
              <a:defRPr sz="1100" b="1" kern="1200">
                <a:solidFill>
                  <a:schemeClr val="accent4"/>
                </a:solidFill>
                <a:latin typeface="+mj-lt"/>
                <a:ea typeface="+mn-ea"/>
                <a:cs typeface="Arial" panose="020B0604020202020204" pitchFamily="34" charset="0"/>
              </a:defRPr>
            </a:lvl3pPr>
            <a:lvl4pPr marL="0" indent="0" algn="l" defTabSz="914400" rtl="0" eaLnBrk="1" latinLnBrk="0" hangingPunct="1">
              <a:lnSpc>
                <a:spcPct val="114000"/>
              </a:lnSpc>
              <a:spcBef>
                <a:spcPts val="600"/>
              </a:spcBef>
              <a:spcAft>
                <a:spcPts val="600"/>
              </a:spcAft>
              <a:buFont typeface="Arial" panose="020B0604020202020204" pitchFamily="34" charset="0"/>
              <a:buNone/>
              <a:defRPr sz="1100" kern="1200">
                <a:solidFill>
                  <a:schemeClr val="tx2"/>
                </a:solidFill>
                <a:latin typeface="+mj-lt"/>
                <a:ea typeface="+mn-ea"/>
                <a:cs typeface="Arial" panose="020B0604020202020204" pitchFamily="34" charset="0"/>
              </a:defRPr>
            </a:lvl4pPr>
            <a:lvl5pPr marL="171450" indent="0" algn="l" defTabSz="914400" rtl="0" eaLnBrk="1" latinLnBrk="0" hangingPunct="1">
              <a:lnSpc>
                <a:spcPct val="95000"/>
              </a:lnSpc>
              <a:spcBef>
                <a:spcPts val="0"/>
              </a:spcBef>
              <a:spcAft>
                <a:spcPts val="600"/>
              </a:spcAft>
              <a:buFont typeface="Arial" panose="020B0604020202020204" pitchFamily="34" charset="0"/>
              <a:buNone/>
              <a:defRPr sz="1100" kern="1200">
                <a:solidFill>
                  <a:schemeClr val="tx2"/>
                </a:solidFill>
                <a:latin typeface="+mj-lt"/>
                <a:ea typeface="+mn-ea"/>
                <a:cs typeface="Arial" panose="020B0604020202020204" pitchFamily="34" charset="0"/>
              </a:defRPr>
            </a:lvl5pPr>
            <a:lvl6pPr marL="344488" indent="-173038" algn="l" defTabSz="914400" rtl="0" eaLnBrk="1" latinLnBrk="0" hangingPunct="1">
              <a:lnSpc>
                <a:spcPct val="85000"/>
              </a:lnSpc>
              <a:spcBef>
                <a:spcPct val="20000"/>
              </a:spcBef>
              <a:spcAft>
                <a:spcPts val="600"/>
              </a:spcAft>
              <a:buFont typeface="Arial" panose="020B0604020202020204" pitchFamily="34" charset="0"/>
              <a:buChar char="•"/>
              <a:defRPr sz="1100" kern="1200" baseline="0">
                <a:solidFill>
                  <a:schemeClr val="tx2"/>
                </a:solidFill>
                <a:latin typeface="+mj-lt"/>
                <a:ea typeface="+mn-ea"/>
                <a:cs typeface="+mn-cs"/>
              </a:defRPr>
            </a:lvl6pPr>
            <a:lvl7pPr marL="0" indent="0" algn="l" defTabSz="914400" rtl="0" eaLnBrk="1" latinLnBrk="0" hangingPunct="1">
              <a:spcBef>
                <a:spcPts val="600"/>
              </a:spcBef>
              <a:spcAft>
                <a:spcPts val="600"/>
              </a:spcAft>
              <a:buClr>
                <a:schemeClr val="bg2"/>
              </a:buClr>
              <a:buFont typeface="Arial" panose="020B0604020202020204" pitchFamily="34" charset="0"/>
              <a:buChar char="​"/>
              <a:defRPr sz="1500" i="1" kern="1200" baseline="0">
                <a:solidFill>
                  <a:schemeClr val="bg2"/>
                </a:solidFill>
                <a:latin typeface="Corbel" panose="020B0503020204020204" pitchFamily="34" charset="0"/>
                <a:ea typeface="+mn-ea"/>
                <a:cs typeface="+mn-cs"/>
              </a:defRPr>
            </a:lvl7pPr>
            <a:lvl8pPr marL="171450" indent="-171450" algn="l" defTabSz="914400" rtl="0" eaLnBrk="1" latinLnBrk="0" hangingPunct="1">
              <a:spcBef>
                <a:spcPts val="0"/>
              </a:spcBef>
              <a:spcAft>
                <a:spcPts val="600"/>
              </a:spcAft>
              <a:buFont typeface="Arial" panose="020B0604020202020204" pitchFamily="34" charset="0"/>
              <a:buChar char="•"/>
              <a:defRPr sz="1100" kern="1200">
                <a:solidFill>
                  <a:schemeClr val="bg2"/>
                </a:solidFill>
                <a:latin typeface="Corbel" panose="020B0503020204020204" pitchFamily="34" charset="0"/>
                <a:ea typeface="+mn-ea"/>
                <a:cs typeface="+mn-cs"/>
              </a:defRPr>
            </a:lvl8pPr>
            <a:lvl9pPr marL="344488" indent="-173038" algn="l" defTabSz="914400" rtl="0" eaLnBrk="1" latinLnBrk="0" hangingPunct="1">
              <a:spcBef>
                <a:spcPct val="20000"/>
              </a:spcBef>
              <a:spcAft>
                <a:spcPts val="600"/>
              </a:spcAft>
              <a:buFont typeface="Arial" panose="020B0604020202020204" pitchFamily="34" charset="0"/>
              <a:buChar char="•"/>
              <a:defRPr sz="1100" kern="1200">
                <a:solidFill>
                  <a:schemeClr val="bg2"/>
                </a:solidFill>
                <a:latin typeface="Corbel" panose="020B0503020204020204" pitchFamily="34" charset="0"/>
                <a:ea typeface="+mn-ea"/>
                <a:cs typeface="+mn-cs"/>
              </a:defRPr>
            </a:lvl9pPr>
          </a:lstStyle>
          <a:p>
            <a:pPr marL="0" marR="0" lvl="0" indent="0" algn="l" defTabSz="914400" rtl="0" eaLnBrk="1" fontAlgn="auto" latinLnBrk="0" hangingPunct="1">
              <a:lnSpc>
                <a:spcPct val="120000"/>
              </a:lnSpc>
              <a:spcBef>
                <a:spcPts val="600"/>
              </a:spcBef>
              <a:spcAft>
                <a:spcPts val="1200"/>
              </a:spcAft>
              <a:buClrTx/>
              <a:buSzTx/>
              <a:buFont typeface="Arial" panose="020B0604020202020204" pitchFamily="34" charset="0"/>
              <a:buNone/>
              <a:tabLst/>
              <a:defRPr/>
            </a:pPr>
            <a:r>
              <a:rPr lang="en-AU" sz="2000" b="1" i="0" dirty="0">
                <a:solidFill>
                  <a:srgbClr val="595A5D"/>
                </a:solidFill>
                <a:latin typeface="Arial" charset="0"/>
                <a:ea typeface="Arial" charset="0"/>
                <a:cs typeface="Arial" charset="0"/>
              </a:rPr>
              <a:t>Synopsis</a:t>
            </a:r>
            <a:br>
              <a:rPr lang="en-AU" sz="1400" b="1" i="0" dirty="0">
                <a:solidFill>
                  <a:srgbClr val="595A5D"/>
                </a:solidFill>
                <a:latin typeface="Arial" charset="0"/>
                <a:ea typeface="Arial" charset="0"/>
                <a:cs typeface="Arial" charset="0"/>
              </a:rPr>
            </a:br>
            <a:r>
              <a:rPr lang="en-AU" sz="1200" i="0" dirty="0">
                <a:solidFill>
                  <a:srgbClr val="595A5D"/>
                </a:solidFill>
                <a:latin typeface="Arial" charset="0"/>
                <a:ea typeface="Arial" charset="0"/>
                <a:cs typeface="Arial" charset="0"/>
              </a:rPr>
              <a:t>Optimize the cost of cloud services while balancing the quality and risk of providing those services. </a:t>
            </a:r>
          </a:p>
          <a:p>
            <a:pPr marL="0" marR="0" lvl="0" indent="0" algn="l" defTabSz="914400" rtl="0" eaLnBrk="1" fontAlgn="auto" latinLnBrk="0" hangingPunct="1">
              <a:lnSpc>
                <a:spcPct val="120000"/>
              </a:lnSpc>
              <a:spcBef>
                <a:spcPts val="600"/>
              </a:spcBef>
              <a:spcAft>
                <a:spcPts val="1200"/>
              </a:spcAft>
              <a:buClrTx/>
              <a:buSzTx/>
              <a:buFont typeface="Arial" panose="020B0604020202020204" pitchFamily="34" charset="0"/>
              <a:buNone/>
              <a:tabLst/>
              <a:defRPr/>
            </a:pPr>
            <a:endParaRPr kumimoji="0" lang="en-AU" b="1" i="0" u="none" strike="noStrike" kern="1200" cap="none" spc="0" normalizeH="0" baseline="0" noProof="0" dirty="0">
              <a:ln>
                <a:noFill/>
              </a:ln>
              <a:solidFill>
                <a:srgbClr val="595A5D"/>
              </a:solidFill>
              <a:effectLst/>
              <a:uLnTx/>
              <a:uFillTx/>
              <a:latin typeface="Arial" charset="0"/>
              <a:ea typeface="Arial" charset="0"/>
              <a:cs typeface="Arial" charset="0"/>
            </a:endParaRPr>
          </a:p>
        </p:txBody>
      </p:sp>
      <p:sp>
        <p:nvSpPr>
          <p:cNvPr id="27" name="Text Placeholder 8"/>
          <p:cNvSpPr txBox="1">
            <a:spLocks/>
          </p:cNvSpPr>
          <p:nvPr/>
        </p:nvSpPr>
        <p:spPr>
          <a:xfrm>
            <a:off x="336788" y="2541063"/>
            <a:ext cx="4154105" cy="1688579"/>
          </a:xfrm>
          <a:prstGeom prst="rect">
            <a:avLst/>
          </a:prstGeom>
        </p:spPr>
        <p:txBody>
          <a:bodyPr vert="horz" lIns="0" tIns="0" rIns="0" bIns="0" rtlCol="0" anchor="t">
            <a:noAutofit/>
          </a:bodyPr>
          <a:lstStyle>
            <a:lvl1pPr marL="0" indent="0" algn="l" defTabSz="914400" rtl="0" eaLnBrk="1" latinLnBrk="0" hangingPunct="1">
              <a:lnSpc>
                <a:spcPct val="120000"/>
              </a:lnSpc>
              <a:spcBef>
                <a:spcPts val="600"/>
              </a:spcBef>
              <a:spcAft>
                <a:spcPts val="1200"/>
              </a:spcAft>
              <a:buFont typeface="Arial" panose="020B0604020202020204" pitchFamily="34" charset="0"/>
              <a:buNone/>
              <a:defRPr sz="1600" b="0" i="1" kern="1200" spc="0">
                <a:solidFill>
                  <a:schemeClr val="bg2"/>
                </a:solidFill>
                <a:latin typeface="Corbel" panose="020B0503020204020204" pitchFamily="34" charset="0"/>
                <a:ea typeface="+mn-ea"/>
                <a:cs typeface="+mn-cs"/>
              </a:defRPr>
            </a:lvl1pPr>
            <a:lvl2pPr marL="0" indent="0" algn="l" defTabSz="914400" rtl="0" eaLnBrk="1" latinLnBrk="0" hangingPunct="1">
              <a:lnSpc>
                <a:spcPct val="100000"/>
              </a:lnSpc>
              <a:spcBef>
                <a:spcPts val="0"/>
              </a:spcBef>
              <a:spcAft>
                <a:spcPts val="600"/>
              </a:spcAft>
              <a:buFont typeface="Arial" panose="020B0604020202020204" pitchFamily="34" charset="0"/>
              <a:buNone/>
              <a:defRPr sz="1500" i="1" kern="1200">
                <a:solidFill>
                  <a:schemeClr val="tx2"/>
                </a:solidFill>
                <a:latin typeface="Corbel" panose="020B0503020204020204" pitchFamily="34" charset="0"/>
                <a:ea typeface="+mn-ea"/>
                <a:cs typeface="+mn-cs"/>
              </a:defRPr>
            </a:lvl2pPr>
            <a:lvl3pPr marL="0" indent="0" algn="l" defTabSz="914400" rtl="0" eaLnBrk="1" latinLnBrk="0" hangingPunct="1">
              <a:lnSpc>
                <a:spcPct val="110000"/>
              </a:lnSpc>
              <a:spcBef>
                <a:spcPts val="600"/>
              </a:spcBef>
              <a:spcAft>
                <a:spcPts val="0"/>
              </a:spcAft>
              <a:buFont typeface="Arial" panose="020B0604020202020204" pitchFamily="34" charset="0"/>
              <a:buNone/>
              <a:defRPr sz="1100" b="1" kern="1200">
                <a:solidFill>
                  <a:schemeClr val="accent4"/>
                </a:solidFill>
                <a:latin typeface="+mj-lt"/>
                <a:ea typeface="+mn-ea"/>
                <a:cs typeface="Arial" panose="020B0604020202020204" pitchFamily="34" charset="0"/>
              </a:defRPr>
            </a:lvl3pPr>
            <a:lvl4pPr marL="0" indent="0" algn="l" defTabSz="914400" rtl="0" eaLnBrk="1" latinLnBrk="0" hangingPunct="1">
              <a:lnSpc>
                <a:spcPct val="114000"/>
              </a:lnSpc>
              <a:spcBef>
                <a:spcPts val="600"/>
              </a:spcBef>
              <a:spcAft>
                <a:spcPts val="600"/>
              </a:spcAft>
              <a:buFont typeface="Arial" panose="020B0604020202020204" pitchFamily="34" charset="0"/>
              <a:buNone/>
              <a:defRPr sz="1100" kern="1200">
                <a:solidFill>
                  <a:schemeClr val="tx2"/>
                </a:solidFill>
                <a:latin typeface="+mj-lt"/>
                <a:ea typeface="+mn-ea"/>
                <a:cs typeface="Arial" panose="020B0604020202020204" pitchFamily="34" charset="0"/>
              </a:defRPr>
            </a:lvl4pPr>
            <a:lvl5pPr marL="171450" indent="0" algn="l" defTabSz="914400" rtl="0" eaLnBrk="1" latinLnBrk="0" hangingPunct="1">
              <a:lnSpc>
                <a:spcPct val="95000"/>
              </a:lnSpc>
              <a:spcBef>
                <a:spcPts val="0"/>
              </a:spcBef>
              <a:spcAft>
                <a:spcPts val="600"/>
              </a:spcAft>
              <a:buFont typeface="Arial" panose="020B0604020202020204" pitchFamily="34" charset="0"/>
              <a:buNone/>
              <a:defRPr sz="1100" kern="1200">
                <a:solidFill>
                  <a:schemeClr val="tx2"/>
                </a:solidFill>
                <a:latin typeface="+mj-lt"/>
                <a:ea typeface="+mn-ea"/>
                <a:cs typeface="Arial" panose="020B0604020202020204" pitchFamily="34" charset="0"/>
              </a:defRPr>
            </a:lvl5pPr>
            <a:lvl6pPr marL="344488" indent="-173038" algn="l" defTabSz="914400" rtl="0" eaLnBrk="1" latinLnBrk="0" hangingPunct="1">
              <a:lnSpc>
                <a:spcPct val="85000"/>
              </a:lnSpc>
              <a:spcBef>
                <a:spcPct val="20000"/>
              </a:spcBef>
              <a:spcAft>
                <a:spcPts val="600"/>
              </a:spcAft>
              <a:buFont typeface="Arial" panose="020B0604020202020204" pitchFamily="34" charset="0"/>
              <a:buChar char="•"/>
              <a:defRPr sz="1100" kern="1200" baseline="0">
                <a:solidFill>
                  <a:schemeClr val="tx2"/>
                </a:solidFill>
                <a:latin typeface="+mj-lt"/>
                <a:ea typeface="+mn-ea"/>
                <a:cs typeface="+mn-cs"/>
              </a:defRPr>
            </a:lvl6pPr>
            <a:lvl7pPr marL="0" indent="0" algn="l" defTabSz="914400" rtl="0" eaLnBrk="1" latinLnBrk="0" hangingPunct="1">
              <a:spcBef>
                <a:spcPts val="600"/>
              </a:spcBef>
              <a:spcAft>
                <a:spcPts val="600"/>
              </a:spcAft>
              <a:buClr>
                <a:schemeClr val="bg2"/>
              </a:buClr>
              <a:buFont typeface="Arial" panose="020B0604020202020204" pitchFamily="34" charset="0"/>
              <a:buChar char="​"/>
              <a:defRPr sz="1500" i="1" kern="1200" baseline="0">
                <a:solidFill>
                  <a:schemeClr val="bg2"/>
                </a:solidFill>
                <a:latin typeface="Corbel" panose="020B0503020204020204" pitchFamily="34" charset="0"/>
                <a:ea typeface="+mn-ea"/>
                <a:cs typeface="+mn-cs"/>
              </a:defRPr>
            </a:lvl7pPr>
            <a:lvl8pPr marL="171450" indent="-171450" algn="l" defTabSz="914400" rtl="0" eaLnBrk="1" latinLnBrk="0" hangingPunct="1">
              <a:spcBef>
                <a:spcPts val="0"/>
              </a:spcBef>
              <a:spcAft>
                <a:spcPts val="600"/>
              </a:spcAft>
              <a:buFont typeface="Arial" panose="020B0604020202020204" pitchFamily="34" charset="0"/>
              <a:buChar char="•"/>
              <a:defRPr sz="1100" kern="1200">
                <a:solidFill>
                  <a:schemeClr val="bg2"/>
                </a:solidFill>
                <a:latin typeface="Corbel" panose="020B0503020204020204" pitchFamily="34" charset="0"/>
                <a:ea typeface="+mn-ea"/>
                <a:cs typeface="+mn-cs"/>
              </a:defRPr>
            </a:lvl8pPr>
            <a:lvl9pPr marL="344488" indent="-173038" algn="l" defTabSz="914400" rtl="0" eaLnBrk="1" latinLnBrk="0" hangingPunct="1">
              <a:spcBef>
                <a:spcPct val="20000"/>
              </a:spcBef>
              <a:spcAft>
                <a:spcPts val="600"/>
              </a:spcAft>
              <a:buFont typeface="Arial" panose="020B0604020202020204" pitchFamily="34" charset="0"/>
              <a:buChar char="•"/>
              <a:defRPr sz="1100" kern="1200">
                <a:solidFill>
                  <a:schemeClr val="bg2"/>
                </a:solidFill>
                <a:latin typeface="Corbel" panose="020B0503020204020204" pitchFamily="34" charset="0"/>
                <a:ea typeface="+mn-ea"/>
                <a:cs typeface="+mn-cs"/>
              </a:defRPr>
            </a:lvl9pPr>
          </a:lstStyle>
          <a:p>
            <a:pPr marL="0" marR="0" lvl="0" indent="0" algn="l" defTabSz="914400" rtl="0" eaLnBrk="1" fontAlgn="auto" latinLnBrk="0" hangingPunct="1">
              <a:lnSpc>
                <a:spcPct val="120000"/>
              </a:lnSpc>
              <a:spcBef>
                <a:spcPts val="600"/>
              </a:spcBef>
              <a:spcAft>
                <a:spcPts val="1200"/>
              </a:spcAft>
              <a:buClrTx/>
              <a:buSzTx/>
              <a:buFont typeface="Arial" panose="020B0604020202020204" pitchFamily="34" charset="0"/>
              <a:buNone/>
              <a:tabLst/>
              <a:defRPr/>
            </a:pPr>
            <a:r>
              <a:rPr kumimoji="0" lang="en-AU" sz="2000" b="1" i="0" u="none" strike="noStrike" kern="1200" cap="none" spc="0" normalizeH="0" baseline="0" noProof="0" dirty="0">
                <a:ln>
                  <a:noFill/>
                </a:ln>
                <a:solidFill>
                  <a:srgbClr val="595A5D"/>
                </a:solidFill>
                <a:effectLst/>
                <a:uLnTx/>
                <a:uFillTx/>
                <a:latin typeface="Arial" charset="0"/>
                <a:ea typeface="Arial" charset="0"/>
                <a:cs typeface="Arial" charset="0"/>
              </a:rPr>
              <a:t>Why</a:t>
            </a:r>
            <a:r>
              <a:rPr kumimoji="0" lang="en-AU" sz="2000" b="1" i="0" u="none" strike="noStrike" kern="1200" cap="none" spc="0" normalizeH="0" noProof="0" dirty="0">
                <a:ln>
                  <a:noFill/>
                </a:ln>
                <a:solidFill>
                  <a:srgbClr val="595A5D"/>
                </a:solidFill>
                <a:effectLst/>
                <a:uLnTx/>
                <a:uFillTx/>
                <a:latin typeface="Arial" charset="0"/>
                <a:ea typeface="Arial" charset="0"/>
                <a:cs typeface="Arial" charset="0"/>
              </a:rPr>
              <a:t> is the OI Function Important?</a:t>
            </a:r>
          </a:p>
          <a:p>
            <a:pPr marL="285750" marR="0" lvl="0" indent="-285750" algn="l" defTabSz="914400" rtl="0" eaLnBrk="1" fontAlgn="auto" latinLnBrk="0" hangingPunct="1">
              <a:lnSpc>
                <a:spcPct val="120000"/>
              </a:lnSpc>
              <a:spcBef>
                <a:spcPts val="0"/>
              </a:spcBef>
              <a:spcAft>
                <a:spcPts val="0"/>
              </a:spcAft>
              <a:buClrTx/>
              <a:buSzTx/>
              <a:buFont typeface="Arial" charset="0"/>
              <a:buChar char="•"/>
              <a:tabLst/>
              <a:defRPr/>
            </a:pPr>
            <a:r>
              <a:rPr lang="en-AU" sz="1200" i="0" dirty="0">
                <a:solidFill>
                  <a:srgbClr val="595A5D"/>
                </a:solidFill>
                <a:latin typeface="Arial" charset="0"/>
                <a:ea typeface="Arial" charset="0"/>
                <a:cs typeface="Arial" charset="0"/>
              </a:rPr>
              <a:t>Controlling spend</a:t>
            </a:r>
          </a:p>
          <a:p>
            <a:pPr marL="285750" lvl="0" indent="-285750">
              <a:spcBef>
                <a:spcPts val="0"/>
              </a:spcBef>
              <a:spcAft>
                <a:spcPts val="0"/>
              </a:spcAft>
              <a:buFont typeface="Arial" charset="0"/>
              <a:buChar char="•"/>
              <a:defRPr/>
            </a:pPr>
            <a:r>
              <a:rPr lang="en-AU" sz="1200" i="0" dirty="0">
                <a:solidFill>
                  <a:srgbClr val="595A5D"/>
                </a:solidFill>
                <a:latin typeface="Arial" charset="0"/>
                <a:ea typeface="Arial" charset="0"/>
                <a:cs typeface="Arial" charset="0"/>
              </a:rPr>
              <a:t>Giving visibility into the cost of a business service so customers can have data points to access in a decision process </a:t>
            </a:r>
          </a:p>
          <a:p>
            <a:pPr marL="285750" lvl="0" indent="-285750">
              <a:spcBef>
                <a:spcPts val="0"/>
              </a:spcBef>
              <a:spcAft>
                <a:spcPts val="0"/>
              </a:spcAft>
              <a:buFont typeface="Arial" charset="0"/>
              <a:buChar char="•"/>
              <a:defRPr/>
            </a:pPr>
            <a:r>
              <a:rPr lang="en-AU" sz="1200" i="0" dirty="0">
                <a:solidFill>
                  <a:srgbClr val="595A5D"/>
                </a:solidFill>
                <a:latin typeface="Arial" charset="0"/>
                <a:ea typeface="Arial" charset="0"/>
                <a:cs typeface="Arial" charset="0"/>
              </a:rPr>
              <a:t>Enables the ”freedom” to innovate if cost inhibitors are removed</a:t>
            </a:r>
          </a:p>
          <a:p>
            <a:pPr marL="285750" marR="0" lvl="0" indent="-285750" algn="l" defTabSz="914400" rtl="0" eaLnBrk="1" fontAlgn="auto" latinLnBrk="0" hangingPunct="1">
              <a:lnSpc>
                <a:spcPct val="120000"/>
              </a:lnSpc>
              <a:spcBef>
                <a:spcPts val="0"/>
              </a:spcBef>
              <a:spcAft>
                <a:spcPts val="0"/>
              </a:spcAft>
              <a:buClrTx/>
              <a:buSzTx/>
              <a:buFont typeface="Arial" charset="0"/>
              <a:buChar char="•"/>
              <a:tabLst/>
              <a:defRPr/>
            </a:pPr>
            <a:endParaRPr lang="en-AU" sz="1400" i="0" dirty="0">
              <a:solidFill>
                <a:srgbClr val="595A5D"/>
              </a:solidFill>
              <a:latin typeface="Arial" charset="0"/>
              <a:ea typeface="Arial" charset="0"/>
              <a:cs typeface="Arial" charset="0"/>
            </a:endParaRPr>
          </a:p>
        </p:txBody>
      </p:sp>
      <p:sp>
        <p:nvSpPr>
          <p:cNvPr id="11" name="Text Placeholder 8"/>
          <p:cNvSpPr txBox="1">
            <a:spLocks/>
          </p:cNvSpPr>
          <p:nvPr/>
        </p:nvSpPr>
        <p:spPr>
          <a:xfrm>
            <a:off x="4572000" y="724523"/>
            <a:ext cx="4101863" cy="457652"/>
          </a:xfrm>
          <a:prstGeom prst="rect">
            <a:avLst/>
          </a:prstGeom>
        </p:spPr>
        <p:txBody>
          <a:bodyPr vert="horz" lIns="0" tIns="0" rIns="0" bIns="0" rtlCol="0" anchor="t">
            <a:noAutofit/>
          </a:bodyPr>
          <a:lstStyle>
            <a:lvl1pPr marL="0" indent="0" algn="l" defTabSz="914400" rtl="0" eaLnBrk="1" latinLnBrk="0" hangingPunct="1">
              <a:lnSpc>
                <a:spcPct val="120000"/>
              </a:lnSpc>
              <a:spcBef>
                <a:spcPts val="600"/>
              </a:spcBef>
              <a:spcAft>
                <a:spcPts val="1200"/>
              </a:spcAft>
              <a:buFont typeface="Arial" panose="020B0604020202020204" pitchFamily="34" charset="0"/>
              <a:buNone/>
              <a:defRPr sz="1600" b="0" i="1" kern="1200" spc="0">
                <a:solidFill>
                  <a:schemeClr val="bg2"/>
                </a:solidFill>
                <a:latin typeface="Corbel" panose="020B0503020204020204" pitchFamily="34" charset="0"/>
                <a:ea typeface="+mn-ea"/>
                <a:cs typeface="+mn-cs"/>
              </a:defRPr>
            </a:lvl1pPr>
            <a:lvl2pPr marL="0" indent="0" algn="l" defTabSz="914400" rtl="0" eaLnBrk="1" latinLnBrk="0" hangingPunct="1">
              <a:lnSpc>
                <a:spcPct val="100000"/>
              </a:lnSpc>
              <a:spcBef>
                <a:spcPts val="0"/>
              </a:spcBef>
              <a:spcAft>
                <a:spcPts val="600"/>
              </a:spcAft>
              <a:buFont typeface="Arial" panose="020B0604020202020204" pitchFamily="34" charset="0"/>
              <a:buNone/>
              <a:defRPr sz="1500" i="1" kern="1200">
                <a:solidFill>
                  <a:schemeClr val="tx2"/>
                </a:solidFill>
                <a:latin typeface="Corbel" panose="020B0503020204020204" pitchFamily="34" charset="0"/>
                <a:ea typeface="+mn-ea"/>
                <a:cs typeface="+mn-cs"/>
              </a:defRPr>
            </a:lvl2pPr>
            <a:lvl3pPr marL="0" indent="0" algn="l" defTabSz="914400" rtl="0" eaLnBrk="1" latinLnBrk="0" hangingPunct="1">
              <a:lnSpc>
                <a:spcPct val="110000"/>
              </a:lnSpc>
              <a:spcBef>
                <a:spcPts val="600"/>
              </a:spcBef>
              <a:spcAft>
                <a:spcPts val="0"/>
              </a:spcAft>
              <a:buFont typeface="Arial" panose="020B0604020202020204" pitchFamily="34" charset="0"/>
              <a:buNone/>
              <a:defRPr sz="1100" b="1" kern="1200">
                <a:solidFill>
                  <a:schemeClr val="accent4"/>
                </a:solidFill>
                <a:latin typeface="+mj-lt"/>
                <a:ea typeface="+mn-ea"/>
                <a:cs typeface="Arial" panose="020B0604020202020204" pitchFamily="34" charset="0"/>
              </a:defRPr>
            </a:lvl3pPr>
            <a:lvl4pPr marL="0" indent="0" algn="l" defTabSz="914400" rtl="0" eaLnBrk="1" latinLnBrk="0" hangingPunct="1">
              <a:lnSpc>
                <a:spcPct val="114000"/>
              </a:lnSpc>
              <a:spcBef>
                <a:spcPts val="600"/>
              </a:spcBef>
              <a:spcAft>
                <a:spcPts val="600"/>
              </a:spcAft>
              <a:buFont typeface="Arial" panose="020B0604020202020204" pitchFamily="34" charset="0"/>
              <a:buNone/>
              <a:defRPr sz="1100" kern="1200">
                <a:solidFill>
                  <a:schemeClr val="tx2"/>
                </a:solidFill>
                <a:latin typeface="+mj-lt"/>
                <a:ea typeface="+mn-ea"/>
                <a:cs typeface="Arial" panose="020B0604020202020204" pitchFamily="34" charset="0"/>
              </a:defRPr>
            </a:lvl4pPr>
            <a:lvl5pPr marL="171450" indent="0" algn="l" defTabSz="914400" rtl="0" eaLnBrk="1" latinLnBrk="0" hangingPunct="1">
              <a:lnSpc>
                <a:spcPct val="95000"/>
              </a:lnSpc>
              <a:spcBef>
                <a:spcPts val="0"/>
              </a:spcBef>
              <a:spcAft>
                <a:spcPts val="600"/>
              </a:spcAft>
              <a:buFont typeface="Arial" panose="020B0604020202020204" pitchFamily="34" charset="0"/>
              <a:buNone/>
              <a:defRPr sz="1100" kern="1200">
                <a:solidFill>
                  <a:schemeClr val="tx2"/>
                </a:solidFill>
                <a:latin typeface="+mj-lt"/>
                <a:ea typeface="+mn-ea"/>
                <a:cs typeface="Arial" panose="020B0604020202020204" pitchFamily="34" charset="0"/>
              </a:defRPr>
            </a:lvl5pPr>
            <a:lvl6pPr marL="344488" indent="-173038" algn="l" defTabSz="914400" rtl="0" eaLnBrk="1" latinLnBrk="0" hangingPunct="1">
              <a:lnSpc>
                <a:spcPct val="85000"/>
              </a:lnSpc>
              <a:spcBef>
                <a:spcPct val="20000"/>
              </a:spcBef>
              <a:spcAft>
                <a:spcPts val="600"/>
              </a:spcAft>
              <a:buFont typeface="Arial" panose="020B0604020202020204" pitchFamily="34" charset="0"/>
              <a:buChar char="•"/>
              <a:defRPr sz="1100" kern="1200" baseline="0">
                <a:solidFill>
                  <a:schemeClr val="tx2"/>
                </a:solidFill>
                <a:latin typeface="+mj-lt"/>
                <a:ea typeface="+mn-ea"/>
                <a:cs typeface="+mn-cs"/>
              </a:defRPr>
            </a:lvl6pPr>
            <a:lvl7pPr marL="0" indent="0" algn="l" defTabSz="914400" rtl="0" eaLnBrk="1" latinLnBrk="0" hangingPunct="1">
              <a:spcBef>
                <a:spcPts val="600"/>
              </a:spcBef>
              <a:spcAft>
                <a:spcPts val="600"/>
              </a:spcAft>
              <a:buClr>
                <a:schemeClr val="bg2"/>
              </a:buClr>
              <a:buFont typeface="Arial" panose="020B0604020202020204" pitchFamily="34" charset="0"/>
              <a:buChar char="​"/>
              <a:defRPr sz="1500" i="1" kern="1200" baseline="0">
                <a:solidFill>
                  <a:schemeClr val="bg2"/>
                </a:solidFill>
                <a:latin typeface="Corbel" panose="020B0503020204020204" pitchFamily="34" charset="0"/>
                <a:ea typeface="+mn-ea"/>
                <a:cs typeface="+mn-cs"/>
              </a:defRPr>
            </a:lvl7pPr>
            <a:lvl8pPr marL="171450" indent="-171450" algn="l" defTabSz="914400" rtl="0" eaLnBrk="1" latinLnBrk="0" hangingPunct="1">
              <a:spcBef>
                <a:spcPts val="0"/>
              </a:spcBef>
              <a:spcAft>
                <a:spcPts val="600"/>
              </a:spcAft>
              <a:buFont typeface="Arial" panose="020B0604020202020204" pitchFamily="34" charset="0"/>
              <a:buChar char="•"/>
              <a:defRPr sz="1100" kern="1200">
                <a:solidFill>
                  <a:schemeClr val="bg2"/>
                </a:solidFill>
                <a:latin typeface="Corbel" panose="020B0503020204020204" pitchFamily="34" charset="0"/>
                <a:ea typeface="+mn-ea"/>
                <a:cs typeface="+mn-cs"/>
              </a:defRPr>
            </a:lvl8pPr>
            <a:lvl9pPr marL="344488" indent="-173038" algn="l" defTabSz="914400" rtl="0" eaLnBrk="1" latinLnBrk="0" hangingPunct="1">
              <a:spcBef>
                <a:spcPct val="20000"/>
              </a:spcBef>
              <a:spcAft>
                <a:spcPts val="600"/>
              </a:spcAft>
              <a:buFont typeface="Arial" panose="020B0604020202020204" pitchFamily="34" charset="0"/>
              <a:buChar char="•"/>
              <a:defRPr sz="1100" kern="1200">
                <a:solidFill>
                  <a:schemeClr val="bg2"/>
                </a:solidFill>
                <a:latin typeface="Corbel" panose="020B0503020204020204" pitchFamily="34" charset="0"/>
                <a:ea typeface="+mn-ea"/>
                <a:cs typeface="+mn-cs"/>
              </a:defRPr>
            </a:lvl9pPr>
          </a:lstStyle>
          <a:p>
            <a:r>
              <a:rPr kumimoji="0" lang="en-US" sz="1800" b="1" i="0" u="none" strike="noStrike" kern="1200" cap="none" spc="0" normalizeH="0" baseline="0" noProof="0" dirty="0">
                <a:ln>
                  <a:noFill/>
                </a:ln>
                <a:solidFill>
                  <a:srgbClr val="595A5D"/>
                </a:solidFill>
                <a:effectLst/>
                <a:uLnTx/>
                <a:uFillTx/>
                <a:latin typeface="Arial" charset="0"/>
                <a:ea typeface="Arial" charset="0"/>
                <a:cs typeface="Arial" charset="0"/>
              </a:rPr>
              <a:t>Tools, Templates and Best Practices</a:t>
            </a:r>
          </a:p>
        </p:txBody>
      </p:sp>
      <p:cxnSp>
        <p:nvCxnSpPr>
          <p:cNvPr id="12" name="Straight Connector 11"/>
          <p:cNvCxnSpPr/>
          <p:nvPr/>
        </p:nvCxnSpPr>
        <p:spPr>
          <a:xfrm flipH="1" flipV="1">
            <a:off x="4500501" y="1248844"/>
            <a:ext cx="30933" cy="3335856"/>
          </a:xfrm>
          <a:prstGeom prst="line">
            <a:avLst/>
          </a:prstGeom>
          <a:ln w="38100">
            <a:solidFill>
              <a:srgbClr val="F7A027"/>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H="1" flipV="1">
            <a:off x="241300" y="2454692"/>
            <a:ext cx="4248941" cy="4020"/>
          </a:xfrm>
          <a:prstGeom prst="line">
            <a:avLst/>
          </a:prstGeom>
          <a:ln w="38100">
            <a:solidFill>
              <a:srgbClr val="F7A027"/>
            </a:solidFill>
          </a:ln>
        </p:spPr>
        <p:style>
          <a:lnRef idx="1">
            <a:schemeClr val="accent1"/>
          </a:lnRef>
          <a:fillRef idx="0">
            <a:schemeClr val="accent1"/>
          </a:fillRef>
          <a:effectRef idx="0">
            <a:schemeClr val="accent1"/>
          </a:effectRef>
          <a:fontRef idx="minor">
            <a:schemeClr val="tx1"/>
          </a:fontRef>
        </p:style>
      </p:cxnSp>
      <p:sp>
        <p:nvSpPr>
          <p:cNvPr id="29" name="Rectangle 28"/>
          <p:cNvSpPr/>
          <p:nvPr/>
        </p:nvSpPr>
        <p:spPr>
          <a:xfrm>
            <a:off x="4596160" y="3050164"/>
            <a:ext cx="4572000" cy="1846659"/>
          </a:xfrm>
          <a:prstGeom prst="rect">
            <a:avLst/>
          </a:prstGeom>
        </p:spPr>
        <p:txBody>
          <a:bodyPr>
            <a:spAutoFit/>
          </a:bodyPr>
          <a:lstStyle/>
          <a:p>
            <a:pPr marL="285750" indent="-285750">
              <a:buFont typeface="Arial" charset="0"/>
              <a:buChar char="•"/>
            </a:pPr>
            <a:r>
              <a:rPr lang="en-US" sz="1200" dirty="0"/>
              <a:t>Leverage AWS Consolidated Billing</a:t>
            </a:r>
          </a:p>
          <a:p>
            <a:pPr marL="285750" indent="-285750">
              <a:buFont typeface="Arial" charset="0"/>
              <a:buChar char="•"/>
            </a:pPr>
            <a:r>
              <a:rPr lang="en-US" sz="1200" dirty="0"/>
              <a:t>Tagging and Taxonomy Standards: Resource, Chargeback/Billing</a:t>
            </a:r>
            <a:endParaRPr lang="en-US" sz="1200" dirty="0">
              <a:solidFill>
                <a:srgbClr val="595A5D"/>
              </a:solidFill>
              <a:ea typeface="Arial" charset="0"/>
              <a:cs typeface="Arial" charset="0"/>
            </a:endParaRPr>
          </a:p>
          <a:p>
            <a:pPr marL="285750" indent="-285750">
              <a:buFont typeface="Arial" charset="0"/>
              <a:buChar char="•"/>
            </a:pPr>
            <a:r>
              <a:rPr lang="en-US" sz="1200" dirty="0">
                <a:solidFill>
                  <a:srgbClr val="595A5D"/>
                </a:solidFill>
                <a:ea typeface="Arial" charset="0"/>
                <a:cs typeface="Arial" charset="0"/>
              </a:rPr>
              <a:t>Establish cost control standards/guidelines across business units to avoid unexpected charges Establish selection criteria based on strategic objectives of the business and technical capability</a:t>
            </a:r>
          </a:p>
          <a:p>
            <a:pPr marL="285750" indent="-285750">
              <a:buFont typeface="Arial" charset="0"/>
              <a:buChar char="•"/>
            </a:pPr>
            <a:r>
              <a:rPr lang="en-US" sz="1200" dirty="0">
                <a:solidFill>
                  <a:srgbClr val="595A5D"/>
                </a:solidFill>
                <a:ea typeface="Arial" charset="0"/>
                <a:cs typeface="Arial" charset="0"/>
              </a:rPr>
              <a:t>3rd Party Financial Management Tools</a:t>
            </a:r>
          </a:p>
          <a:p>
            <a:pPr marL="285750" indent="-285750">
              <a:buFont typeface="Arial" charset="0"/>
              <a:buChar char="•"/>
            </a:pPr>
            <a:endParaRPr lang="en-AU" dirty="0">
              <a:solidFill>
                <a:srgbClr val="595A5D"/>
              </a:solidFill>
              <a:latin typeface="Arial" charset="0"/>
              <a:ea typeface="Arial" charset="0"/>
              <a:cs typeface="Arial" charset="0"/>
            </a:endParaRPr>
          </a:p>
        </p:txBody>
      </p:sp>
      <p:grpSp>
        <p:nvGrpSpPr>
          <p:cNvPr id="3" name="Group 2">
            <a:extLst>
              <a:ext uri="{FF2B5EF4-FFF2-40B4-BE49-F238E27FC236}">
                <a16:creationId xmlns:a16="http://schemas.microsoft.com/office/drawing/2014/main" id="{E1E685FF-612A-4943-9C90-1C038E9C1CBA}"/>
              </a:ext>
            </a:extLst>
          </p:cNvPr>
          <p:cNvGrpSpPr/>
          <p:nvPr/>
        </p:nvGrpSpPr>
        <p:grpSpPr>
          <a:xfrm>
            <a:off x="5477716" y="1123900"/>
            <a:ext cx="1204670" cy="951272"/>
            <a:chOff x="5870836" y="1620478"/>
            <a:chExt cx="1204670" cy="951272"/>
          </a:xfrm>
        </p:grpSpPr>
        <p:sp>
          <p:nvSpPr>
            <p:cNvPr id="18" name="TextBox 17">
              <a:extLst>
                <a:ext uri="{FF2B5EF4-FFF2-40B4-BE49-F238E27FC236}">
                  <a16:creationId xmlns:a16="http://schemas.microsoft.com/office/drawing/2014/main" id="{CD44A380-6311-B34E-95D4-8B1665C139AA}"/>
                </a:ext>
              </a:extLst>
            </p:cNvPr>
            <p:cNvSpPr txBox="1"/>
            <p:nvPr/>
          </p:nvSpPr>
          <p:spPr>
            <a:xfrm>
              <a:off x="5870836" y="2171640"/>
              <a:ext cx="1204670" cy="400110"/>
            </a:xfrm>
            <a:prstGeom prst="rect">
              <a:avLst/>
            </a:prstGeom>
            <a:noFill/>
          </p:spPr>
          <p:txBody>
            <a:bodyPr wrap="square" rtlCol="0">
              <a:spAutoFit/>
            </a:bodyPr>
            <a:lstStyle/>
            <a:p>
              <a:pPr algn="ctr"/>
              <a:r>
                <a:rPr lang="en-US" sz="1000" dirty="0"/>
                <a:t>AWS Compute Optimizer</a:t>
              </a:r>
            </a:p>
          </p:txBody>
        </p:sp>
        <p:pic>
          <p:nvPicPr>
            <p:cNvPr id="20" name="Picture 19">
              <a:extLst>
                <a:ext uri="{FF2B5EF4-FFF2-40B4-BE49-F238E27FC236}">
                  <a16:creationId xmlns:a16="http://schemas.microsoft.com/office/drawing/2014/main" id="{AEDFDB04-A358-0848-830A-162DF880DD4E}"/>
                </a:ext>
              </a:extLst>
            </p:cNvPr>
            <p:cNvPicPr>
              <a:picLocks noChangeAspect="1"/>
            </p:cNvPicPr>
            <p:nvPr/>
          </p:nvPicPr>
          <p:blipFill>
            <a:blip r:embed="rId3"/>
            <a:stretch>
              <a:fillRect/>
            </a:stretch>
          </p:blipFill>
          <p:spPr>
            <a:xfrm>
              <a:off x="6189978" y="1620478"/>
              <a:ext cx="566386" cy="566386"/>
            </a:xfrm>
            <a:prstGeom prst="rect">
              <a:avLst/>
            </a:prstGeom>
          </p:spPr>
        </p:pic>
      </p:grpSp>
      <p:grpSp>
        <p:nvGrpSpPr>
          <p:cNvPr id="4" name="Group 3">
            <a:extLst>
              <a:ext uri="{FF2B5EF4-FFF2-40B4-BE49-F238E27FC236}">
                <a16:creationId xmlns:a16="http://schemas.microsoft.com/office/drawing/2014/main" id="{9916FE52-5488-FD46-88A1-2D2022427898}"/>
              </a:ext>
            </a:extLst>
          </p:cNvPr>
          <p:cNvGrpSpPr/>
          <p:nvPr/>
        </p:nvGrpSpPr>
        <p:grpSpPr>
          <a:xfrm>
            <a:off x="6505615" y="1119719"/>
            <a:ext cx="1012938" cy="804744"/>
            <a:chOff x="8670676" y="1239403"/>
            <a:chExt cx="1012938" cy="804744"/>
          </a:xfrm>
        </p:grpSpPr>
        <p:sp>
          <p:nvSpPr>
            <p:cNvPr id="21" name="TextBox 20">
              <a:extLst>
                <a:ext uri="{FF2B5EF4-FFF2-40B4-BE49-F238E27FC236}">
                  <a16:creationId xmlns:a16="http://schemas.microsoft.com/office/drawing/2014/main" id="{BDE6961A-AC25-3343-AD54-F1FF758AE3C8}"/>
                </a:ext>
              </a:extLst>
            </p:cNvPr>
            <p:cNvSpPr txBox="1"/>
            <p:nvPr/>
          </p:nvSpPr>
          <p:spPr>
            <a:xfrm>
              <a:off x="8670676" y="1797926"/>
              <a:ext cx="1012938" cy="246221"/>
            </a:xfrm>
            <a:prstGeom prst="rect">
              <a:avLst/>
            </a:prstGeom>
            <a:noFill/>
          </p:spPr>
          <p:txBody>
            <a:bodyPr wrap="square" rtlCol="0">
              <a:spAutoFit/>
            </a:bodyPr>
            <a:lstStyle/>
            <a:p>
              <a:pPr algn="ctr"/>
              <a:r>
                <a:rPr lang="en-US" sz="1000" dirty="0">
                  <a:latin typeface="+mj-lt"/>
                  <a:ea typeface="Amazon Ember" panose="020B0603020204020204" pitchFamily="34" charset="0"/>
                  <a:cs typeface="Amazon Ember" panose="020B0603020204020204" pitchFamily="34" charset="0"/>
                </a:rPr>
                <a:t>AWS Budgets</a:t>
              </a:r>
            </a:p>
          </p:txBody>
        </p:sp>
        <p:pic>
          <p:nvPicPr>
            <p:cNvPr id="24" name="Graphic 23">
              <a:extLst>
                <a:ext uri="{FF2B5EF4-FFF2-40B4-BE49-F238E27FC236}">
                  <a16:creationId xmlns:a16="http://schemas.microsoft.com/office/drawing/2014/main" id="{57C63B58-09DB-B648-9DD3-E116BA1A614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893952" y="1239403"/>
              <a:ext cx="566386" cy="566386"/>
            </a:xfrm>
            <a:prstGeom prst="rect">
              <a:avLst/>
            </a:prstGeom>
          </p:spPr>
        </p:pic>
      </p:grpSp>
      <p:grpSp>
        <p:nvGrpSpPr>
          <p:cNvPr id="5" name="Group 4">
            <a:extLst>
              <a:ext uri="{FF2B5EF4-FFF2-40B4-BE49-F238E27FC236}">
                <a16:creationId xmlns:a16="http://schemas.microsoft.com/office/drawing/2014/main" id="{FD009FDE-810F-B948-A3BD-BBCCD08BEEC3}"/>
              </a:ext>
            </a:extLst>
          </p:cNvPr>
          <p:cNvGrpSpPr/>
          <p:nvPr/>
        </p:nvGrpSpPr>
        <p:grpSpPr>
          <a:xfrm>
            <a:off x="7405493" y="1113434"/>
            <a:ext cx="1108936" cy="961738"/>
            <a:chOff x="8772568" y="2465545"/>
            <a:chExt cx="1108936" cy="961738"/>
          </a:xfrm>
        </p:grpSpPr>
        <p:sp>
          <p:nvSpPr>
            <p:cNvPr id="25" name="TextBox 24">
              <a:extLst>
                <a:ext uri="{FF2B5EF4-FFF2-40B4-BE49-F238E27FC236}">
                  <a16:creationId xmlns:a16="http://schemas.microsoft.com/office/drawing/2014/main" id="{A1654685-2D9A-1743-806B-11AFC4AB17CF}"/>
                </a:ext>
              </a:extLst>
            </p:cNvPr>
            <p:cNvSpPr txBox="1"/>
            <p:nvPr/>
          </p:nvSpPr>
          <p:spPr>
            <a:xfrm>
              <a:off x="8772568" y="3027173"/>
              <a:ext cx="1108936" cy="400110"/>
            </a:xfrm>
            <a:prstGeom prst="rect">
              <a:avLst/>
            </a:prstGeom>
            <a:noFill/>
          </p:spPr>
          <p:txBody>
            <a:bodyPr wrap="square" rtlCol="0">
              <a:spAutoFit/>
            </a:bodyPr>
            <a:lstStyle/>
            <a:p>
              <a:pPr algn="ctr"/>
              <a:r>
                <a:rPr lang="en-US" sz="1000" dirty="0">
                  <a:latin typeface="+mj-lt"/>
                  <a:ea typeface="Amazon Ember" panose="020B0603020204020204" pitchFamily="34" charset="0"/>
                  <a:cs typeface="Amazon Ember" panose="020B0603020204020204" pitchFamily="34" charset="0"/>
                </a:rPr>
                <a:t>AWS Cost Explorer</a:t>
              </a:r>
            </a:p>
          </p:txBody>
        </p:sp>
        <p:pic>
          <p:nvPicPr>
            <p:cNvPr id="26" name="Graphic 25">
              <a:extLst>
                <a:ext uri="{FF2B5EF4-FFF2-40B4-BE49-F238E27FC236}">
                  <a16:creationId xmlns:a16="http://schemas.microsoft.com/office/drawing/2014/main" id="{3CAA706A-BE6C-904E-8B07-07B0917FD34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048511" y="2465545"/>
              <a:ext cx="566387" cy="566387"/>
            </a:xfrm>
            <a:prstGeom prst="rect">
              <a:avLst/>
            </a:prstGeom>
          </p:spPr>
        </p:pic>
      </p:grpSp>
      <p:grpSp>
        <p:nvGrpSpPr>
          <p:cNvPr id="28" name="Group 27">
            <a:extLst>
              <a:ext uri="{FF2B5EF4-FFF2-40B4-BE49-F238E27FC236}">
                <a16:creationId xmlns:a16="http://schemas.microsoft.com/office/drawing/2014/main" id="{F906EF06-84E5-8C49-8FFD-F6A1D09BF30C}"/>
              </a:ext>
            </a:extLst>
          </p:cNvPr>
          <p:cNvGrpSpPr/>
          <p:nvPr/>
        </p:nvGrpSpPr>
        <p:grpSpPr>
          <a:xfrm>
            <a:off x="4475001" y="1128323"/>
            <a:ext cx="1283010" cy="991904"/>
            <a:chOff x="4776670" y="1729569"/>
            <a:chExt cx="1283010" cy="991904"/>
          </a:xfrm>
        </p:grpSpPr>
        <p:sp>
          <p:nvSpPr>
            <p:cNvPr id="34" name="TextBox 33">
              <a:extLst>
                <a:ext uri="{FF2B5EF4-FFF2-40B4-BE49-F238E27FC236}">
                  <a16:creationId xmlns:a16="http://schemas.microsoft.com/office/drawing/2014/main" id="{8892114A-E7FC-9B47-84D4-AEE7CE0B5A3F}"/>
                </a:ext>
              </a:extLst>
            </p:cNvPr>
            <p:cNvSpPr txBox="1"/>
            <p:nvPr/>
          </p:nvSpPr>
          <p:spPr>
            <a:xfrm>
              <a:off x="4776670" y="2321363"/>
              <a:ext cx="1283010" cy="400110"/>
            </a:xfrm>
            <a:prstGeom prst="rect">
              <a:avLst/>
            </a:prstGeom>
            <a:noFill/>
          </p:spPr>
          <p:txBody>
            <a:bodyPr wrap="square" rtlCol="0">
              <a:spAutoFit/>
            </a:bodyPr>
            <a:lstStyle/>
            <a:p>
              <a:pPr algn="ctr"/>
              <a:r>
                <a:rPr lang="en-US" sz="1000" dirty="0"/>
                <a:t>AWS Trusted Advisor</a:t>
              </a:r>
            </a:p>
          </p:txBody>
        </p:sp>
        <p:pic>
          <p:nvPicPr>
            <p:cNvPr id="35" name="Graphic 34">
              <a:extLst>
                <a:ext uri="{FF2B5EF4-FFF2-40B4-BE49-F238E27FC236}">
                  <a16:creationId xmlns:a16="http://schemas.microsoft.com/office/drawing/2014/main" id="{C2ABF095-7554-A549-BC8F-DBFF70AF9CF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139903" y="1729569"/>
              <a:ext cx="566386" cy="566386"/>
            </a:xfrm>
            <a:prstGeom prst="rect">
              <a:avLst/>
            </a:prstGeom>
          </p:spPr>
        </p:pic>
      </p:grpSp>
      <p:grpSp>
        <p:nvGrpSpPr>
          <p:cNvPr id="23" name="Group 22">
            <a:extLst>
              <a:ext uri="{FF2B5EF4-FFF2-40B4-BE49-F238E27FC236}">
                <a16:creationId xmlns:a16="http://schemas.microsoft.com/office/drawing/2014/main" id="{1694C7D9-AF78-4541-B5EE-948E55F78611}"/>
              </a:ext>
            </a:extLst>
          </p:cNvPr>
          <p:cNvGrpSpPr/>
          <p:nvPr/>
        </p:nvGrpSpPr>
        <p:grpSpPr>
          <a:xfrm>
            <a:off x="4907350" y="2098348"/>
            <a:ext cx="1455894" cy="874896"/>
            <a:chOff x="6875780" y="2013317"/>
            <a:chExt cx="1455894" cy="874896"/>
          </a:xfrm>
        </p:grpSpPr>
        <p:sp>
          <p:nvSpPr>
            <p:cNvPr id="30" name="TextBox 29">
              <a:extLst>
                <a:ext uri="{FF2B5EF4-FFF2-40B4-BE49-F238E27FC236}">
                  <a16:creationId xmlns:a16="http://schemas.microsoft.com/office/drawing/2014/main" id="{BFD39B68-DED8-AE49-9341-45E0E6268527}"/>
                </a:ext>
              </a:extLst>
            </p:cNvPr>
            <p:cNvSpPr txBox="1"/>
            <p:nvPr/>
          </p:nvSpPr>
          <p:spPr>
            <a:xfrm>
              <a:off x="6875780" y="2488103"/>
              <a:ext cx="1455894" cy="400110"/>
            </a:xfrm>
            <a:prstGeom prst="rect">
              <a:avLst/>
            </a:prstGeom>
            <a:noFill/>
          </p:spPr>
          <p:txBody>
            <a:bodyPr wrap="square" rtlCol="0">
              <a:spAutoFit/>
            </a:bodyPr>
            <a:lstStyle>
              <a:defPPr>
                <a:defRPr lang="en-US"/>
              </a:defPPr>
              <a:lvl1pPr algn="ctr">
                <a:defRPr sz="1000" b="1">
                  <a:solidFill>
                    <a:schemeClr val="tx2"/>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Reserved Instance</a:t>
              </a:r>
            </a:p>
            <a:p>
              <a:r>
                <a:rPr lang="en-US" dirty="0"/>
                <a:t>Reporting</a:t>
              </a:r>
            </a:p>
          </p:txBody>
        </p:sp>
        <p:pic>
          <p:nvPicPr>
            <p:cNvPr id="31" name="Graphic 30">
              <a:extLst>
                <a:ext uri="{FF2B5EF4-FFF2-40B4-BE49-F238E27FC236}">
                  <a16:creationId xmlns:a16="http://schemas.microsoft.com/office/drawing/2014/main" id="{6168D96B-9715-0B4D-B793-353B64C6F7EE}"/>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365833" y="2013317"/>
              <a:ext cx="429768" cy="429768"/>
            </a:xfrm>
            <a:prstGeom prst="rect">
              <a:avLst/>
            </a:prstGeom>
          </p:spPr>
        </p:pic>
      </p:grpSp>
      <p:grpSp>
        <p:nvGrpSpPr>
          <p:cNvPr id="32" name="Group 31">
            <a:extLst>
              <a:ext uri="{FF2B5EF4-FFF2-40B4-BE49-F238E27FC236}">
                <a16:creationId xmlns:a16="http://schemas.microsoft.com/office/drawing/2014/main" id="{C08CDF85-8A9E-B74C-B4DF-A841452CE961}"/>
              </a:ext>
            </a:extLst>
          </p:cNvPr>
          <p:cNvGrpSpPr/>
          <p:nvPr/>
        </p:nvGrpSpPr>
        <p:grpSpPr>
          <a:xfrm>
            <a:off x="5994414" y="2103874"/>
            <a:ext cx="1411079" cy="848409"/>
            <a:chOff x="7658354" y="1118937"/>
            <a:chExt cx="1411079" cy="848409"/>
          </a:xfrm>
        </p:grpSpPr>
        <p:sp>
          <p:nvSpPr>
            <p:cNvPr id="33" name="TextBox 32">
              <a:extLst>
                <a:ext uri="{FF2B5EF4-FFF2-40B4-BE49-F238E27FC236}">
                  <a16:creationId xmlns:a16="http://schemas.microsoft.com/office/drawing/2014/main" id="{F0714977-E826-C44A-B159-6EE17A90AB41}"/>
                </a:ext>
              </a:extLst>
            </p:cNvPr>
            <p:cNvSpPr txBox="1"/>
            <p:nvPr/>
          </p:nvSpPr>
          <p:spPr>
            <a:xfrm>
              <a:off x="7658354" y="1567236"/>
              <a:ext cx="1411079" cy="400110"/>
            </a:xfrm>
            <a:prstGeom prst="rect">
              <a:avLst/>
            </a:prstGeom>
            <a:noFill/>
          </p:spPr>
          <p:txBody>
            <a:bodyPr wrap="square" rtlCol="0">
              <a:spAutoFit/>
            </a:bodyPr>
            <a:lstStyle>
              <a:defPPr>
                <a:defRPr lang="en-US"/>
              </a:defPPr>
              <a:lvl1pPr algn="ctr">
                <a:defRPr sz="1000" b="1">
                  <a:solidFill>
                    <a:schemeClr val="tx2"/>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AWS Cost and</a:t>
              </a:r>
            </a:p>
            <a:p>
              <a:r>
                <a:rPr lang="en-US" dirty="0"/>
                <a:t>Usage Report</a:t>
              </a:r>
            </a:p>
          </p:txBody>
        </p:sp>
        <p:pic>
          <p:nvPicPr>
            <p:cNvPr id="36" name="Graphic 35">
              <a:extLst>
                <a:ext uri="{FF2B5EF4-FFF2-40B4-BE49-F238E27FC236}">
                  <a16:creationId xmlns:a16="http://schemas.microsoft.com/office/drawing/2014/main" id="{6E585F15-EA18-5844-BAB9-DB9E0607F64A}"/>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8128400" y="1118937"/>
              <a:ext cx="429768" cy="429768"/>
            </a:xfrm>
            <a:prstGeom prst="rect">
              <a:avLst/>
            </a:prstGeom>
          </p:spPr>
        </p:pic>
      </p:grpSp>
    </p:spTree>
    <p:extLst>
      <p:ext uri="{BB962C8B-B14F-4D97-AF65-F5344CB8AC3E}">
        <p14:creationId xmlns:p14="http://schemas.microsoft.com/office/powerpoint/2010/main" val="24511621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hape 156">
            <a:extLst>
              <a:ext uri="{FF2B5EF4-FFF2-40B4-BE49-F238E27FC236}">
                <a16:creationId xmlns:a16="http://schemas.microsoft.com/office/drawing/2014/main" id="{FF8F5121-385C-7B4C-97E3-B410FC93A5AC}"/>
              </a:ext>
            </a:extLst>
          </p:cNvPr>
          <p:cNvSpPr txBox="1"/>
          <p:nvPr/>
        </p:nvSpPr>
        <p:spPr>
          <a:xfrm>
            <a:off x="223450" y="173885"/>
            <a:ext cx="6858000" cy="514500"/>
          </a:xfrm>
          <a:prstGeom prst="rect">
            <a:avLst/>
          </a:prstGeom>
          <a:noFill/>
          <a:ln>
            <a:noFill/>
          </a:ln>
        </p:spPr>
        <p:txBody>
          <a:bodyPr wrap="square" lIns="91425" tIns="45700" rIns="91425" bIns="45700" anchor="t" anchorCtr="0">
            <a:noAutofit/>
          </a:bodyPr>
          <a:lstStyle/>
          <a:p>
            <a:pPr>
              <a:buClr>
                <a:srgbClr val="000000"/>
              </a:buClr>
              <a:buSzPts val="1100"/>
            </a:pPr>
            <a:r>
              <a:rPr lang="en-US" b="1" dirty="0">
                <a:solidFill>
                  <a:srgbClr val="232F3E"/>
                </a:solidFill>
                <a:latin typeface="Amazon Ember" panose="020B0603020204020204" pitchFamily="34" charset="0"/>
                <a:ea typeface="Amazon Ember" panose="020B0603020204020204" pitchFamily="34" charset="0"/>
                <a:cs typeface="Amazon Ember" panose="020B0603020204020204" pitchFamily="34" charset="0"/>
                <a:sym typeface="Oxygen"/>
              </a:rPr>
              <a:t>Financial Management</a:t>
            </a:r>
            <a:r>
              <a:rPr lang="en" b="1" dirty="0">
                <a:solidFill>
                  <a:srgbClr val="232F3E"/>
                </a:solidFill>
                <a:latin typeface="Amazon Ember" panose="020B0603020204020204" pitchFamily="34" charset="0"/>
                <a:ea typeface="Amazon Ember" panose="020B0603020204020204" pitchFamily="34" charset="0"/>
                <a:cs typeface="Amazon Ember" panose="020B0603020204020204" pitchFamily="34" charset="0"/>
                <a:sym typeface="Oxygen"/>
              </a:rPr>
              <a:t> </a:t>
            </a:r>
            <a:r>
              <a:rPr lang="en-US" b="1" dirty="0">
                <a:solidFill>
                  <a:srgbClr val="232F3E"/>
                </a:solidFill>
                <a:latin typeface="Amazon Ember" panose="020B0603020204020204" pitchFamily="34" charset="0"/>
                <a:ea typeface="Amazon Ember" panose="020B0603020204020204" pitchFamily="34" charset="0"/>
                <a:cs typeface="Amazon Ember" panose="020B0603020204020204" pitchFamily="34" charset="0"/>
                <a:sym typeface="Oxygen"/>
              </a:rPr>
              <a:t>– Key Epics</a:t>
            </a:r>
            <a:endParaRPr lang="en" b="1" dirty="0">
              <a:solidFill>
                <a:srgbClr val="232F3E"/>
              </a:solidFill>
              <a:latin typeface="Amazon Ember" panose="020B0603020204020204" pitchFamily="34" charset="0"/>
              <a:ea typeface="Amazon Ember" panose="020B0603020204020204" pitchFamily="34" charset="0"/>
              <a:cs typeface="Amazon Ember" panose="020B0603020204020204" pitchFamily="34" charset="0"/>
              <a:sym typeface="Oxygen"/>
            </a:endParaRPr>
          </a:p>
        </p:txBody>
      </p:sp>
      <p:cxnSp>
        <p:nvCxnSpPr>
          <p:cNvPr id="11" name="Shape 157">
            <a:extLst>
              <a:ext uri="{FF2B5EF4-FFF2-40B4-BE49-F238E27FC236}">
                <a16:creationId xmlns:a16="http://schemas.microsoft.com/office/drawing/2014/main" id="{9400E852-BE4A-C441-A9D3-853F0A5E6B86}"/>
              </a:ext>
            </a:extLst>
          </p:cNvPr>
          <p:cNvCxnSpPr/>
          <p:nvPr/>
        </p:nvCxnSpPr>
        <p:spPr>
          <a:xfrm>
            <a:off x="320116" y="554198"/>
            <a:ext cx="8540400" cy="0"/>
          </a:xfrm>
          <a:prstGeom prst="straightConnector1">
            <a:avLst/>
          </a:prstGeom>
          <a:noFill/>
          <a:ln w="12700" cap="sq" cmpd="sng">
            <a:solidFill>
              <a:schemeClr val="accent1"/>
            </a:solidFill>
            <a:prstDash val="solid"/>
            <a:round/>
            <a:headEnd type="none" w="med" len="med"/>
            <a:tailEnd type="none" w="med" len="med"/>
          </a:ln>
        </p:spPr>
      </p:cxnSp>
      <p:sp>
        <p:nvSpPr>
          <p:cNvPr id="5" name="Rectangle 4">
            <a:extLst>
              <a:ext uri="{FF2B5EF4-FFF2-40B4-BE49-F238E27FC236}">
                <a16:creationId xmlns:a16="http://schemas.microsoft.com/office/drawing/2014/main" id="{6D46AF51-41BF-CA40-A18E-B3B69E53C39D}"/>
              </a:ext>
            </a:extLst>
          </p:cNvPr>
          <p:cNvSpPr/>
          <p:nvPr/>
        </p:nvSpPr>
        <p:spPr>
          <a:xfrm>
            <a:off x="320115" y="688385"/>
            <a:ext cx="7613649" cy="2277547"/>
          </a:xfrm>
          <a:prstGeom prst="rect">
            <a:avLst/>
          </a:prstGeom>
        </p:spPr>
        <p:txBody>
          <a:bodyPr wrap="square">
            <a:spAutoFit/>
          </a:bodyPr>
          <a:lstStyle/>
          <a:p>
            <a:pPr marL="285750" indent="-285750">
              <a:buFont typeface="Arial" panose="020B0604020202020204" pitchFamily="34" charset="0"/>
              <a:buChar char="•"/>
            </a:pPr>
            <a:r>
              <a:rPr lang="en-US" sz="1600" b="1" dirty="0">
                <a:latin typeface="Amazon Ember" panose="020B0603020204020204" pitchFamily="34" charset="0"/>
                <a:ea typeface="Amazon Ember" panose="020B0603020204020204" pitchFamily="34" charset="0"/>
                <a:cs typeface="Amazon Ember" panose="020B0603020204020204" pitchFamily="34" charset="0"/>
              </a:rPr>
              <a:t>Implement Automated Chargeback / </a:t>
            </a:r>
            <a:r>
              <a:rPr lang="en-US" sz="1600" b="1" dirty="0" err="1">
                <a:latin typeface="Amazon Ember" panose="020B0603020204020204" pitchFamily="34" charset="0"/>
                <a:ea typeface="Amazon Ember" panose="020B0603020204020204" pitchFamily="34" charset="0"/>
                <a:cs typeface="Amazon Ember" panose="020B0603020204020204" pitchFamily="34" charset="0"/>
              </a:rPr>
              <a:t>Showback</a:t>
            </a:r>
            <a:r>
              <a:rPr lang="en-US" sz="1600" b="1" dirty="0">
                <a:latin typeface="Amazon Ember" panose="020B0603020204020204" pitchFamily="34" charset="0"/>
                <a:ea typeface="Amazon Ember" panose="020B0603020204020204" pitchFamily="34" charset="0"/>
                <a:cs typeface="Amazon Ember" panose="020B0603020204020204" pitchFamily="34" charset="0"/>
              </a:rPr>
              <a:t> Processes </a:t>
            </a:r>
          </a:p>
          <a:p>
            <a:pPr marL="742950" lvl="1" indent="-285750">
              <a:buFont typeface="Arial" panose="020B0604020202020204" pitchFamily="34" charset="0"/>
              <a:buChar char="•"/>
            </a:pPr>
            <a:r>
              <a:rPr lang="en-US" sz="1600" dirty="0">
                <a:latin typeface="Amazon Ember" panose="020B0603020204020204" pitchFamily="34" charset="0"/>
                <a:ea typeface="Amazon Ember" panose="020B0603020204020204" pitchFamily="34" charset="0"/>
                <a:cs typeface="Amazon Ember" panose="020B0603020204020204" pitchFamily="34" charset="0"/>
              </a:rPr>
              <a:t>Define Tagging best practices to automate Chargeback / </a:t>
            </a:r>
            <a:r>
              <a:rPr lang="en-US" sz="1600" dirty="0" err="1">
                <a:latin typeface="Amazon Ember" panose="020B0603020204020204" pitchFamily="34" charset="0"/>
                <a:ea typeface="Amazon Ember" panose="020B0603020204020204" pitchFamily="34" charset="0"/>
                <a:cs typeface="Amazon Ember" panose="020B0603020204020204" pitchFamily="34" charset="0"/>
              </a:rPr>
              <a:t>Showback</a:t>
            </a:r>
            <a:endParaRPr lang="en-US" sz="1600" dirty="0">
              <a:latin typeface="Amazon Ember" panose="020B0603020204020204" pitchFamily="34" charset="0"/>
              <a:ea typeface="Amazon Ember" panose="020B0603020204020204" pitchFamily="34" charset="0"/>
              <a:cs typeface="Amazon Ember" panose="020B0603020204020204" pitchFamily="34" charset="0"/>
            </a:endParaRPr>
          </a:p>
          <a:p>
            <a:pPr marL="742950" lvl="1" indent="-285750">
              <a:buFont typeface="Arial" panose="020B0604020202020204" pitchFamily="34" charset="0"/>
              <a:buChar char="•"/>
            </a:pPr>
            <a:r>
              <a:rPr lang="en-US" sz="1600" dirty="0">
                <a:latin typeface="Amazon Ember" panose="020B0603020204020204" pitchFamily="34" charset="0"/>
                <a:ea typeface="Amazon Ember" panose="020B0603020204020204" pitchFamily="34" charset="0"/>
                <a:cs typeface="Amazon Ember" panose="020B0603020204020204" pitchFamily="34" charset="0"/>
              </a:rPr>
              <a:t>Reinforce Financial Tagging Rules</a:t>
            </a:r>
          </a:p>
          <a:p>
            <a:pPr marL="742950" lvl="1" indent="-285750">
              <a:buFont typeface="Arial" panose="020B0604020202020204" pitchFamily="34" charset="0"/>
              <a:buChar char="•"/>
            </a:pPr>
            <a:r>
              <a:rPr lang="en-US" sz="1600" dirty="0">
                <a:latin typeface="Amazon Ember" panose="020B0603020204020204" pitchFamily="34" charset="0"/>
                <a:ea typeface="Amazon Ember" panose="020B0603020204020204" pitchFamily="34" charset="0"/>
                <a:cs typeface="Amazon Ember" panose="020B0603020204020204" pitchFamily="34" charset="0"/>
              </a:rPr>
              <a:t>Design &amp; Implement </a:t>
            </a:r>
            <a:r>
              <a:rPr lang="en-US" sz="1600" dirty="0" err="1">
                <a:latin typeface="Amazon Ember" panose="020B0603020204020204" pitchFamily="34" charset="0"/>
                <a:ea typeface="Amazon Ember" panose="020B0603020204020204" pitchFamily="34" charset="0"/>
                <a:cs typeface="Amazon Ember" panose="020B0603020204020204" pitchFamily="34" charset="0"/>
              </a:rPr>
              <a:t>Showback</a:t>
            </a:r>
            <a:r>
              <a:rPr lang="en-US" sz="1600" dirty="0">
                <a:latin typeface="Amazon Ember" panose="020B0603020204020204" pitchFamily="34" charset="0"/>
                <a:ea typeface="Amazon Ember" panose="020B0603020204020204" pitchFamily="34" charset="0"/>
                <a:cs typeface="Amazon Ember" panose="020B0603020204020204" pitchFamily="34" charset="0"/>
              </a:rPr>
              <a:t> to Business Units</a:t>
            </a:r>
          </a:p>
          <a:p>
            <a:pPr lvl="1"/>
            <a:endParaRPr lang="en-US" sz="1400" dirty="0">
              <a:latin typeface="Amazon Ember" panose="020B0603020204020204" pitchFamily="34" charset="0"/>
              <a:ea typeface="Amazon Ember" panose="020B0603020204020204" pitchFamily="34" charset="0"/>
              <a:cs typeface="Amazon Ember" panose="020B0603020204020204" pitchFamily="34" charset="0"/>
            </a:endParaRPr>
          </a:p>
          <a:p>
            <a:pPr marL="285750" indent="-285750">
              <a:buFont typeface="Arial" panose="020B0604020202020204" pitchFamily="34" charset="0"/>
              <a:buChar char="•"/>
            </a:pPr>
            <a:r>
              <a:rPr lang="en-US" sz="1600" b="1" dirty="0">
                <a:latin typeface="Amazon Ember" panose="020B0603020204020204" pitchFamily="34" charset="0"/>
                <a:ea typeface="Amazon Ember" panose="020B0603020204020204" pitchFamily="34" charset="0"/>
                <a:cs typeface="Amazon Ember" panose="020B0603020204020204" pitchFamily="34" charset="0"/>
              </a:rPr>
              <a:t>Implement Automated Budgets and spending Policies</a:t>
            </a:r>
          </a:p>
          <a:p>
            <a:pPr marL="742950" lvl="1" indent="-285750">
              <a:buFont typeface="Arial" panose="020B0604020202020204" pitchFamily="34" charset="0"/>
              <a:buChar char="•"/>
            </a:pPr>
            <a:r>
              <a:rPr lang="en-US" sz="1600" dirty="0">
                <a:latin typeface="Amazon Ember" panose="020B0603020204020204" pitchFamily="34" charset="0"/>
                <a:ea typeface="Amazon Ember" panose="020B0603020204020204" pitchFamily="34" charset="0"/>
                <a:cs typeface="Amazon Ember" panose="020B0603020204020204" pitchFamily="34" charset="0"/>
              </a:rPr>
              <a:t>Define Standard Spending Policies</a:t>
            </a:r>
          </a:p>
          <a:p>
            <a:pPr marL="742950" lvl="1" indent="-285750">
              <a:buFont typeface="Arial" panose="020B0604020202020204" pitchFamily="34" charset="0"/>
              <a:buChar char="•"/>
            </a:pPr>
            <a:r>
              <a:rPr lang="en-US" sz="1600" dirty="0">
                <a:latin typeface="Amazon Ember" panose="020B0603020204020204" pitchFamily="34" charset="0"/>
                <a:ea typeface="Amazon Ember" panose="020B0603020204020204" pitchFamily="34" charset="0"/>
                <a:cs typeface="Amazon Ember" panose="020B0603020204020204" pitchFamily="34" charset="0"/>
              </a:rPr>
              <a:t>Reinforce account spent policies using Automated Budgets on AWS</a:t>
            </a:r>
          </a:p>
          <a:p>
            <a:pPr marL="742950" lvl="1" indent="-285750">
              <a:buFont typeface="Arial" panose="020B0604020202020204" pitchFamily="34" charset="0"/>
              <a:buChar char="•"/>
            </a:pPr>
            <a:endParaRPr lang="en-US" sz="1600" dirty="0">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2839314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hape 156">
            <a:extLst>
              <a:ext uri="{FF2B5EF4-FFF2-40B4-BE49-F238E27FC236}">
                <a16:creationId xmlns:a16="http://schemas.microsoft.com/office/drawing/2014/main" id="{FF8F5121-385C-7B4C-97E3-B410FC93A5AC}"/>
              </a:ext>
            </a:extLst>
          </p:cNvPr>
          <p:cNvSpPr txBox="1"/>
          <p:nvPr/>
        </p:nvSpPr>
        <p:spPr>
          <a:xfrm>
            <a:off x="223450" y="173885"/>
            <a:ext cx="6858000" cy="514500"/>
          </a:xfrm>
          <a:prstGeom prst="rect">
            <a:avLst/>
          </a:prstGeom>
          <a:noFill/>
          <a:ln>
            <a:noFill/>
          </a:ln>
        </p:spPr>
        <p:txBody>
          <a:bodyPr wrap="square" lIns="91425" tIns="45700" rIns="91425" bIns="45700" anchor="t" anchorCtr="0">
            <a:noAutofit/>
          </a:bodyPr>
          <a:lstStyle/>
          <a:p>
            <a:pPr lvl="0">
              <a:buClr>
                <a:srgbClr val="000000"/>
              </a:buClr>
              <a:buSzPts val="1100"/>
            </a:pPr>
            <a:r>
              <a:rPr lang="en-AU" b="1" dirty="0">
                <a:solidFill>
                  <a:srgbClr val="232F3E"/>
                </a:solidFill>
                <a:latin typeface="Amazon Ember" panose="020B0603020204020204" pitchFamily="34" charset="0"/>
                <a:ea typeface="Amazon Ember" panose="020B0603020204020204" pitchFamily="34" charset="0"/>
                <a:cs typeface="Amazon Ember" panose="020B0603020204020204" pitchFamily="34" charset="0"/>
              </a:rPr>
              <a:t>AWS Operational Domains</a:t>
            </a:r>
            <a:endParaRPr lang="en" b="1" dirty="0">
              <a:solidFill>
                <a:srgbClr val="232F3E"/>
              </a:solidFill>
              <a:latin typeface="Amazon Ember" panose="020B0603020204020204" pitchFamily="34" charset="0"/>
              <a:ea typeface="Amazon Ember" panose="020B0603020204020204" pitchFamily="34" charset="0"/>
              <a:cs typeface="Amazon Ember" panose="020B0603020204020204" pitchFamily="34" charset="0"/>
              <a:sym typeface="Oxygen"/>
            </a:endParaRPr>
          </a:p>
        </p:txBody>
      </p:sp>
      <p:cxnSp>
        <p:nvCxnSpPr>
          <p:cNvPr id="11" name="Shape 157">
            <a:extLst>
              <a:ext uri="{FF2B5EF4-FFF2-40B4-BE49-F238E27FC236}">
                <a16:creationId xmlns:a16="http://schemas.microsoft.com/office/drawing/2014/main" id="{9400E852-BE4A-C441-A9D3-853F0A5E6B86}"/>
              </a:ext>
            </a:extLst>
          </p:cNvPr>
          <p:cNvCxnSpPr/>
          <p:nvPr/>
        </p:nvCxnSpPr>
        <p:spPr>
          <a:xfrm>
            <a:off x="320116" y="554198"/>
            <a:ext cx="8540400" cy="0"/>
          </a:xfrm>
          <a:prstGeom prst="straightConnector1">
            <a:avLst/>
          </a:prstGeom>
          <a:noFill/>
          <a:ln w="12700" cap="sq" cmpd="sng">
            <a:solidFill>
              <a:schemeClr val="accent1"/>
            </a:solidFill>
            <a:prstDash val="solid"/>
            <a:round/>
            <a:headEnd type="none" w="med" len="med"/>
            <a:tailEnd type="none" w="med" len="med"/>
          </a:ln>
        </p:spPr>
      </p:cxnSp>
      <p:sp>
        <p:nvSpPr>
          <p:cNvPr id="5" name="Rectangle 4">
            <a:extLst>
              <a:ext uri="{FF2B5EF4-FFF2-40B4-BE49-F238E27FC236}">
                <a16:creationId xmlns:a16="http://schemas.microsoft.com/office/drawing/2014/main" id="{C24511F7-FBE4-BB4C-AAAE-CE21A419DB3A}"/>
              </a:ext>
            </a:extLst>
          </p:cNvPr>
          <p:cNvSpPr/>
          <p:nvPr/>
        </p:nvSpPr>
        <p:spPr>
          <a:xfrm>
            <a:off x="1099040" y="1625707"/>
            <a:ext cx="1463040" cy="640080"/>
          </a:xfrm>
          <a:prstGeom prst="rect">
            <a:avLst/>
          </a:prstGeom>
          <a:solidFill>
            <a:schemeClr val="bg1">
              <a:lumMod val="65000"/>
            </a:schemeClr>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r>
              <a:rPr lang="en-AU" sz="11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Platform Architecture &amp; Governance</a:t>
            </a:r>
          </a:p>
        </p:txBody>
      </p:sp>
      <p:sp>
        <p:nvSpPr>
          <p:cNvPr id="6" name="Rectangle 5">
            <a:extLst>
              <a:ext uri="{FF2B5EF4-FFF2-40B4-BE49-F238E27FC236}">
                <a16:creationId xmlns:a16="http://schemas.microsoft.com/office/drawing/2014/main" id="{0CD2C0B1-C1D4-D149-B364-A30083D6BF1E}"/>
              </a:ext>
            </a:extLst>
          </p:cNvPr>
          <p:cNvSpPr/>
          <p:nvPr/>
        </p:nvSpPr>
        <p:spPr>
          <a:xfrm>
            <a:off x="1099040" y="2319596"/>
            <a:ext cx="1463040" cy="640080"/>
          </a:xfrm>
          <a:prstGeom prst="rect">
            <a:avLst/>
          </a:prstGeom>
          <a:solidFill>
            <a:schemeClr val="bg1">
              <a:lumMod val="65000"/>
            </a:schemeClr>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r>
              <a:rPr lang="en-AU" sz="11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Operational Health</a:t>
            </a:r>
          </a:p>
        </p:txBody>
      </p:sp>
      <p:sp>
        <p:nvSpPr>
          <p:cNvPr id="7" name="Rectangle 6">
            <a:extLst>
              <a:ext uri="{FF2B5EF4-FFF2-40B4-BE49-F238E27FC236}">
                <a16:creationId xmlns:a16="http://schemas.microsoft.com/office/drawing/2014/main" id="{9B2465BE-76FD-1D40-94EB-B78E1B86B824}"/>
              </a:ext>
            </a:extLst>
          </p:cNvPr>
          <p:cNvSpPr/>
          <p:nvPr/>
        </p:nvSpPr>
        <p:spPr>
          <a:xfrm>
            <a:off x="1088309" y="3724200"/>
            <a:ext cx="1463040" cy="640080"/>
          </a:xfrm>
          <a:prstGeom prst="rect">
            <a:avLst/>
          </a:prstGeom>
          <a:solidFill>
            <a:schemeClr val="bg1">
              <a:lumMod val="65000"/>
            </a:schemeClr>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r>
              <a:rPr lang="en-AU" sz="11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Availability &amp; Continuity Management</a:t>
            </a:r>
          </a:p>
        </p:txBody>
      </p:sp>
      <p:sp>
        <p:nvSpPr>
          <p:cNvPr id="8" name="Rectangle 7">
            <a:extLst>
              <a:ext uri="{FF2B5EF4-FFF2-40B4-BE49-F238E27FC236}">
                <a16:creationId xmlns:a16="http://schemas.microsoft.com/office/drawing/2014/main" id="{05E2CF03-3F44-B04F-988D-5225BCCD9094}"/>
              </a:ext>
            </a:extLst>
          </p:cNvPr>
          <p:cNvSpPr/>
          <p:nvPr/>
        </p:nvSpPr>
        <p:spPr>
          <a:xfrm>
            <a:off x="1099040" y="3013485"/>
            <a:ext cx="1463040" cy="640080"/>
          </a:xfrm>
          <a:prstGeom prst="rect">
            <a:avLst/>
          </a:prstGeom>
          <a:solidFill>
            <a:schemeClr val="bg1">
              <a:lumMod val="65000"/>
            </a:schemeClr>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r>
              <a:rPr lang="en-AU" sz="11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Provisioning &amp; Configuration Management</a:t>
            </a:r>
          </a:p>
        </p:txBody>
      </p:sp>
      <p:sp>
        <p:nvSpPr>
          <p:cNvPr id="9" name="Rectangle 8">
            <a:extLst>
              <a:ext uri="{FF2B5EF4-FFF2-40B4-BE49-F238E27FC236}">
                <a16:creationId xmlns:a16="http://schemas.microsoft.com/office/drawing/2014/main" id="{3370B74F-4914-D34A-B1AC-023C7DB7755A}"/>
              </a:ext>
            </a:extLst>
          </p:cNvPr>
          <p:cNvSpPr/>
          <p:nvPr/>
        </p:nvSpPr>
        <p:spPr>
          <a:xfrm>
            <a:off x="971132" y="986412"/>
            <a:ext cx="1693690" cy="3519494"/>
          </a:xfrm>
          <a:prstGeom prst="rect">
            <a:avLst/>
          </a:prstGeom>
          <a:noFill/>
          <a:ln>
            <a:solidFill>
              <a:schemeClr val="accent5"/>
            </a:solidFill>
            <a:prstDash val="dash"/>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AU" sz="1200" b="1" dirty="0">
                <a:solidFill>
                  <a:schemeClr val="accent5"/>
                </a:solidFill>
                <a:effectLst>
                  <a:outerShdw blurRad="50800" dist="38100" dir="2700000" algn="tl" rotWithShape="0">
                    <a:prstClr val="black">
                      <a:alpha val="40000"/>
                    </a:prstClr>
                  </a:outerShdw>
                </a:effectLst>
                <a:latin typeface="Amazon Ember" panose="020B0603020204020204" pitchFamily="34" charset="0"/>
                <a:ea typeface="Amazon Ember" panose="020B0603020204020204" pitchFamily="34" charset="0"/>
                <a:cs typeface="Amazon Ember" panose="020B0603020204020204" pitchFamily="34" charset="0"/>
              </a:rPr>
              <a:t>Core Operations Functions</a:t>
            </a:r>
          </a:p>
        </p:txBody>
      </p:sp>
      <p:sp>
        <p:nvSpPr>
          <p:cNvPr id="12" name="Rectangle 11">
            <a:extLst>
              <a:ext uri="{FF2B5EF4-FFF2-40B4-BE49-F238E27FC236}">
                <a16:creationId xmlns:a16="http://schemas.microsoft.com/office/drawing/2014/main" id="{BE83D9A5-9E04-6C43-B1C6-CDDAF24022D7}"/>
              </a:ext>
            </a:extLst>
          </p:cNvPr>
          <p:cNvSpPr/>
          <p:nvPr/>
        </p:nvSpPr>
        <p:spPr>
          <a:xfrm>
            <a:off x="6562668" y="2319596"/>
            <a:ext cx="1463040" cy="640080"/>
          </a:xfrm>
          <a:prstGeom prst="rect">
            <a:avLst/>
          </a:prstGeom>
          <a:solidFill>
            <a:schemeClr val="accent6">
              <a:lumMod val="65000"/>
            </a:schemeClr>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r>
              <a:rPr lang="en-AU" sz="11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Continuous Improvement</a:t>
            </a:r>
          </a:p>
        </p:txBody>
      </p:sp>
      <p:sp>
        <p:nvSpPr>
          <p:cNvPr id="13" name="Rectangle 12">
            <a:extLst>
              <a:ext uri="{FF2B5EF4-FFF2-40B4-BE49-F238E27FC236}">
                <a16:creationId xmlns:a16="http://schemas.microsoft.com/office/drawing/2014/main" id="{F2018335-DAC2-CF4A-8E88-8FC6015FB4F5}"/>
              </a:ext>
            </a:extLst>
          </p:cNvPr>
          <p:cNvSpPr/>
          <p:nvPr/>
        </p:nvSpPr>
        <p:spPr>
          <a:xfrm>
            <a:off x="6562668" y="3013485"/>
            <a:ext cx="1463040" cy="640080"/>
          </a:xfrm>
          <a:prstGeom prst="rect">
            <a:avLst/>
          </a:prstGeom>
          <a:solidFill>
            <a:schemeClr val="accent6">
              <a:lumMod val="65000"/>
            </a:schemeClr>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r>
              <a:rPr lang="en-AU" sz="11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Application Lifecycle Management</a:t>
            </a:r>
          </a:p>
        </p:txBody>
      </p:sp>
      <p:sp>
        <p:nvSpPr>
          <p:cNvPr id="14" name="Rectangle 13">
            <a:extLst>
              <a:ext uri="{FF2B5EF4-FFF2-40B4-BE49-F238E27FC236}">
                <a16:creationId xmlns:a16="http://schemas.microsoft.com/office/drawing/2014/main" id="{EFD053D2-5E23-8A44-BB90-3C04013FD3F4}"/>
              </a:ext>
            </a:extLst>
          </p:cNvPr>
          <p:cNvSpPr/>
          <p:nvPr/>
        </p:nvSpPr>
        <p:spPr>
          <a:xfrm>
            <a:off x="6562668" y="1625707"/>
            <a:ext cx="1463040" cy="640080"/>
          </a:xfrm>
          <a:prstGeom prst="rect">
            <a:avLst/>
          </a:prstGeom>
          <a:solidFill>
            <a:schemeClr val="accent6">
              <a:lumMod val="65000"/>
            </a:schemeClr>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r>
              <a:rPr lang="en-AU" sz="11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Reporting &amp; Analytics</a:t>
            </a:r>
          </a:p>
        </p:txBody>
      </p:sp>
      <p:sp>
        <p:nvSpPr>
          <p:cNvPr id="15" name="Rectangle 14">
            <a:extLst>
              <a:ext uri="{FF2B5EF4-FFF2-40B4-BE49-F238E27FC236}">
                <a16:creationId xmlns:a16="http://schemas.microsoft.com/office/drawing/2014/main" id="{9294991E-1C8D-6A4C-953B-9487995D1110}"/>
              </a:ext>
            </a:extLst>
          </p:cNvPr>
          <p:cNvSpPr/>
          <p:nvPr/>
        </p:nvSpPr>
        <p:spPr>
          <a:xfrm>
            <a:off x="6448368" y="985466"/>
            <a:ext cx="1691640" cy="3520440"/>
          </a:xfrm>
          <a:prstGeom prst="rect">
            <a:avLst/>
          </a:prstGeom>
          <a:noFill/>
          <a:ln>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AU" sz="1200" b="1" dirty="0">
                <a:solidFill>
                  <a:schemeClr val="tx1"/>
                </a:solidFill>
                <a:effectLst>
                  <a:outerShdw blurRad="50800" dist="38100" dir="2700000" algn="tl" rotWithShape="0">
                    <a:prstClr val="black">
                      <a:alpha val="40000"/>
                    </a:prstClr>
                  </a:outerShdw>
                </a:effectLst>
                <a:latin typeface="Amazon Ember" panose="020B0603020204020204" pitchFamily="34" charset="0"/>
                <a:ea typeface="Amazon Ember" panose="020B0603020204020204" pitchFamily="34" charset="0"/>
                <a:cs typeface="Amazon Ember" panose="020B0603020204020204" pitchFamily="34" charset="0"/>
              </a:rPr>
              <a:t>Supporting Functions</a:t>
            </a:r>
          </a:p>
        </p:txBody>
      </p:sp>
      <p:sp>
        <p:nvSpPr>
          <p:cNvPr id="16" name="Rectangle 15">
            <a:extLst>
              <a:ext uri="{FF2B5EF4-FFF2-40B4-BE49-F238E27FC236}">
                <a16:creationId xmlns:a16="http://schemas.microsoft.com/office/drawing/2014/main" id="{F7556889-3DBB-AC49-A59F-EC3C7511C0C7}"/>
              </a:ext>
            </a:extLst>
          </p:cNvPr>
          <p:cNvSpPr/>
          <p:nvPr/>
        </p:nvSpPr>
        <p:spPr>
          <a:xfrm>
            <a:off x="4748019" y="1625935"/>
            <a:ext cx="1463040" cy="640080"/>
          </a:xfrm>
          <a:prstGeom prst="rect">
            <a:avLst/>
          </a:prstGeom>
          <a:solidFill>
            <a:schemeClr val="bg1">
              <a:lumMod val="65000"/>
            </a:schemeClr>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r>
              <a:rPr lang="en-AU" sz="11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Financial Management</a:t>
            </a:r>
          </a:p>
        </p:txBody>
      </p:sp>
      <p:sp>
        <p:nvSpPr>
          <p:cNvPr id="17" name="Rectangle 16">
            <a:extLst>
              <a:ext uri="{FF2B5EF4-FFF2-40B4-BE49-F238E27FC236}">
                <a16:creationId xmlns:a16="http://schemas.microsoft.com/office/drawing/2014/main" id="{2F9DBC23-19D8-D44F-AF60-2ABFCF441CF3}"/>
              </a:ext>
            </a:extLst>
          </p:cNvPr>
          <p:cNvSpPr/>
          <p:nvPr/>
        </p:nvSpPr>
        <p:spPr>
          <a:xfrm>
            <a:off x="4748019" y="2319596"/>
            <a:ext cx="1463040" cy="640080"/>
          </a:xfrm>
          <a:prstGeom prst="rect">
            <a:avLst/>
          </a:prstGeom>
          <a:gradFill>
            <a:gsLst>
              <a:gs pos="0">
                <a:schemeClr val="accent5">
                  <a:lumMod val="67000"/>
                </a:schemeClr>
              </a:gs>
              <a:gs pos="48000">
                <a:schemeClr val="accent5">
                  <a:lumMod val="97000"/>
                  <a:lumOff val="3000"/>
                </a:schemeClr>
              </a:gs>
              <a:gs pos="100000">
                <a:schemeClr val="accent5">
                  <a:lumMod val="60000"/>
                  <a:lumOff val="40000"/>
                </a:schemeClr>
              </a:gs>
            </a:gsLst>
            <a:lin ang="16200000" scaled="1"/>
          </a:gra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r>
              <a:rPr lang="en-AU" sz="11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Capacity Planning &amp; Forecasting</a:t>
            </a:r>
          </a:p>
        </p:txBody>
      </p:sp>
      <p:sp>
        <p:nvSpPr>
          <p:cNvPr id="18" name="Rectangle 17">
            <a:extLst>
              <a:ext uri="{FF2B5EF4-FFF2-40B4-BE49-F238E27FC236}">
                <a16:creationId xmlns:a16="http://schemas.microsoft.com/office/drawing/2014/main" id="{26F2AA59-7BFB-D240-BC53-C84298C73BEC}"/>
              </a:ext>
            </a:extLst>
          </p:cNvPr>
          <p:cNvSpPr/>
          <p:nvPr/>
        </p:nvSpPr>
        <p:spPr>
          <a:xfrm>
            <a:off x="4620835" y="985466"/>
            <a:ext cx="1691640" cy="3520440"/>
          </a:xfrm>
          <a:prstGeom prst="rect">
            <a:avLst/>
          </a:prstGeom>
          <a:noFill/>
          <a:ln>
            <a:solidFill>
              <a:schemeClr val="accent4"/>
            </a:solidFill>
            <a:prstDash val="dash"/>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AU" sz="1200" b="1" dirty="0">
                <a:solidFill>
                  <a:schemeClr val="accent4"/>
                </a:solidFill>
                <a:effectLst>
                  <a:outerShdw blurRad="50800" dist="38100" dir="2700000" algn="tl" rotWithShape="0">
                    <a:prstClr val="black">
                      <a:alpha val="40000"/>
                    </a:prstClr>
                  </a:outerShdw>
                </a:effectLst>
                <a:latin typeface="Amazon Ember" panose="020B0603020204020204" pitchFamily="34" charset="0"/>
                <a:ea typeface="Amazon Ember" panose="020B0603020204020204" pitchFamily="34" charset="0"/>
                <a:cs typeface="Amazon Ember" panose="020B0603020204020204" pitchFamily="34" charset="0"/>
              </a:rPr>
              <a:t>Business Management Functions</a:t>
            </a:r>
          </a:p>
        </p:txBody>
      </p:sp>
      <p:sp>
        <p:nvSpPr>
          <p:cNvPr id="19" name="Rectangle 18">
            <a:extLst>
              <a:ext uri="{FF2B5EF4-FFF2-40B4-BE49-F238E27FC236}">
                <a16:creationId xmlns:a16="http://schemas.microsoft.com/office/drawing/2014/main" id="{D2581F9D-1F14-4D43-BDAE-7647504F4CF0}"/>
              </a:ext>
            </a:extLst>
          </p:cNvPr>
          <p:cNvSpPr/>
          <p:nvPr/>
        </p:nvSpPr>
        <p:spPr>
          <a:xfrm>
            <a:off x="4748019" y="3724200"/>
            <a:ext cx="1463040" cy="640080"/>
          </a:xfrm>
          <a:prstGeom prst="rect">
            <a:avLst/>
          </a:prstGeom>
          <a:solidFill>
            <a:schemeClr val="accent6">
              <a:lumMod val="65000"/>
            </a:schemeClr>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r>
              <a:rPr lang="en-AU" sz="11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Vendor Management</a:t>
            </a:r>
          </a:p>
        </p:txBody>
      </p:sp>
      <p:sp>
        <p:nvSpPr>
          <p:cNvPr id="20" name="Rectangle 19">
            <a:extLst>
              <a:ext uri="{FF2B5EF4-FFF2-40B4-BE49-F238E27FC236}">
                <a16:creationId xmlns:a16="http://schemas.microsoft.com/office/drawing/2014/main" id="{96144AA4-3560-3A48-B963-7CEBAA0EA576}"/>
              </a:ext>
            </a:extLst>
          </p:cNvPr>
          <p:cNvSpPr/>
          <p:nvPr/>
        </p:nvSpPr>
        <p:spPr>
          <a:xfrm>
            <a:off x="4735135" y="3013485"/>
            <a:ext cx="1463040" cy="640080"/>
          </a:xfrm>
          <a:prstGeom prst="rect">
            <a:avLst/>
          </a:prstGeom>
          <a:solidFill>
            <a:schemeClr val="accent6">
              <a:lumMod val="65000"/>
            </a:schemeClr>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r>
              <a:rPr lang="en-AU" sz="11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Organizational Change Management</a:t>
            </a:r>
          </a:p>
        </p:txBody>
      </p:sp>
      <p:sp>
        <p:nvSpPr>
          <p:cNvPr id="21" name="Rectangle 20">
            <a:extLst>
              <a:ext uri="{FF2B5EF4-FFF2-40B4-BE49-F238E27FC236}">
                <a16:creationId xmlns:a16="http://schemas.microsoft.com/office/drawing/2014/main" id="{D7E815AD-2D2A-6B40-B1E3-95972135EFBE}"/>
              </a:ext>
            </a:extLst>
          </p:cNvPr>
          <p:cNvSpPr/>
          <p:nvPr/>
        </p:nvSpPr>
        <p:spPr>
          <a:xfrm>
            <a:off x="2907030" y="3013485"/>
            <a:ext cx="1463040" cy="640080"/>
          </a:xfrm>
          <a:prstGeom prst="rect">
            <a:avLst/>
          </a:prstGeom>
          <a:solidFill>
            <a:schemeClr val="bg1">
              <a:lumMod val="65000"/>
            </a:schemeClr>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r>
              <a:rPr lang="en-AU" sz="11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Identity &amp; Access Management</a:t>
            </a:r>
          </a:p>
        </p:txBody>
      </p:sp>
      <p:sp>
        <p:nvSpPr>
          <p:cNvPr id="22" name="Rectangle 21">
            <a:extLst>
              <a:ext uri="{FF2B5EF4-FFF2-40B4-BE49-F238E27FC236}">
                <a16:creationId xmlns:a16="http://schemas.microsoft.com/office/drawing/2014/main" id="{60622699-0B59-544A-8748-72C1E07A5A19}"/>
              </a:ext>
            </a:extLst>
          </p:cNvPr>
          <p:cNvSpPr/>
          <p:nvPr/>
        </p:nvSpPr>
        <p:spPr>
          <a:xfrm>
            <a:off x="2920486" y="1627132"/>
            <a:ext cx="1463040" cy="640080"/>
          </a:xfrm>
          <a:prstGeom prst="rect">
            <a:avLst/>
          </a:prstGeom>
          <a:solidFill>
            <a:schemeClr val="bg1">
              <a:lumMod val="65000"/>
            </a:schemeClr>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r>
              <a:rPr lang="en-AU" sz="11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IT Change Management</a:t>
            </a:r>
          </a:p>
        </p:txBody>
      </p:sp>
      <p:sp>
        <p:nvSpPr>
          <p:cNvPr id="23" name="Rectangle 22">
            <a:extLst>
              <a:ext uri="{FF2B5EF4-FFF2-40B4-BE49-F238E27FC236}">
                <a16:creationId xmlns:a16="http://schemas.microsoft.com/office/drawing/2014/main" id="{9BFC862F-2935-1B44-B526-D44C2AFD23A5}"/>
              </a:ext>
            </a:extLst>
          </p:cNvPr>
          <p:cNvSpPr/>
          <p:nvPr/>
        </p:nvSpPr>
        <p:spPr>
          <a:xfrm>
            <a:off x="2915739" y="2319950"/>
            <a:ext cx="1463040" cy="640080"/>
          </a:xfrm>
          <a:prstGeom prst="rect">
            <a:avLst/>
          </a:prstGeom>
          <a:solidFill>
            <a:schemeClr val="bg1">
              <a:lumMod val="65000"/>
            </a:schemeClr>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r>
              <a:rPr lang="en-AU" sz="11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Resource Inventory Management</a:t>
            </a:r>
          </a:p>
        </p:txBody>
      </p:sp>
      <p:sp>
        <p:nvSpPr>
          <p:cNvPr id="24" name="Rectangle 23">
            <a:extLst>
              <a:ext uri="{FF2B5EF4-FFF2-40B4-BE49-F238E27FC236}">
                <a16:creationId xmlns:a16="http://schemas.microsoft.com/office/drawing/2014/main" id="{CF738AC5-23C2-B544-B1FF-25447C50C2E5}"/>
              </a:ext>
            </a:extLst>
          </p:cNvPr>
          <p:cNvSpPr/>
          <p:nvPr/>
        </p:nvSpPr>
        <p:spPr>
          <a:xfrm>
            <a:off x="2792730" y="985466"/>
            <a:ext cx="1691640" cy="3520440"/>
          </a:xfrm>
          <a:prstGeom prst="rect">
            <a:avLst/>
          </a:prstGeom>
          <a:noFill/>
          <a:ln>
            <a:solidFill>
              <a:schemeClr val="accent3"/>
            </a:solidFill>
            <a:prstDash val="dash"/>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AU" sz="1200" b="1" dirty="0">
                <a:solidFill>
                  <a:schemeClr val="accent3"/>
                </a:solidFill>
                <a:effectLst>
                  <a:outerShdw blurRad="50800" dist="38100" dir="2700000" algn="tl" rotWithShape="0">
                    <a:prstClr val="black">
                      <a:alpha val="40000"/>
                    </a:prstClr>
                  </a:outerShdw>
                </a:effectLst>
                <a:latin typeface="Amazon Ember" panose="020B0603020204020204" pitchFamily="34" charset="0"/>
                <a:ea typeface="Amazon Ember" panose="020B0603020204020204" pitchFamily="34" charset="0"/>
                <a:cs typeface="Amazon Ember" panose="020B0603020204020204" pitchFamily="34" charset="0"/>
              </a:rPr>
              <a:t>Security &amp; Control Functions</a:t>
            </a:r>
            <a:endParaRPr lang="en-AU" sz="1100" b="1" dirty="0">
              <a:solidFill>
                <a:schemeClr val="accent3"/>
              </a:solidFill>
              <a:effectLst>
                <a:outerShdw blurRad="50800" dist="38100" dir="2700000" algn="tl" rotWithShape="0">
                  <a:prstClr val="black">
                    <a:alpha val="40000"/>
                  </a:prstClr>
                </a:outerShdw>
              </a:effectLst>
              <a:latin typeface="Amazon Ember" panose="020B0603020204020204" pitchFamily="34" charset="0"/>
              <a:ea typeface="Amazon Ember" panose="020B0603020204020204" pitchFamily="34" charset="0"/>
              <a:cs typeface="Amazon Ember" panose="020B0603020204020204" pitchFamily="34" charset="0"/>
            </a:endParaRPr>
          </a:p>
        </p:txBody>
      </p:sp>
      <p:sp>
        <p:nvSpPr>
          <p:cNvPr id="25" name="Rectangle 24">
            <a:extLst>
              <a:ext uri="{FF2B5EF4-FFF2-40B4-BE49-F238E27FC236}">
                <a16:creationId xmlns:a16="http://schemas.microsoft.com/office/drawing/2014/main" id="{F47CA041-F233-AE45-B9A6-BE897233562D}"/>
              </a:ext>
            </a:extLst>
          </p:cNvPr>
          <p:cNvSpPr/>
          <p:nvPr/>
        </p:nvSpPr>
        <p:spPr>
          <a:xfrm>
            <a:off x="2907030" y="3724200"/>
            <a:ext cx="1463040" cy="640080"/>
          </a:xfrm>
          <a:prstGeom prst="rect">
            <a:avLst/>
          </a:prstGeom>
          <a:solidFill>
            <a:schemeClr val="bg1">
              <a:lumMod val="65000"/>
            </a:schemeClr>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r>
              <a:rPr lang="en-AU" sz="11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Security Management</a:t>
            </a:r>
          </a:p>
        </p:txBody>
      </p:sp>
    </p:spTree>
    <p:extLst>
      <p:ext uri="{BB962C8B-B14F-4D97-AF65-F5344CB8AC3E}">
        <p14:creationId xmlns:p14="http://schemas.microsoft.com/office/powerpoint/2010/main" val="1066378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500"/>
                                        <p:tgtEl>
                                          <p:spTgt spid="2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4"/>
                                        </p:tgtEl>
                                        <p:attrNameLst>
                                          <p:attrName>style.visibility</p:attrName>
                                        </p:attrNameLst>
                                      </p:cBhvr>
                                      <p:to>
                                        <p:strVal val="visible"/>
                                      </p:to>
                                    </p:set>
                                    <p:animEffect transition="in" filter="fade">
                                      <p:cBhvr>
                                        <p:cTn id="16" dur="500"/>
                                        <p:tgtEl>
                                          <p:spTgt spid="2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fade">
                                      <p:cBhvr>
                                        <p:cTn id="19" dur="500"/>
                                        <p:tgtEl>
                                          <p:spTgt spid="25"/>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fade">
                                      <p:cBhvr>
                                        <p:cTn id="24" dur="500"/>
                                        <p:tgtEl>
                                          <p:spTgt spid="16"/>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500"/>
                                        <p:tgtEl>
                                          <p:spTgt spid="17"/>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fade">
                                      <p:cBhvr>
                                        <p:cTn id="30" dur="500"/>
                                        <p:tgtEl>
                                          <p:spTgt spid="18"/>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animEffect transition="in" filter="fade">
                                      <p:cBhvr>
                                        <p:cTn id="33" dur="500"/>
                                        <p:tgtEl>
                                          <p:spTgt spid="19"/>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0"/>
                                        </p:tgtEl>
                                        <p:attrNameLst>
                                          <p:attrName>style.visibility</p:attrName>
                                        </p:attrNameLst>
                                      </p:cBhvr>
                                      <p:to>
                                        <p:strVal val="visible"/>
                                      </p:to>
                                    </p:set>
                                    <p:animEffect transition="in" filter="fade">
                                      <p:cBhvr>
                                        <p:cTn id="36" dur="500"/>
                                        <p:tgtEl>
                                          <p:spTgt spid="20"/>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12"/>
                                        </p:tgtEl>
                                        <p:attrNameLst>
                                          <p:attrName>style.visibility</p:attrName>
                                        </p:attrNameLst>
                                      </p:cBhvr>
                                      <p:to>
                                        <p:strVal val="visible"/>
                                      </p:to>
                                    </p:set>
                                    <p:animEffect transition="in" filter="fade">
                                      <p:cBhvr>
                                        <p:cTn id="41" dur="500"/>
                                        <p:tgtEl>
                                          <p:spTgt spid="12"/>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fade">
                                      <p:cBhvr>
                                        <p:cTn id="44" dur="500"/>
                                        <p:tgtEl>
                                          <p:spTgt spid="13"/>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fade">
                                      <p:cBhvr>
                                        <p:cTn id="47" dur="500"/>
                                        <p:tgtEl>
                                          <p:spTgt spid="14"/>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OI Domains – Business Management Functions:</a:t>
            </a:r>
            <a:br>
              <a:rPr lang="en-US" b="1" dirty="0"/>
            </a:br>
            <a:r>
              <a:rPr lang="en-US" sz="2200" b="1" dirty="0"/>
              <a:t>Capacity Planning &amp; Forecasting</a:t>
            </a:r>
          </a:p>
        </p:txBody>
      </p:sp>
      <p:sp>
        <p:nvSpPr>
          <p:cNvPr id="22" name="Text Placeholder 8"/>
          <p:cNvSpPr txBox="1">
            <a:spLocks/>
          </p:cNvSpPr>
          <p:nvPr/>
        </p:nvSpPr>
        <p:spPr>
          <a:xfrm>
            <a:off x="321953" y="1253088"/>
            <a:ext cx="3376106" cy="1231342"/>
          </a:xfrm>
          <a:prstGeom prst="rect">
            <a:avLst/>
          </a:prstGeom>
          <a:noFill/>
        </p:spPr>
        <p:txBody>
          <a:bodyPr vert="horz" lIns="0" tIns="0" rIns="0" bIns="0" rtlCol="0" anchor="t">
            <a:noAutofit/>
          </a:bodyPr>
          <a:lstStyle>
            <a:lvl1pPr marL="0" indent="0" algn="l" defTabSz="914400" rtl="0" eaLnBrk="1" latinLnBrk="0" hangingPunct="1">
              <a:lnSpc>
                <a:spcPct val="120000"/>
              </a:lnSpc>
              <a:spcBef>
                <a:spcPts val="600"/>
              </a:spcBef>
              <a:spcAft>
                <a:spcPts val="1200"/>
              </a:spcAft>
              <a:buFont typeface="Arial" panose="020B0604020202020204" pitchFamily="34" charset="0"/>
              <a:buNone/>
              <a:defRPr sz="1600" b="0" i="1" kern="1200" spc="0">
                <a:solidFill>
                  <a:schemeClr val="bg2"/>
                </a:solidFill>
                <a:latin typeface="Corbel" panose="020B0503020204020204" pitchFamily="34" charset="0"/>
                <a:ea typeface="+mn-ea"/>
                <a:cs typeface="+mn-cs"/>
              </a:defRPr>
            </a:lvl1pPr>
            <a:lvl2pPr marL="0" indent="0" algn="l" defTabSz="914400" rtl="0" eaLnBrk="1" latinLnBrk="0" hangingPunct="1">
              <a:lnSpc>
                <a:spcPct val="100000"/>
              </a:lnSpc>
              <a:spcBef>
                <a:spcPts val="0"/>
              </a:spcBef>
              <a:spcAft>
                <a:spcPts val="600"/>
              </a:spcAft>
              <a:buFont typeface="Arial" panose="020B0604020202020204" pitchFamily="34" charset="0"/>
              <a:buNone/>
              <a:defRPr sz="1500" i="1" kern="1200">
                <a:solidFill>
                  <a:schemeClr val="tx2"/>
                </a:solidFill>
                <a:latin typeface="Corbel" panose="020B0503020204020204" pitchFamily="34" charset="0"/>
                <a:ea typeface="+mn-ea"/>
                <a:cs typeface="+mn-cs"/>
              </a:defRPr>
            </a:lvl2pPr>
            <a:lvl3pPr marL="0" indent="0" algn="l" defTabSz="914400" rtl="0" eaLnBrk="1" latinLnBrk="0" hangingPunct="1">
              <a:lnSpc>
                <a:spcPct val="110000"/>
              </a:lnSpc>
              <a:spcBef>
                <a:spcPts val="600"/>
              </a:spcBef>
              <a:spcAft>
                <a:spcPts val="0"/>
              </a:spcAft>
              <a:buFont typeface="Arial" panose="020B0604020202020204" pitchFamily="34" charset="0"/>
              <a:buNone/>
              <a:defRPr sz="1100" b="1" kern="1200">
                <a:solidFill>
                  <a:schemeClr val="accent4"/>
                </a:solidFill>
                <a:latin typeface="+mj-lt"/>
                <a:ea typeface="+mn-ea"/>
                <a:cs typeface="Arial" panose="020B0604020202020204" pitchFamily="34" charset="0"/>
              </a:defRPr>
            </a:lvl3pPr>
            <a:lvl4pPr marL="0" indent="0" algn="l" defTabSz="914400" rtl="0" eaLnBrk="1" latinLnBrk="0" hangingPunct="1">
              <a:lnSpc>
                <a:spcPct val="114000"/>
              </a:lnSpc>
              <a:spcBef>
                <a:spcPts val="600"/>
              </a:spcBef>
              <a:spcAft>
                <a:spcPts val="600"/>
              </a:spcAft>
              <a:buFont typeface="Arial" panose="020B0604020202020204" pitchFamily="34" charset="0"/>
              <a:buNone/>
              <a:defRPr sz="1100" kern="1200">
                <a:solidFill>
                  <a:schemeClr val="tx2"/>
                </a:solidFill>
                <a:latin typeface="+mj-lt"/>
                <a:ea typeface="+mn-ea"/>
                <a:cs typeface="Arial" panose="020B0604020202020204" pitchFamily="34" charset="0"/>
              </a:defRPr>
            </a:lvl4pPr>
            <a:lvl5pPr marL="171450" indent="0" algn="l" defTabSz="914400" rtl="0" eaLnBrk="1" latinLnBrk="0" hangingPunct="1">
              <a:lnSpc>
                <a:spcPct val="95000"/>
              </a:lnSpc>
              <a:spcBef>
                <a:spcPts val="0"/>
              </a:spcBef>
              <a:spcAft>
                <a:spcPts val="600"/>
              </a:spcAft>
              <a:buFont typeface="Arial" panose="020B0604020202020204" pitchFamily="34" charset="0"/>
              <a:buNone/>
              <a:defRPr sz="1100" kern="1200">
                <a:solidFill>
                  <a:schemeClr val="tx2"/>
                </a:solidFill>
                <a:latin typeface="+mj-lt"/>
                <a:ea typeface="+mn-ea"/>
                <a:cs typeface="Arial" panose="020B0604020202020204" pitchFamily="34" charset="0"/>
              </a:defRPr>
            </a:lvl5pPr>
            <a:lvl6pPr marL="344488" indent="-173038" algn="l" defTabSz="914400" rtl="0" eaLnBrk="1" latinLnBrk="0" hangingPunct="1">
              <a:lnSpc>
                <a:spcPct val="85000"/>
              </a:lnSpc>
              <a:spcBef>
                <a:spcPct val="20000"/>
              </a:spcBef>
              <a:spcAft>
                <a:spcPts val="600"/>
              </a:spcAft>
              <a:buFont typeface="Arial" panose="020B0604020202020204" pitchFamily="34" charset="0"/>
              <a:buChar char="•"/>
              <a:defRPr sz="1100" kern="1200" baseline="0">
                <a:solidFill>
                  <a:schemeClr val="tx2"/>
                </a:solidFill>
                <a:latin typeface="+mj-lt"/>
                <a:ea typeface="+mn-ea"/>
                <a:cs typeface="+mn-cs"/>
              </a:defRPr>
            </a:lvl6pPr>
            <a:lvl7pPr marL="0" indent="0" algn="l" defTabSz="914400" rtl="0" eaLnBrk="1" latinLnBrk="0" hangingPunct="1">
              <a:spcBef>
                <a:spcPts val="600"/>
              </a:spcBef>
              <a:spcAft>
                <a:spcPts val="600"/>
              </a:spcAft>
              <a:buClr>
                <a:schemeClr val="bg2"/>
              </a:buClr>
              <a:buFont typeface="Arial" panose="020B0604020202020204" pitchFamily="34" charset="0"/>
              <a:buChar char="​"/>
              <a:defRPr sz="1500" i="1" kern="1200" baseline="0">
                <a:solidFill>
                  <a:schemeClr val="bg2"/>
                </a:solidFill>
                <a:latin typeface="Corbel" panose="020B0503020204020204" pitchFamily="34" charset="0"/>
                <a:ea typeface="+mn-ea"/>
                <a:cs typeface="+mn-cs"/>
              </a:defRPr>
            </a:lvl7pPr>
            <a:lvl8pPr marL="171450" indent="-171450" algn="l" defTabSz="914400" rtl="0" eaLnBrk="1" latinLnBrk="0" hangingPunct="1">
              <a:spcBef>
                <a:spcPts val="0"/>
              </a:spcBef>
              <a:spcAft>
                <a:spcPts val="600"/>
              </a:spcAft>
              <a:buFont typeface="Arial" panose="020B0604020202020204" pitchFamily="34" charset="0"/>
              <a:buChar char="•"/>
              <a:defRPr sz="1100" kern="1200">
                <a:solidFill>
                  <a:schemeClr val="bg2"/>
                </a:solidFill>
                <a:latin typeface="Corbel" panose="020B0503020204020204" pitchFamily="34" charset="0"/>
                <a:ea typeface="+mn-ea"/>
                <a:cs typeface="+mn-cs"/>
              </a:defRPr>
            </a:lvl8pPr>
            <a:lvl9pPr marL="344488" indent="-173038" algn="l" defTabSz="914400" rtl="0" eaLnBrk="1" latinLnBrk="0" hangingPunct="1">
              <a:spcBef>
                <a:spcPct val="20000"/>
              </a:spcBef>
              <a:spcAft>
                <a:spcPts val="600"/>
              </a:spcAft>
              <a:buFont typeface="Arial" panose="020B0604020202020204" pitchFamily="34" charset="0"/>
              <a:buChar char="•"/>
              <a:defRPr sz="1100" kern="1200">
                <a:solidFill>
                  <a:schemeClr val="bg2"/>
                </a:solidFill>
                <a:latin typeface="Corbel" panose="020B0503020204020204" pitchFamily="34" charset="0"/>
                <a:ea typeface="+mn-ea"/>
                <a:cs typeface="+mn-cs"/>
              </a:defRPr>
            </a:lvl9pPr>
          </a:lstStyle>
          <a:p>
            <a:r>
              <a:rPr lang="en-AU" sz="2000" b="1" i="0" dirty="0">
                <a:solidFill>
                  <a:srgbClr val="595A5D"/>
                </a:solidFill>
                <a:latin typeface="Arial" charset="0"/>
                <a:ea typeface="Arial" charset="0"/>
                <a:cs typeface="Arial" charset="0"/>
              </a:rPr>
              <a:t>Synopsis</a:t>
            </a:r>
            <a:br>
              <a:rPr lang="en-AU" sz="1400" b="1" i="0" dirty="0">
                <a:solidFill>
                  <a:srgbClr val="595A5D"/>
                </a:solidFill>
                <a:latin typeface="Arial" charset="0"/>
                <a:ea typeface="Arial" charset="0"/>
                <a:cs typeface="Arial" charset="0"/>
              </a:rPr>
            </a:br>
            <a:r>
              <a:rPr lang="en-US" sz="1200" i="0" dirty="0">
                <a:solidFill>
                  <a:schemeClr val="tx1"/>
                </a:solidFill>
                <a:latin typeface="+mn-lt"/>
              </a:rPr>
              <a:t>Ensure the cloud is able to scale to meet business demand, including people and processes and tools.</a:t>
            </a:r>
          </a:p>
          <a:p>
            <a:pPr marL="0" marR="0" lvl="0" indent="0" algn="l" defTabSz="914400" rtl="0" eaLnBrk="1" fontAlgn="auto" latinLnBrk="0" hangingPunct="1">
              <a:lnSpc>
                <a:spcPct val="120000"/>
              </a:lnSpc>
              <a:spcBef>
                <a:spcPts val="600"/>
              </a:spcBef>
              <a:spcAft>
                <a:spcPts val="1200"/>
              </a:spcAft>
              <a:buClrTx/>
              <a:buSzTx/>
              <a:buFont typeface="Arial" panose="020B0604020202020204" pitchFamily="34" charset="0"/>
              <a:buNone/>
              <a:tabLst/>
              <a:defRPr/>
            </a:pPr>
            <a:endParaRPr kumimoji="0" lang="en-AU" b="1" i="0" u="none" strike="noStrike" kern="1200" cap="none" spc="0" normalizeH="0" baseline="0" noProof="0" dirty="0">
              <a:ln>
                <a:noFill/>
              </a:ln>
              <a:solidFill>
                <a:srgbClr val="595A5D"/>
              </a:solidFill>
              <a:effectLst/>
              <a:uLnTx/>
              <a:uFillTx/>
              <a:latin typeface="Arial" charset="0"/>
              <a:ea typeface="Arial" charset="0"/>
              <a:cs typeface="Arial" charset="0"/>
            </a:endParaRPr>
          </a:p>
        </p:txBody>
      </p:sp>
      <p:sp>
        <p:nvSpPr>
          <p:cNvPr id="27" name="Text Placeholder 8"/>
          <p:cNvSpPr txBox="1">
            <a:spLocks/>
          </p:cNvSpPr>
          <p:nvPr/>
        </p:nvSpPr>
        <p:spPr>
          <a:xfrm>
            <a:off x="336788" y="2778125"/>
            <a:ext cx="4154105" cy="1688579"/>
          </a:xfrm>
          <a:prstGeom prst="rect">
            <a:avLst/>
          </a:prstGeom>
        </p:spPr>
        <p:txBody>
          <a:bodyPr vert="horz" lIns="0" tIns="0" rIns="0" bIns="0" rtlCol="0" anchor="t">
            <a:noAutofit/>
          </a:bodyPr>
          <a:lstStyle>
            <a:lvl1pPr marL="0" indent="0" algn="l" defTabSz="914400" rtl="0" eaLnBrk="1" latinLnBrk="0" hangingPunct="1">
              <a:lnSpc>
                <a:spcPct val="120000"/>
              </a:lnSpc>
              <a:spcBef>
                <a:spcPts val="600"/>
              </a:spcBef>
              <a:spcAft>
                <a:spcPts val="1200"/>
              </a:spcAft>
              <a:buFont typeface="Arial" panose="020B0604020202020204" pitchFamily="34" charset="0"/>
              <a:buNone/>
              <a:defRPr sz="1600" b="0" i="1" kern="1200" spc="0">
                <a:solidFill>
                  <a:schemeClr val="bg2"/>
                </a:solidFill>
                <a:latin typeface="Corbel" panose="020B0503020204020204" pitchFamily="34" charset="0"/>
                <a:ea typeface="+mn-ea"/>
                <a:cs typeface="+mn-cs"/>
              </a:defRPr>
            </a:lvl1pPr>
            <a:lvl2pPr marL="0" indent="0" algn="l" defTabSz="914400" rtl="0" eaLnBrk="1" latinLnBrk="0" hangingPunct="1">
              <a:lnSpc>
                <a:spcPct val="100000"/>
              </a:lnSpc>
              <a:spcBef>
                <a:spcPts val="0"/>
              </a:spcBef>
              <a:spcAft>
                <a:spcPts val="600"/>
              </a:spcAft>
              <a:buFont typeface="Arial" panose="020B0604020202020204" pitchFamily="34" charset="0"/>
              <a:buNone/>
              <a:defRPr sz="1500" i="1" kern="1200">
                <a:solidFill>
                  <a:schemeClr val="tx2"/>
                </a:solidFill>
                <a:latin typeface="Corbel" panose="020B0503020204020204" pitchFamily="34" charset="0"/>
                <a:ea typeface="+mn-ea"/>
                <a:cs typeface="+mn-cs"/>
              </a:defRPr>
            </a:lvl2pPr>
            <a:lvl3pPr marL="0" indent="0" algn="l" defTabSz="914400" rtl="0" eaLnBrk="1" latinLnBrk="0" hangingPunct="1">
              <a:lnSpc>
                <a:spcPct val="110000"/>
              </a:lnSpc>
              <a:spcBef>
                <a:spcPts val="600"/>
              </a:spcBef>
              <a:spcAft>
                <a:spcPts val="0"/>
              </a:spcAft>
              <a:buFont typeface="Arial" panose="020B0604020202020204" pitchFamily="34" charset="0"/>
              <a:buNone/>
              <a:defRPr sz="1100" b="1" kern="1200">
                <a:solidFill>
                  <a:schemeClr val="accent4"/>
                </a:solidFill>
                <a:latin typeface="+mj-lt"/>
                <a:ea typeface="+mn-ea"/>
                <a:cs typeface="Arial" panose="020B0604020202020204" pitchFamily="34" charset="0"/>
              </a:defRPr>
            </a:lvl3pPr>
            <a:lvl4pPr marL="0" indent="0" algn="l" defTabSz="914400" rtl="0" eaLnBrk="1" latinLnBrk="0" hangingPunct="1">
              <a:lnSpc>
                <a:spcPct val="114000"/>
              </a:lnSpc>
              <a:spcBef>
                <a:spcPts val="600"/>
              </a:spcBef>
              <a:spcAft>
                <a:spcPts val="600"/>
              </a:spcAft>
              <a:buFont typeface="Arial" panose="020B0604020202020204" pitchFamily="34" charset="0"/>
              <a:buNone/>
              <a:defRPr sz="1100" kern="1200">
                <a:solidFill>
                  <a:schemeClr val="tx2"/>
                </a:solidFill>
                <a:latin typeface="+mj-lt"/>
                <a:ea typeface="+mn-ea"/>
                <a:cs typeface="Arial" panose="020B0604020202020204" pitchFamily="34" charset="0"/>
              </a:defRPr>
            </a:lvl4pPr>
            <a:lvl5pPr marL="171450" indent="0" algn="l" defTabSz="914400" rtl="0" eaLnBrk="1" latinLnBrk="0" hangingPunct="1">
              <a:lnSpc>
                <a:spcPct val="95000"/>
              </a:lnSpc>
              <a:spcBef>
                <a:spcPts val="0"/>
              </a:spcBef>
              <a:spcAft>
                <a:spcPts val="600"/>
              </a:spcAft>
              <a:buFont typeface="Arial" panose="020B0604020202020204" pitchFamily="34" charset="0"/>
              <a:buNone/>
              <a:defRPr sz="1100" kern="1200">
                <a:solidFill>
                  <a:schemeClr val="tx2"/>
                </a:solidFill>
                <a:latin typeface="+mj-lt"/>
                <a:ea typeface="+mn-ea"/>
                <a:cs typeface="Arial" panose="020B0604020202020204" pitchFamily="34" charset="0"/>
              </a:defRPr>
            </a:lvl5pPr>
            <a:lvl6pPr marL="344488" indent="-173038" algn="l" defTabSz="914400" rtl="0" eaLnBrk="1" latinLnBrk="0" hangingPunct="1">
              <a:lnSpc>
                <a:spcPct val="85000"/>
              </a:lnSpc>
              <a:spcBef>
                <a:spcPct val="20000"/>
              </a:spcBef>
              <a:spcAft>
                <a:spcPts val="600"/>
              </a:spcAft>
              <a:buFont typeface="Arial" panose="020B0604020202020204" pitchFamily="34" charset="0"/>
              <a:buChar char="•"/>
              <a:defRPr sz="1100" kern="1200" baseline="0">
                <a:solidFill>
                  <a:schemeClr val="tx2"/>
                </a:solidFill>
                <a:latin typeface="+mj-lt"/>
                <a:ea typeface="+mn-ea"/>
                <a:cs typeface="+mn-cs"/>
              </a:defRPr>
            </a:lvl6pPr>
            <a:lvl7pPr marL="0" indent="0" algn="l" defTabSz="914400" rtl="0" eaLnBrk="1" latinLnBrk="0" hangingPunct="1">
              <a:spcBef>
                <a:spcPts val="600"/>
              </a:spcBef>
              <a:spcAft>
                <a:spcPts val="600"/>
              </a:spcAft>
              <a:buClr>
                <a:schemeClr val="bg2"/>
              </a:buClr>
              <a:buFont typeface="Arial" panose="020B0604020202020204" pitchFamily="34" charset="0"/>
              <a:buChar char="​"/>
              <a:defRPr sz="1500" i="1" kern="1200" baseline="0">
                <a:solidFill>
                  <a:schemeClr val="bg2"/>
                </a:solidFill>
                <a:latin typeface="Corbel" panose="020B0503020204020204" pitchFamily="34" charset="0"/>
                <a:ea typeface="+mn-ea"/>
                <a:cs typeface="+mn-cs"/>
              </a:defRPr>
            </a:lvl7pPr>
            <a:lvl8pPr marL="171450" indent="-171450" algn="l" defTabSz="914400" rtl="0" eaLnBrk="1" latinLnBrk="0" hangingPunct="1">
              <a:spcBef>
                <a:spcPts val="0"/>
              </a:spcBef>
              <a:spcAft>
                <a:spcPts val="600"/>
              </a:spcAft>
              <a:buFont typeface="Arial" panose="020B0604020202020204" pitchFamily="34" charset="0"/>
              <a:buChar char="•"/>
              <a:defRPr sz="1100" kern="1200">
                <a:solidFill>
                  <a:schemeClr val="bg2"/>
                </a:solidFill>
                <a:latin typeface="Corbel" panose="020B0503020204020204" pitchFamily="34" charset="0"/>
                <a:ea typeface="+mn-ea"/>
                <a:cs typeface="+mn-cs"/>
              </a:defRPr>
            </a:lvl8pPr>
            <a:lvl9pPr marL="344488" indent="-173038" algn="l" defTabSz="914400" rtl="0" eaLnBrk="1" latinLnBrk="0" hangingPunct="1">
              <a:spcBef>
                <a:spcPct val="20000"/>
              </a:spcBef>
              <a:spcAft>
                <a:spcPts val="600"/>
              </a:spcAft>
              <a:buFont typeface="Arial" panose="020B0604020202020204" pitchFamily="34" charset="0"/>
              <a:buChar char="•"/>
              <a:defRPr sz="1100" kern="1200">
                <a:solidFill>
                  <a:schemeClr val="bg2"/>
                </a:solidFill>
                <a:latin typeface="Corbel" panose="020B0503020204020204" pitchFamily="34" charset="0"/>
                <a:ea typeface="+mn-ea"/>
                <a:cs typeface="+mn-cs"/>
              </a:defRPr>
            </a:lvl9pPr>
          </a:lstStyle>
          <a:p>
            <a:pPr marL="0" marR="0" lvl="0" indent="0" algn="l" defTabSz="914400" rtl="0" eaLnBrk="1" fontAlgn="auto" latinLnBrk="0" hangingPunct="1">
              <a:lnSpc>
                <a:spcPct val="120000"/>
              </a:lnSpc>
              <a:spcBef>
                <a:spcPts val="600"/>
              </a:spcBef>
              <a:spcAft>
                <a:spcPts val="1200"/>
              </a:spcAft>
              <a:buClrTx/>
              <a:buSzTx/>
              <a:buFont typeface="Arial" panose="020B0604020202020204" pitchFamily="34" charset="0"/>
              <a:buNone/>
              <a:tabLst/>
              <a:defRPr/>
            </a:pPr>
            <a:r>
              <a:rPr kumimoji="0" lang="en-AU" sz="2000" b="1" i="0" u="none" strike="noStrike" kern="1200" cap="none" spc="0" normalizeH="0" baseline="0" noProof="0" dirty="0">
                <a:ln>
                  <a:noFill/>
                </a:ln>
                <a:solidFill>
                  <a:srgbClr val="595A5D"/>
                </a:solidFill>
                <a:effectLst/>
                <a:uLnTx/>
                <a:uFillTx/>
                <a:latin typeface="Arial" charset="0"/>
                <a:ea typeface="Arial" charset="0"/>
                <a:cs typeface="Arial" charset="0"/>
              </a:rPr>
              <a:t>Why</a:t>
            </a:r>
            <a:r>
              <a:rPr kumimoji="0" lang="en-AU" sz="2000" b="1" i="0" u="none" strike="noStrike" kern="1200" cap="none" spc="0" normalizeH="0" noProof="0" dirty="0">
                <a:ln>
                  <a:noFill/>
                </a:ln>
                <a:solidFill>
                  <a:srgbClr val="595A5D"/>
                </a:solidFill>
                <a:effectLst/>
                <a:uLnTx/>
                <a:uFillTx/>
                <a:latin typeface="Arial" charset="0"/>
                <a:ea typeface="Arial" charset="0"/>
                <a:cs typeface="Arial" charset="0"/>
              </a:rPr>
              <a:t> is the OI Function Important?</a:t>
            </a:r>
          </a:p>
          <a:p>
            <a:pPr marL="285750" lvl="0" indent="-285750">
              <a:spcBef>
                <a:spcPts val="0"/>
              </a:spcBef>
              <a:spcAft>
                <a:spcPts val="0"/>
              </a:spcAft>
              <a:buFont typeface="Arial" charset="0"/>
              <a:buChar char="•"/>
              <a:defRPr/>
            </a:pPr>
            <a:r>
              <a:rPr lang="en-US" sz="1200" i="0" dirty="0">
                <a:solidFill>
                  <a:schemeClr val="tx1"/>
                </a:solidFill>
                <a:latin typeface="+mn-lt"/>
              </a:rPr>
              <a:t>Ensures service performance and availability</a:t>
            </a:r>
            <a:endParaRPr lang="en-AU" sz="1200" i="0" dirty="0">
              <a:solidFill>
                <a:schemeClr val="tx1"/>
              </a:solidFill>
              <a:latin typeface="+mn-lt"/>
              <a:ea typeface="Arial" charset="0"/>
              <a:cs typeface="Arial" charset="0"/>
            </a:endParaRPr>
          </a:p>
          <a:p>
            <a:pPr marL="285750" marR="0" lvl="0" indent="-285750" algn="l" defTabSz="914400" rtl="0" eaLnBrk="1" fontAlgn="auto" latinLnBrk="0" hangingPunct="1">
              <a:lnSpc>
                <a:spcPct val="120000"/>
              </a:lnSpc>
              <a:spcBef>
                <a:spcPts val="0"/>
              </a:spcBef>
              <a:spcAft>
                <a:spcPts val="0"/>
              </a:spcAft>
              <a:buClrTx/>
              <a:buSzTx/>
              <a:buFont typeface="Arial" charset="0"/>
              <a:buChar char="•"/>
              <a:tabLst/>
              <a:defRPr/>
            </a:pPr>
            <a:r>
              <a:rPr lang="en-AU" sz="1200" i="0" dirty="0">
                <a:solidFill>
                  <a:srgbClr val="595A5D"/>
                </a:solidFill>
                <a:latin typeface="+mn-lt"/>
                <a:ea typeface="Arial" charset="0"/>
                <a:cs typeface="Arial" charset="0"/>
              </a:rPr>
              <a:t>Balancing spending with demand</a:t>
            </a:r>
          </a:p>
          <a:p>
            <a:pPr marL="285750" marR="0" lvl="0" indent="-285750" algn="l" defTabSz="914400" rtl="0" eaLnBrk="1" fontAlgn="auto" latinLnBrk="0" hangingPunct="1">
              <a:lnSpc>
                <a:spcPct val="120000"/>
              </a:lnSpc>
              <a:spcBef>
                <a:spcPts val="0"/>
              </a:spcBef>
              <a:spcAft>
                <a:spcPts val="0"/>
              </a:spcAft>
              <a:buClrTx/>
              <a:buSzTx/>
              <a:buFont typeface="Arial" charset="0"/>
              <a:buChar char="•"/>
              <a:tabLst/>
              <a:defRPr/>
            </a:pPr>
            <a:r>
              <a:rPr lang="en-AU" sz="1200" i="0" baseline="0" dirty="0">
                <a:solidFill>
                  <a:srgbClr val="595A5D"/>
                </a:solidFill>
                <a:latin typeface="+mn-lt"/>
                <a:ea typeface="Arial" charset="0"/>
                <a:cs typeface="Arial" charset="0"/>
              </a:rPr>
              <a:t>If you don</a:t>
            </a:r>
            <a:r>
              <a:rPr lang="uk-UA" sz="1200" i="0" baseline="0" dirty="0">
                <a:solidFill>
                  <a:srgbClr val="595A5D"/>
                </a:solidFill>
                <a:latin typeface="+mn-lt"/>
                <a:ea typeface="Arial" charset="0"/>
                <a:cs typeface="Arial" charset="0"/>
              </a:rPr>
              <a:t>’</a:t>
            </a:r>
            <a:r>
              <a:rPr lang="en-AU" sz="1200" i="0" baseline="0" dirty="0">
                <a:solidFill>
                  <a:srgbClr val="595A5D"/>
                </a:solidFill>
                <a:latin typeface="+mn-lt"/>
                <a:ea typeface="Arial" charset="0"/>
                <a:cs typeface="Arial" charset="0"/>
              </a:rPr>
              <a:t>t</a:t>
            </a:r>
            <a:r>
              <a:rPr lang="en-AU" sz="1200" i="0" dirty="0">
                <a:solidFill>
                  <a:srgbClr val="595A5D"/>
                </a:solidFill>
                <a:latin typeface="+mn-lt"/>
                <a:ea typeface="Arial" charset="0"/>
                <a:cs typeface="Arial" charset="0"/>
              </a:rPr>
              <a:t> change environment then you lose the agility benefits of the cloud.</a:t>
            </a:r>
            <a:endParaRPr lang="en-AU" sz="1200" i="0" baseline="0" dirty="0">
              <a:solidFill>
                <a:srgbClr val="595A5D"/>
              </a:solidFill>
              <a:latin typeface="+mn-lt"/>
              <a:ea typeface="Arial" charset="0"/>
              <a:cs typeface="Arial" charset="0"/>
            </a:endParaRPr>
          </a:p>
        </p:txBody>
      </p:sp>
      <p:sp>
        <p:nvSpPr>
          <p:cNvPr id="11" name="Text Placeholder 8"/>
          <p:cNvSpPr txBox="1">
            <a:spLocks/>
          </p:cNvSpPr>
          <p:nvPr/>
        </p:nvSpPr>
        <p:spPr>
          <a:xfrm>
            <a:off x="4705348" y="921939"/>
            <a:ext cx="4101863" cy="457652"/>
          </a:xfrm>
          <a:prstGeom prst="rect">
            <a:avLst/>
          </a:prstGeom>
        </p:spPr>
        <p:txBody>
          <a:bodyPr vert="horz" lIns="0" tIns="0" rIns="0" bIns="0" rtlCol="0" anchor="t">
            <a:noAutofit/>
          </a:bodyPr>
          <a:lstStyle>
            <a:lvl1pPr marL="0" indent="0" algn="l" defTabSz="914400" rtl="0" eaLnBrk="1" latinLnBrk="0" hangingPunct="1">
              <a:lnSpc>
                <a:spcPct val="120000"/>
              </a:lnSpc>
              <a:spcBef>
                <a:spcPts val="600"/>
              </a:spcBef>
              <a:spcAft>
                <a:spcPts val="1200"/>
              </a:spcAft>
              <a:buFont typeface="Arial" panose="020B0604020202020204" pitchFamily="34" charset="0"/>
              <a:buNone/>
              <a:defRPr sz="1600" b="0" i="1" kern="1200" spc="0">
                <a:solidFill>
                  <a:schemeClr val="bg2"/>
                </a:solidFill>
                <a:latin typeface="Corbel" panose="020B0503020204020204" pitchFamily="34" charset="0"/>
                <a:ea typeface="+mn-ea"/>
                <a:cs typeface="+mn-cs"/>
              </a:defRPr>
            </a:lvl1pPr>
            <a:lvl2pPr marL="0" indent="0" algn="l" defTabSz="914400" rtl="0" eaLnBrk="1" latinLnBrk="0" hangingPunct="1">
              <a:lnSpc>
                <a:spcPct val="100000"/>
              </a:lnSpc>
              <a:spcBef>
                <a:spcPts val="0"/>
              </a:spcBef>
              <a:spcAft>
                <a:spcPts val="600"/>
              </a:spcAft>
              <a:buFont typeface="Arial" panose="020B0604020202020204" pitchFamily="34" charset="0"/>
              <a:buNone/>
              <a:defRPr sz="1500" i="1" kern="1200">
                <a:solidFill>
                  <a:schemeClr val="tx2"/>
                </a:solidFill>
                <a:latin typeface="Corbel" panose="020B0503020204020204" pitchFamily="34" charset="0"/>
                <a:ea typeface="+mn-ea"/>
                <a:cs typeface="+mn-cs"/>
              </a:defRPr>
            </a:lvl2pPr>
            <a:lvl3pPr marL="0" indent="0" algn="l" defTabSz="914400" rtl="0" eaLnBrk="1" latinLnBrk="0" hangingPunct="1">
              <a:lnSpc>
                <a:spcPct val="110000"/>
              </a:lnSpc>
              <a:spcBef>
                <a:spcPts val="600"/>
              </a:spcBef>
              <a:spcAft>
                <a:spcPts val="0"/>
              </a:spcAft>
              <a:buFont typeface="Arial" panose="020B0604020202020204" pitchFamily="34" charset="0"/>
              <a:buNone/>
              <a:defRPr sz="1100" b="1" kern="1200">
                <a:solidFill>
                  <a:schemeClr val="accent4"/>
                </a:solidFill>
                <a:latin typeface="+mj-lt"/>
                <a:ea typeface="+mn-ea"/>
                <a:cs typeface="Arial" panose="020B0604020202020204" pitchFamily="34" charset="0"/>
              </a:defRPr>
            </a:lvl3pPr>
            <a:lvl4pPr marL="0" indent="0" algn="l" defTabSz="914400" rtl="0" eaLnBrk="1" latinLnBrk="0" hangingPunct="1">
              <a:lnSpc>
                <a:spcPct val="114000"/>
              </a:lnSpc>
              <a:spcBef>
                <a:spcPts val="600"/>
              </a:spcBef>
              <a:spcAft>
                <a:spcPts val="600"/>
              </a:spcAft>
              <a:buFont typeface="Arial" panose="020B0604020202020204" pitchFamily="34" charset="0"/>
              <a:buNone/>
              <a:defRPr sz="1100" kern="1200">
                <a:solidFill>
                  <a:schemeClr val="tx2"/>
                </a:solidFill>
                <a:latin typeface="+mj-lt"/>
                <a:ea typeface="+mn-ea"/>
                <a:cs typeface="Arial" panose="020B0604020202020204" pitchFamily="34" charset="0"/>
              </a:defRPr>
            </a:lvl4pPr>
            <a:lvl5pPr marL="171450" indent="0" algn="l" defTabSz="914400" rtl="0" eaLnBrk="1" latinLnBrk="0" hangingPunct="1">
              <a:lnSpc>
                <a:spcPct val="95000"/>
              </a:lnSpc>
              <a:spcBef>
                <a:spcPts val="0"/>
              </a:spcBef>
              <a:spcAft>
                <a:spcPts val="600"/>
              </a:spcAft>
              <a:buFont typeface="Arial" panose="020B0604020202020204" pitchFamily="34" charset="0"/>
              <a:buNone/>
              <a:defRPr sz="1100" kern="1200">
                <a:solidFill>
                  <a:schemeClr val="tx2"/>
                </a:solidFill>
                <a:latin typeface="+mj-lt"/>
                <a:ea typeface="+mn-ea"/>
                <a:cs typeface="Arial" panose="020B0604020202020204" pitchFamily="34" charset="0"/>
              </a:defRPr>
            </a:lvl5pPr>
            <a:lvl6pPr marL="344488" indent="-173038" algn="l" defTabSz="914400" rtl="0" eaLnBrk="1" latinLnBrk="0" hangingPunct="1">
              <a:lnSpc>
                <a:spcPct val="85000"/>
              </a:lnSpc>
              <a:spcBef>
                <a:spcPct val="20000"/>
              </a:spcBef>
              <a:spcAft>
                <a:spcPts val="600"/>
              </a:spcAft>
              <a:buFont typeface="Arial" panose="020B0604020202020204" pitchFamily="34" charset="0"/>
              <a:buChar char="•"/>
              <a:defRPr sz="1100" kern="1200" baseline="0">
                <a:solidFill>
                  <a:schemeClr val="tx2"/>
                </a:solidFill>
                <a:latin typeface="+mj-lt"/>
                <a:ea typeface="+mn-ea"/>
                <a:cs typeface="+mn-cs"/>
              </a:defRPr>
            </a:lvl6pPr>
            <a:lvl7pPr marL="0" indent="0" algn="l" defTabSz="914400" rtl="0" eaLnBrk="1" latinLnBrk="0" hangingPunct="1">
              <a:spcBef>
                <a:spcPts val="600"/>
              </a:spcBef>
              <a:spcAft>
                <a:spcPts val="600"/>
              </a:spcAft>
              <a:buClr>
                <a:schemeClr val="bg2"/>
              </a:buClr>
              <a:buFont typeface="Arial" panose="020B0604020202020204" pitchFamily="34" charset="0"/>
              <a:buChar char="​"/>
              <a:defRPr sz="1500" i="1" kern="1200" baseline="0">
                <a:solidFill>
                  <a:schemeClr val="bg2"/>
                </a:solidFill>
                <a:latin typeface="Corbel" panose="020B0503020204020204" pitchFamily="34" charset="0"/>
                <a:ea typeface="+mn-ea"/>
                <a:cs typeface="+mn-cs"/>
              </a:defRPr>
            </a:lvl7pPr>
            <a:lvl8pPr marL="171450" indent="-171450" algn="l" defTabSz="914400" rtl="0" eaLnBrk="1" latinLnBrk="0" hangingPunct="1">
              <a:spcBef>
                <a:spcPts val="0"/>
              </a:spcBef>
              <a:spcAft>
                <a:spcPts val="600"/>
              </a:spcAft>
              <a:buFont typeface="Arial" panose="020B0604020202020204" pitchFamily="34" charset="0"/>
              <a:buChar char="•"/>
              <a:defRPr sz="1100" kern="1200">
                <a:solidFill>
                  <a:schemeClr val="bg2"/>
                </a:solidFill>
                <a:latin typeface="Corbel" panose="020B0503020204020204" pitchFamily="34" charset="0"/>
                <a:ea typeface="+mn-ea"/>
                <a:cs typeface="+mn-cs"/>
              </a:defRPr>
            </a:lvl8pPr>
            <a:lvl9pPr marL="344488" indent="-173038" algn="l" defTabSz="914400" rtl="0" eaLnBrk="1" latinLnBrk="0" hangingPunct="1">
              <a:spcBef>
                <a:spcPct val="20000"/>
              </a:spcBef>
              <a:spcAft>
                <a:spcPts val="600"/>
              </a:spcAft>
              <a:buFont typeface="Arial" panose="020B0604020202020204" pitchFamily="34" charset="0"/>
              <a:buChar char="•"/>
              <a:defRPr sz="1100" kern="1200">
                <a:solidFill>
                  <a:schemeClr val="bg2"/>
                </a:solidFill>
                <a:latin typeface="Corbel" panose="020B0503020204020204" pitchFamily="34" charset="0"/>
                <a:ea typeface="+mn-ea"/>
                <a:cs typeface="+mn-cs"/>
              </a:defRPr>
            </a:lvl9pPr>
          </a:lstStyle>
          <a:p>
            <a:r>
              <a:rPr kumimoji="0" lang="en-US" sz="1800" b="1" i="0" u="none" strike="noStrike" kern="1200" cap="none" spc="0" normalizeH="0" baseline="0" noProof="0" dirty="0">
                <a:ln>
                  <a:noFill/>
                </a:ln>
                <a:solidFill>
                  <a:srgbClr val="595A5D"/>
                </a:solidFill>
                <a:effectLst/>
                <a:uLnTx/>
                <a:uFillTx/>
                <a:latin typeface="Arial" charset="0"/>
                <a:ea typeface="Arial" charset="0"/>
                <a:cs typeface="Arial" charset="0"/>
              </a:rPr>
              <a:t>Tools, Templates and Best Practices</a:t>
            </a:r>
          </a:p>
        </p:txBody>
      </p:sp>
      <p:cxnSp>
        <p:nvCxnSpPr>
          <p:cNvPr id="12" name="Straight Connector 11"/>
          <p:cNvCxnSpPr/>
          <p:nvPr/>
        </p:nvCxnSpPr>
        <p:spPr>
          <a:xfrm flipH="1" flipV="1">
            <a:off x="4500501" y="1248844"/>
            <a:ext cx="30933" cy="3335856"/>
          </a:xfrm>
          <a:prstGeom prst="line">
            <a:avLst/>
          </a:prstGeom>
          <a:ln w="38100">
            <a:solidFill>
              <a:srgbClr val="F7A027"/>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H="1" flipV="1">
            <a:off x="241300" y="2573223"/>
            <a:ext cx="4248941" cy="4020"/>
          </a:xfrm>
          <a:prstGeom prst="line">
            <a:avLst/>
          </a:prstGeom>
          <a:ln w="38100">
            <a:solidFill>
              <a:srgbClr val="F7A027"/>
            </a:solidFill>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4546760" y="3159057"/>
            <a:ext cx="4572000" cy="1569660"/>
          </a:xfrm>
          <a:prstGeom prst="rect">
            <a:avLst/>
          </a:prstGeom>
        </p:spPr>
        <p:txBody>
          <a:bodyPr>
            <a:spAutoFit/>
          </a:bodyPr>
          <a:lstStyle/>
          <a:p>
            <a:pPr marL="285750" indent="-285750">
              <a:buFont typeface="Arial" charset="0"/>
              <a:buChar char="•"/>
            </a:pPr>
            <a:r>
              <a:rPr lang="en-US" sz="1200" dirty="0"/>
              <a:t>Identify thresholds to expand capacity via auto scaling where appropriate</a:t>
            </a:r>
          </a:p>
          <a:p>
            <a:pPr marL="285750" indent="-285750">
              <a:buFont typeface="Arial" charset="0"/>
              <a:buChar char="•"/>
            </a:pPr>
            <a:r>
              <a:rPr lang="en-US" sz="1200" dirty="0"/>
              <a:t>AWS Well-Architected Framework</a:t>
            </a:r>
          </a:p>
          <a:p>
            <a:pPr marL="285750" indent="-285750">
              <a:buFont typeface="Arial" charset="0"/>
              <a:buChar char="•"/>
            </a:pPr>
            <a:r>
              <a:rPr lang="en-US" sz="1200" dirty="0"/>
              <a:t>Forward-looking analytics of capacity requirements, potential of hitting service limits, </a:t>
            </a:r>
          </a:p>
          <a:p>
            <a:pPr marL="285750" indent="-285750">
              <a:buFont typeface="Arial" charset="0"/>
              <a:buChar char="•"/>
            </a:pPr>
            <a:r>
              <a:rPr lang="en-US" sz="1200" dirty="0"/>
              <a:t>On-premise tooling limits, CIDR block limits etc. </a:t>
            </a:r>
          </a:p>
          <a:p>
            <a:pPr marL="285750" indent="-285750">
              <a:buFont typeface="Arial" charset="0"/>
              <a:buChar char="•"/>
            </a:pPr>
            <a:r>
              <a:rPr lang="en-US" sz="1200" dirty="0"/>
              <a:t>May include indicative future costs and the cost implications of a change</a:t>
            </a:r>
          </a:p>
        </p:txBody>
      </p:sp>
      <p:grpSp>
        <p:nvGrpSpPr>
          <p:cNvPr id="28" name="Group 27">
            <a:extLst>
              <a:ext uri="{FF2B5EF4-FFF2-40B4-BE49-F238E27FC236}">
                <a16:creationId xmlns:a16="http://schemas.microsoft.com/office/drawing/2014/main" id="{6B45B939-EF84-4248-86A3-803AB32E317F}"/>
              </a:ext>
            </a:extLst>
          </p:cNvPr>
          <p:cNvGrpSpPr/>
          <p:nvPr/>
        </p:nvGrpSpPr>
        <p:grpSpPr>
          <a:xfrm>
            <a:off x="4454313" y="1358875"/>
            <a:ext cx="1283010" cy="991904"/>
            <a:chOff x="4776670" y="1729569"/>
            <a:chExt cx="1283010" cy="991904"/>
          </a:xfrm>
        </p:grpSpPr>
        <p:sp>
          <p:nvSpPr>
            <p:cNvPr id="30" name="TextBox 29">
              <a:extLst>
                <a:ext uri="{FF2B5EF4-FFF2-40B4-BE49-F238E27FC236}">
                  <a16:creationId xmlns:a16="http://schemas.microsoft.com/office/drawing/2014/main" id="{8BB5026B-E9BB-AD45-84F8-E27BFF1AA710}"/>
                </a:ext>
              </a:extLst>
            </p:cNvPr>
            <p:cNvSpPr txBox="1"/>
            <p:nvPr/>
          </p:nvSpPr>
          <p:spPr>
            <a:xfrm>
              <a:off x="4776670" y="2321363"/>
              <a:ext cx="1283010" cy="400110"/>
            </a:xfrm>
            <a:prstGeom prst="rect">
              <a:avLst/>
            </a:prstGeom>
            <a:noFill/>
          </p:spPr>
          <p:txBody>
            <a:bodyPr wrap="square" rtlCol="0">
              <a:spAutoFit/>
            </a:bodyPr>
            <a:lstStyle/>
            <a:p>
              <a:pPr algn="ctr"/>
              <a:r>
                <a:rPr lang="en-US" sz="1000" dirty="0"/>
                <a:t>AWS Trusted Advisor</a:t>
              </a:r>
            </a:p>
          </p:txBody>
        </p:sp>
        <p:pic>
          <p:nvPicPr>
            <p:cNvPr id="31" name="Graphic 30">
              <a:extLst>
                <a:ext uri="{FF2B5EF4-FFF2-40B4-BE49-F238E27FC236}">
                  <a16:creationId xmlns:a16="http://schemas.microsoft.com/office/drawing/2014/main" id="{B4FDD640-5CD6-3F43-A907-392867E6BC4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139903" y="1729569"/>
              <a:ext cx="566386" cy="566386"/>
            </a:xfrm>
            <a:prstGeom prst="rect">
              <a:avLst/>
            </a:prstGeom>
          </p:spPr>
        </p:pic>
      </p:grpSp>
      <p:grpSp>
        <p:nvGrpSpPr>
          <p:cNvPr id="32" name="Group 31">
            <a:extLst>
              <a:ext uri="{FF2B5EF4-FFF2-40B4-BE49-F238E27FC236}">
                <a16:creationId xmlns:a16="http://schemas.microsoft.com/office/drawing/2014/main" id="{D3832810-7E74-3946-837B-3CE8B882454C}"/>
              </a:ext>
            </a:extLst>
          </p:cNvPr>
          <p:cNvGrpSpPr/>
          <p:nvPr/>
        </p:nvGrpSpPr>
        <p:grpSpPr>
          <a:xfrm>
            <a:off x="4970112" y="1358875"/>
            <a:ext cx="2301904" cy="821699"/>
            <a:chOff x="9105761" y="1257143"/>
            <a:chExt cx="2301904" cy="821699"/>
          </a:xfrm>
        </p:grpSpPr>
        <p:sp>
          <p:nvSpPr>
            <p:cNvPr id="33" name="TextBox 32">
              <a:extLst>
                <a:ext uri="{FF2B5EF4-FFF2-40B4-BE49-F238E27FC236}">
                  <a16:creationId xmlns:a16="http://schemas.microsoft.com/office/drawing/2014/main" id="{BE4BD50F-94AD-804C-BC90-67A53E5D05A6}"/>
                </a:ext>
              </a:extLst>
            </p:cNvPr>
            <p:cNvSpPr txBox="1"/>
            <p:nvPr/>
          </p:nvSpPr>
          <p:spPr>
            <a:xfrm>
              <a:off x="9105761" y="1832621"/>
              <a:ext cx="2301904" cy="246221"/>
            </a:xfrm>
            <a:prstGeom prst="rect">
              <a:avLst/>
            </a:prstGeom>
            <a:noFill/>
          </p:spPr>
          <p:txBody>
            <a:bodyPr wrap="square" rtlCol="0">
              <a:spAutoFit/>
            </a:bodyPr>
            <a:lstStyle/>
            <a:p>
              <a:pPr algn="ctr"/>
              <a:r>
                <a:rPr lang="en-US" sz="1000" dirty="0"/>
                <a:t>AWS CloudTrail</a:t>
              </a:r>
            </a:p>
          </p:txBody>
        </p:sp>
        <p:pic>
          <p:nvPicPr>
            <p:cNvPr id="34" name="Graphic 33">
              <a:extLst>
                <a:ext uri="{FF2B5EF4-FFF2-40B4-BE49-F238E27FC236}">
                  <a16:creationId xmlns:a16="http://schemas.microsoft.com/office/drawing/2014/main" id="{E04E0824-D85F-3F4E-B9DC-1B922B08D05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973521" y="1257143"/>
              <a:ext cx="566385" cy="566385"/>
            </a:xfrm>
            <a:prstGeom prst="rect">
              <a:avLst/>
            </a:prstGeom>
          </p:spPr>
        </p:pic>
      </p:grpSp>
      <p:grpSp>
        <p:nvGrpSpPr>
          <p:cNvPr id="39" name="Group 38">
            <a:extLst>
              <a:ext uri="{FF2B5EF4-FFF2-40B4-BE49-F238E27FC236}">
                <a16:creationId xmlns:a16="http://schemas.microsoft.com/office/drawing/2014/main" id="{0F05AF93-6097-7445-88D0-77FFD4CBC4C0}"/>
              </a:ext>
            </a:extLst>
          </p:cNvPr>
          <p:cNvGrpSpPr/>
          <p:nvPr/>
        </p:nvGrpSpPr>
        <p:grpSpPr>
          <a:xfrm>
            <a:off x="6392223" y="1358875"/>
            <a:ext cx="1189452" cy="950242"/>
            <a:chOff x="4688416" y="1668060"/>
            <a:chExt cx="1189452" cy="950242"/>
          </a:xfrm>
        </p:grpSpPr>
        <p:sp>
          <p:nvSpPr>
            <p:cNvPr id="40" name="TextBox 39">
              <a:extLst>
                <a:ext uri="{FF2B5EF4-FFF2-40B4-BE49-F238E27FC236}">
                  <a16:creationId xmlns:a16="http://schemas.microsoft.com/office/drawing/2014/main" id="{8B0AFFAF-E1D0-6243-84FE-F5C9BC9D1C7B}"/>
                </a:ext>
              </a:extLst>
            </p:cNvPr>
            <p:cNvSpPr txBox="1"/>
            <p:nvPr/>
          </p:nvSpPr>
          <p:spPr>
            <a:xfrm>
              <a:off x="4688416" y="2218192"/>
              <a:ext cx="1189452" cy="400110"/>
            </a:xfrm>
            <a:prstGeom prst="rect">
              <a:avLst/>
            </a:prstGeom>
            <a:noFill/>
          </p:spPr>
          <p:txBody>
            <a:bodyPr wrap="square" rtlCol="0">
              <a:spAutoFit/>
            </a:bodyPr>
            <a:lstStyle/>
            <a:p>
              <a:pPr algn="ctr"/>
              <a:r>
                <a:rPr lang="en-US" sz="1000" dirty="0"/>
                <a:t>Amazon CloudWatch</a:t>
              </a:r>
            </a:p>
          </p:txBody>
        </p:sp>
        <p:pic>
          <p:nvPicPr>
            <p:cNvPr id="41" name="Graphic 40">
              <a:extLst>
                <a:ext uri="{FF2B5EF4-FFF2-40B4-BE49-F238E27FC236}">
                  <a16:creationId xmlns:a16="http://schemas.microsoft.com/office/drawing/2014/main" id="{86C3896D-608A-5647-AD82-489F2675E2F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999950" y="1668060"/>
              <a:ext cx="566385" cy="566385"/>
            </a:xfrm>
            <a:prstGeom prst="rect">
              <a:avLst/>
            </a:prstGeom>
          </p:spPr>
        </p:pic>
      </p:grpSp>
      <p:grpSp>
        <p:nvGrpSpPr>
          <p:cNvPr id="42" name="Group 41">
            <a:extLst>
              <a:ext uri="{FF2B5EF4-FFF2-40B4-BE49-F238E27FC236}">
                <a16:creationId xmlns:a16="http://schemas.microsoft.com/office/drawing/2014/main" id="{2C565980-6F88-DF4F-86F6-AF6B80554F25}"/>
              </a:ext>
            </a:extLst>
          </p:cNvPr>
          <p:cNvGrpSpPr/>
          <p:nvPr/>
        </p:nvGrpSpPr>
        <p:grpSpPr>
          <a:xfrm>
            <a:off x="7383782" y="1358875"/>
            <a:ext cx="1026595" cy="930681"/>
            <a:chOff x="6173829" y="1668060"/>
            <a:chExt cx="1026595" cy="930681"/>
          </a:xfrm>
        </p:grpSpPr>
        <p:sp>
          <p:nvSpPr>
            <p:cNvPr id="43" name="TextBox 42">
              <a:extLst>
                <a:ext uri="{FF2B5EF4-FFF2-40B4-BE49-F238E27FC236}">
                  <a16:creationId xmlns:a16="http://schemas.microsoft.com/office/drawing/2014/main" id="{D2350F3A-CD45-7A4A-B405-A1B0E0FB1542}"/>
                </a:ext>
              </a:extLst>
            </p:cNvPr>
            <p:cNvSpPr txBox="1"/>
            <p:nvPr/>
          </p:nvSpPr>
          <p:spPr>
            <a:xfrm>
              <a:off x="6173829" y="2198631"/>
              <a:ext cx="1026595" cy="400110"/>
            </a:xfrm>
            <a:prstGeom prst="rect">
              <a:avLst/>
            </a:prstGeom>
            <a:noFill/>
          </p:spPr>
          <p:txBody>
            <a:bodyPr wrap="square" rtlCol="0">
              <a:spAutoFit/>
            </a:bodyPr>
            <a:lstStyle/>
            <a:p>
              <a:pPr algn="ctr"/>
              <a:r>
                <a:rPr lang="en-US" sz="1000" dirty="0"/>
                <a:t>AWS Auto Scaling</a:t>
              </a:r>
            </a:p>
          </p:txBody>
        </p:sp>
        <p:pic>
          <p:nvPicPr>
            <p:cNvPr id="44" name="Graphic 43">
              <a:extLst>
                <a:ext uri="{FF2B5EF4-FFF2-40B4-BE49-F238E27FC236}">
                  <a16:creationId xmlns:a16="http://schemas.microsoft.com/office/drawing/2014/main" id="{19166CC5-3737-9C4F-AE0C-3E6583E9D43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405730" y="1668060"/>
              <a:ext cx="562794" cy="562794"/>
            </a:xfrm>
            <a:prstGeom prst="rect">
              <a:avLst/>
            </a:prstGeom>
          </p:spPr>
        </p:pic>
      </p:grpSp>
      <p:sp>
        <p:nvSpPr>
          <p:cNvPr id="45" name="TextBox 44">
            <a:extLst>
              <a:ext uri="{FF2B5EF4-FFF2-40B4-BE49-F238E27FC236}">
                <a16:creationId xmlns:a16="http://schemas.microsoft.com/office/drawing/2014/main" id="{6BC1D444-EF83-2440-8D1B-882A3F2119BC}"/>
              </a:ext>
            </a:extLst>
          </p:cNvPr>
          <p:cNvSpPr txBox="1"/>
          <p:nvPr/>
        </p:nvSpPr>
        <p:spPr>
          <a:xfrm>
            <a:off x="7813576" y="1926413"/>
            <a:ext cx="1755068" cy="246221"/>
          </a:xfrm>
          <a:prstGeom prst="rect">
            <a:avLst/>
          </a:prstGeom>
          <a:noFill/>
        </p:spPr>
        <p:txBody>
          <a:bodyPr wrap="square" rtlCol="0">
            <a:spAutoFit/>
          </a:bodyPr>
          <a:lstStyle/>
          <a:p>
            <a:pPr algn="ctr"/>
            <a:r>
              <a:rPr lang="en-US" sz="1000" dirty="0">
                <a:latin typeface="+mj-lt"/>
                <a:ea typeface="Amazon Ember" panose="020B0603020204020204" pitchFamily="34" charset="0"/>
                <a:cs typeface="Amazon Ember" panose="020B0603020204020204" pitchFamily="34" charset="0"/>
              </a:rPr>
              <a:t>AWS Budgets</a:t>
            </a:r>
          </a:p>
        </p:txBody>
      </p:sp>
      <p:pic>
        <p:nvPicPr>
          <p:cNvPr id="46" name="Graphic 45">
            <a:extLst>
              <a:ext uri="{FF2B5EF4-FFF2-40B4-BE49-F238E27FC236}">
                <a16:creationId xmlns:a16="http://schemas.microsoft.com/office/drawing/2014/main" id="{1E7C0F72-DFA1-2E4F-B8D4-FD7A1C1E1069}"/>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410378" y="1358876"/>
            <a:ext cx="562794" cy="562794"/>
          </a:xfrm>
          <a:prstGeom prst="rect">
            <a:avLst/>
          </a:prstGeom>
        </p:spPr>
      </p:pic>
      <p:grpSp>
        <p:nvGrpSpPr>
          <p:cNvPr id="23" name="Group 22">
            <a:extLst>
              <a:ext uri="{FF2B5EF4-FFF2-40B4-BE49-F238E27FC236}">
                <a16:creationId xmlns:a16="http://schemas.microsoft.com/office/drawing/2014/main" id="{F62C0644-333B-264C-822A-49DD94DB30ED}"/>
              </a:ext>
            </a:extLst>
          </p:cNvPr>
          <p:cNvGrpSpPr/>
          <p:nvPr/>
        </p:nvGrpSpPr>
        <p:grpSpPr>
          <a:xfrm>
            <a:off x="5114874" y="2334463"/>
            <a:ext cx="1121954" cy="872380"/>
            <a:chOff x="6643931" y="1135793"/>
            <a:chExt cx="1121954" cy="872380"/>
          </a:xfrm>
        </p:grpSpPr>
        <p:sp>
          <p:nvSpPr>
            <p:cNvPr id="24" name="TextBox 23">
              <a:extLst>
                <a:ext uri="{FF2B5EF4-FFF2-40B4-BE49-F238E27FC236}">
                  <a16:creationId xmlns:a16="http://schemas.microsoft.com/office/drawing/2014/main" id="{36C312F0-E6A0-0C4F-BF1D-715E9A23599C}"/>
                </a:ext>
              </a:extLst>
            </p:cNvPr>
            <p:cNvSpPr txBox="1"/>
            <p:nvPr/>
          </p:nvSpPr>
          <p:spPr>
            <a:xfrm>
              <a:off x="6643931" y="1608063"/>
              <a:ext cx="1121954" cy="400110"/>
            </a:xfrm>
            <a:prstGeom prst="rect">
              <a:avLst/>
            </a:prstGeom>
            <a:noFill/>
          </p:spPr>
          <p:txBody>
            <a:bodyPr wrap="square" rtlCol="0">
              <a:spAutoFit/>
            </a:bodyPr>
            <a:lstStyle>
              <a:defPPr>
                <a:defRPr lang="en-US"/>
              </a:defPPr>
              <a:lvl1pPr algn="ctr">
                <a:defRPr sz="1000" b="1">
                  <a:solidFill>
                    <a:schemeClr val="tx2"/>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AWS Cost</a:t>
              </a:r>
              <a:br>
                <a:rPr lang="en-US" dirty="0"/>
              </a:br>
              <a:r>
                <a:rPr lang="en-US" dirty="0"/>
                <a:t>Explorer</a:t>
              </a:r>
            </a:p>
          </p:txBody>
        </p:sp>
        <p:pic>
          <p:nvPicPr>
            <p:cNvPr id="25" name="Graphic 24">
              <a:extLst>
                <a:ext uri="{FF2B5EF4-FFF2-40B4-BE49-F238E27FC236}">
                  <a16:creationId xmlns:a16="http://schemas.microsoft.com/office/drawing/2014/main" id="{A50BAEFA-A114-A14E-ACC5-C24886C1500F}"/>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6994755" y="1135793"/>
              <a:ext cx="429768" cy="429768"/>
            </a:xfrm>
            <a:prstGeom prst="rect">
              <a:avLst/>
            </a:prstGeom>
          </p:spPr>
        </p:pic>
      </p:grpSp>
      <p:grpSp>
        <p:nvGrpSpPr>
          <p:cNvPr id="26" name="Group 25">
            <a:extLst>
              <a:ext uri="{FF2B5EF4-FFF2-40B4-BE49-F238E27FC236}">
                <a16:creationId xmlns:a16="http://schemas.microsoft.com/office/drawing/2014/main" id="{78F754B7-9636-9B4D-A551-05C0212FE803}"/>
              </a:ext>
            </a:extLst>
          </p:cNvPr>
          <p:cNvGrpSpPr/>
          <p:nvPr/>
        </p:nvGrpSpPr>
        <p:grpSpPr>
          <a:xfrm>
            <a:off x="6129297" y="2334463"/>
            <a:ext cx="1411079" cy="848409"/>
            <a:chOff x="7658354" y="1118937"/>
            <a:chExt cx="1411079" cy="848409"/>
          </a:xfrm>
        </p:grpSpPr>
        <p:sp>
          <p:nvSpPr>
            <p:cNvPr id="29" name="TextBox 28">
              <a:extLst>
                <a:ext uri="{FF2B5EF4-FFF2-40B4-BE49-F238E27FC236}">
                  <a16:creationId xmlns:a16="http://schemas.microsoft.com/office/drawing/2014/main" id="{F540C8C3-8811-194E-BC18-7684FA9E2D35}"/>
                </a:ext>
              </a:extLst>
            </p:cNvPr>
            <p:cNvSpPr txBox="1"/>
            <p:nvPr/>
          </p:nvSpPr>
          <p:spPr>
            <a:xfrm>
              <a:off x="7658354" y="1567236"/>
              <a:ext cx="1411079" cy="400110"/>
            </a:xfrm>
            <a:prstGeom prst="rect">
              <a:avLst/>
            </a:prstGeom>
            <a:noFill/>
          </p:spPr>
          <p:txBody>
            <a:bodyPr wrap="square" rtlCol="0">
              <a:spAutoFit/>
            </a:bodyPr>
            <a:lstStyle>
              <a:defPPr>
                <a:defRPr lang="en-US"/>
              </a:defPPr>
              <a:lvl1pPr algn="ctr">
                <a:defRPr sz="1000" b="1">
                  <a:solidFill>
                    <a:schemeClr val="tx2"/>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AWS Well</a:t>
              </a:r>
              <a:br>
                <a:rPr lang="en-US" dirty="0"/>
              </a:br>
              <a:r>
                <a:rPr lang="en-US" dirty="0"/>
                <a:t>Architected</a:t>
              </a:r>
            </a:p>
          </p:txBody>
        </p:sp>
        <p:pic>
          <p:nvPicPr>
            <p:cNvPr id="35" name="Graphic 34">
              <a:extLst>
                <a:ext uri="{FF2B5EF4-FFF2-40B4-BE49-F238E27FC236}">
                  <a16:creationId xmlns:a16="http://schemas.microsoft.com/office/drawing/2014/main" id="{E4B96AF0-736D-CB4E-948B-104798340232}"/>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8149009" y="1118937"/>
              <a:ext cx="429768" cy="429768"/>
            </a:xfrm>
            <a:prstGeom prst="rect">
              <a:avLst/>
            </a:prstGeom>
          </p:spPr>
        </p:pic>
      </p:grpSp>
    </p:spTree>
    <p:extLst>
      <p:ext uri="{BB962C8B-B14F-4D97-AF65-F5344CB8AC3E}">
        <p14:creationId xmlns:p14="http://schemas.microsoft.com/office/powerpoint/2010/main" val="50030707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hape 156">
            <a:extLst>
              <a:ext uri="{FF2B5EF4-FFF2-40B4-BE49-F238E27FC236}">
                <a16:creationId xmlns:a16="http://schemas.microsoft.com/office/drawing/2014/main" id="{FF8F5121-385C-7B4C-97E3-B410FC93A5AC}"/>
              </a:ext>
            </a:extLst>
          </p:cNvPr>
          <p:cNvSpPr txBox="1"/>
          <p:nvPr/>
        </p:nvSpPr>
        <p:spPr>
          <a:xfrm>
            <a:off x="223450" y="173885"/>
            <a:ext cx="6858000" cy="514500"/>
          </a:xfrm>
          <a:prstGeom prst="rect">
            <a:avLst/>
          </a:prstGeom>
          <a:noFill/>
          <a:ln>
            <a:noFill/>
          </a:ln>
        </p:spPr>
        <p:txBody>
          <a:bodyPr wrap="square" lIns="91425" tIns="45700" rIns="91425" bIns="45700" anchor="t" anchorCtr="0">
            <a:noAutofit/>
          </a:bodyPr>
          <a:lstStyle/>
          <a:p>
            <a:pPr>
              <a:buClr>
                <a:srgbClr val="000000"/>
              </a:buClr>
              <a:buSzPts val="1100"/>
            </a:pPr>
            <a:r>
              <a:rPr lang="en-US" b="1" dirty="0">
                <a:solidFill>
                  <a:srgbClr val="232F3E"/>
                </a:solidFill>
                <a:latin typeface="Amazon Ember" panose="020B0603020204020204" pitchFamily="34" charset="0"/>
                <a:ea typeface="Amazon Ember" panose="020B0603020204020204" pitchFamily="34" charset="0"/>
                <a:cs typeface="Amazon Ember" panose="020B0603020204020204" pitchFamily="34" charset="0"/>
                <a:sym typeface="Oxygen"/>
              </a:rPr>
              <a:t>Capacity Planning &amp; Forecasting – Key Epics</a:t>
            </a:r>
            <a:endParaRPr lang="en" b="1" dirty="0">
              <a:solidFill>
                <a:srgbClr val="232F3E"/>
              </a:solidFill>
              <a:latin typeface="Amazon Ember" panose="020B0603020204020204" pitchFamily="34" charset="0"/>
              <a:ea typeface="Amazon Ember" panose="020B0603020204020204" pitchFamily="34" charset="0"/>
              <a:cs typeface="Amazon Ember" panose="020B0603020204020204" pitchFamily="34" charset="0"/>
              <a:sym typeface="Oxygen"/>
            </a:endParaRPr>
          </a:p>
        </p:txBody>
      </p:sp>
      <p:cxnSp>
        <p:nvCxnSpPr>
          <p:cNvPr id="11" name="Shape 157">
            <a:extLst>
              <a:ext uri="{FF2B5EF4-FFF2-40B4-BE49-F238E27FC236}">
                <a16:creationId xmlns:a16="http://schemas.microsoft.com/office/drawing/2014/main" id="{9400E852-BE4A-C441-A9D3-853F0A5E6B86}"/>
              </a:ext>
            </a:extLst>
          </p:cNvPr>
          <p:cNvCxnSpPr/>
          <p:nvPr/>
        </p:nvCxnSpPr>
        <p:spPr>
          <a:xfrm>
            <a:off x="320116" y="554198"/>
            <a:ext cx="8540400" cy="0"/>
          </a:xfrm>
          <a:prstGeom prst="straightConnector1">
            <a:avLst/>
          </a:prstGeom>
          <a:noFill/>
          <a:ln w="12700" cap="sq" cmpd="sng">
            <a:solidFill>
              <a:schemeClr val="accent1"/>
            </a:solidFill>
            <a:prstDash val="solid"/>
            <a:round/>
            <a:headEnd type="none" w="med" len="med"/>
            <a:tailEnd type="none" w="med" len="med"/>
          </a:ln>
        </p:spPr>
      </p:cxnSp>
      <p:sp>
        <p:nvSpPr>
          <p:cNvPr id="5" name="Rectangle 4">
            <a:extLst>
              <a:ext uri="{FF2B5EF4-FFF2-40B4-BE49-F238E27FC236}">
                <a16:creationId xmlns:a16="http://schemas.microsoft.com/office/drawing/2014/main" id="{6D46AF51-41BF-CA40-A18E-B3B69E53C39D}"/>
              </a:ext>
            </a:extLst>
          </p:cNvPr>
          <p:cNvSpPr/>
          <p:nvPr/>
        </p:nvSpPr>
        <p:spPr>
          <a:xfrm>
            <a:off x="320115" y="688385"/>
            <a:ext cx="7613649" cy="3077766"/>
          </a:xfrm>
          <a:prstGeom prst="rect">
            <a:avLst/>
          </a:prstGeom>
        </p:spPr>
        <p:txBody>
          <a:bodyPr wrap="square">
            <a:spAutoFit/>
          </a:bodyPr>
          <a:lstStyle/>
          <a:p>
            <a:pPr marL="285750" indent="-285750">
              <a:buFont typeface="Arial" panose="020B0604020202020204" pitchFamily="34" charset="0"/>
              <a:buChar char="•"/>
            </a:pPr>
            <a:r>
              <a:rPr lang="en-US" sz="1600" b="1" dirty="0">
                <a:latin typeface="Amazon Ember" panose="020B0603020204020204" pitchFamily="34" charset="0"/>
                <a:ea typeface="Amazon Ember" panose="020B0603020204020204" pitchFamily="34" charset="0"/>
                <a:cs typeface="Amazon Ember" panose="020B0603020204020204" pitchFamily="34" charset="0"/>
              </a:rPr>
              <a:t>Monitor and Anticipate AWS Service Limits</a:t>
            </a:r>
          </a:p>
          <a:p>
            <a:pPr marL="742950" lvl="1" indent="-285750">
              <a:buFont typeface="Arial" panose="020B0604020202020204" pitchFamily="34" charset="0"/>
              <a:buChar char="•"/>
            </a:pPr>
            <a:r>
              <a:rPr lang="en-US" sz="1400" dirty="0">
                <a:latin typeface="Amazon Ember" panose="020B0603020204020204" pitchFamily="34" charset="0"/>
                <a:ea typeface="Amazon Ember" panose="020B0603020204020204" pitchFamily="34" charset="0"/>
                <a:cs typeface="Amazon Ember" panose="020B0603020204020204" pitchFamily="34" charset="0"/>
              </a:rPr>
              <a:t>Understands AWS Trusted Advisor and Services Limits</a:t>
            </a:r>
          </a:p>
          <a:p>
            <a:pPr marL="742950" lvl="1" indent="-285750">
              <a:buFont typeface="Arial" panose="020B0604020202020204" pitchFamily="34" charset="0"/>
              <a:buChar char="•"/>
            </a:pPr>
            <a:endParaRPr lang="en-US" sz="1400" dirty="0">
              <a:latin typeface="Amazon Ember" panose="020B0603020204020204" pitchFamily="34" charset="0"/>
              <a:ea typeface="Amazon Ember" panose="020B0603020204020204" pitchFamily="34" charset="0"/>
              <a:cs typeface="Amazon Ember" panose="020B0603020204020204" pitchFamily="34" charset="0"/>
            </a:endParaRPr>
          </a:p>
          <a:p>
            <a:pPr marL="285750" indent="-285750">
              <a:buFont typeface="Arial" panose="020B0604020202020204" pitchFamily="34" charset="0"/>
              <a:buChar char="•"/>
            </a:pPr>
            <a:r>
              <a:rPr lang="en-US" sz="1600" b="1" dirty="0">
                <a:latin typeface="Amazon Ember" panose="020B0603020204020204" pitchFamily="34" charset="0"/>
                <a:ea typeface="Amazon Ember" panose="020B0603020204020204" pitchFamily="34" charset="0"/>
                <a:cs typeface="Amazon Ember" panose="020B0603020204020204" pitchFamily="34" charset="0"/>
              </a:rPr>
              <a:t>Leverage the AWS Cloud Resource Reservations</a:t>
            </a:r>
          </a:p>
          <a:p>
            <a:pPr marL="742950" lvl="1" indent="-285750">
              <a:buFont typeface="Arial" panose="020B0604020202020204" pitchFamily="34" charset="0"/>
              <a:buChar char="•"/>
            </a:pPr>
            <a:r>
              <a:rPr lang="en-US" sz="1400" dirty="0">
                <a:latin typeface="Amazon Ember" panose="020B0603020204020204" pitchFamily="34" charset="0"/>
                <a:ea typeface="Amazon Ember" panose="020B0603020204020204" pitchFamily="34" charset="0"/>
                <a:cs typeface="Amazon Ember" panose="020B0603020204020204" pitchFamily="34" charset="0"/>
              </a:rPr>
              <a:t>Apply AWS Best practices for Resource Reservations in a Multi-Account Environment</a:t>
            </a:r>
          </a:p>
          <a:p>
            <a:endParaRPr lang="en-US" sz="1600" b="1" dirty="0">
              <a:latin typeface="Amazon Ember" panose="020B0603020204020204" pitchFamily="34" charset="0"/>
              <a:ea typeface="Amazon Ember" panose="020B0603020204020204" pitchFamily="34" charset="0"/>
              <a:cs typeface="Amazon Ember" panose="020B0603020204020204" pitchFamily="34" charset="0"/>
            </a:endParaRPr>
          </a:p>
          <a:p>
            <a:pPr marL="285750" indent="-285750">
              <a:buFont typeface="Arial" panose="020B0604020202020204" pitchFamily="34" charset="0"/>
              <a:buChar char="•"/>
            </a:pPr>
            <a:r>
              <a:rPr lang="en-US" sz="1600" b="1" dirty="0">
                <a:latin typeface="Amazon Ember" panose="020B0603020204020204" pitchFamily="34" charset="0"/>
                <a:ea typeface="Amazon Ember" panose="020B0603020204020204" pitchFamily="34" charset="0"/>
                <a:cs typeface="Amazon Ember" panose="020B0603020204020204" pitchFamily="34" charset="0"/>
              </a:rPr>
              <a:t>Leverage the AWS Elasticity &amp; Scalability Capabilities</a:t>
            </a:r>
          </a:p>
          <a:p>
            <a:pPr marL="742950" lvl="1" indent="-285750">
              <a:buFont typeface="Arial" panose="020B0604020202020204" pitchFamily="34" charset="0"/>
              <a:buChar char="•"/>
            </a:pPr>
            <a:r>
              <a:rPr lang="en-US" sz="1400" dirty="0">
                <a:latin typeface="Amazon Ember" panose="020B0603020204020204" pitchFamily="34" charset="0"/>
                <a:ea typeface="Amazon Ember" panose="020B0603020204020204" pitchFamily="34" charset="0"/>
                <a:cs typeface="Amazon Ember" panose="020B0603020204020204" pitchFamily="34" charset="0"/>
              </a:rPr>
              <a:t>Automate Elasticity and Scalability for handing capacity (AWS Instance Scheduler)</a:t>
            </a:r>
          </a:p>
          <a:p>
            <a:pPr marL="742950" lvl="1" indent="-285750">
              <a:buFont typeface="Arial" panose="020B0604020202020204" pitchFamily="34" charset="0"/>
              <a:buChar char="•"/>
            </a:pPr>
            <a:r>
              <a:rPr lang="en-US" sz="1400" dirty="0">
                <a:latin typeface="Amazon Ember" panose="020B0603020204020204" pitchFamily="34" charset="0"/>
                <a:ea typeface="Amazon Ember" panose="020B0603020204020204" pitchFamily="34" charset="0"/>
                <a:cs typeface="Amazon Ember" panose="020B0603020204020204" pitchFamily="34" charset="0"/>
              </a:rPr>
              <a:t>Understand and Apply Auto-Scaling options and techniques for capacity</a:t>
            </a:r>
          </a:p>
          <a:p>
            <a:pPr marL="742950" lvl="1" indent="-285750">
              <a:buFont typeface="Arial" panose="020B0604020202020204" pitchFamily="34" charset="0"/>
              <a:buChar char="•"/>
            </a:pPr>
            <a:endParaRPr lang="en-US" sz="1600" b="1" dirty="0">
              <a:latin typeface="Amazon Ember" panose="020B0603020204020204" pitchFamily="34" charset="0"/>
              <a:ea typeface="Amazon Ember" panose="020B0603020204020204" pitchFamily="34" charset="0"/>
              <a:cs typeface="Amazon Ember" panose="020B0603020204020204" pitchFamily="34" charset="0"/>
            </a:endParaRPr>
          </a:p>
          <a:p>
            <a:pPr marL="285750" indent="-285750">
              <a:buFont typeface="Arial" panose="020B0604020202020204" pitchFamily="34" charset="0"/>
              <a:buChar char="•"/>
            </a:pPr>
            <a:r>
              <a:rPr lang="en-US" sz="1600" b="1" dirty="0">
                <a:latin typeface="Amazon Ember" panose="020B0603020204020204" pitchFamily="34" charset="0"/>
                <a:ea typeface="Amazon Ember" panose="020B0603020204020204" pitchFamily="34" charset="0"/>
                <a:cs typeface="Amazon Ember" panose="020B0603020204020204" pitchFamily="34" charset="0"/>
              </a:rPr>
              <a:t>Storage and Compute Cloud Scalability Runbooks</a:t>
            </a:r>
          </a:p>
          <a:p>
            <a:pPr marL="742950" lvl="1" indent="-285750">
              <a:buFont typeface="Arial" panose="020B0604020202020204" pitchFamily="34" charset="0"/>
              <a:buChar char="•"/>
            </a:pPr>
            <a:r>
              <a:rPr lang="en-US" sz="1400" dirty="0">
                <a:latin typeface="Amazon Ember" panose="020B0603020204020204" pitchFamily="34" charset="0"/>
                <a:ea typeface="Amazon Ember" panose="020B0603020204020204" pitchFamily="34" charset="0"/>
                <a:cs typeface="Amazon Ember" panose="020B0603020204020204" pitchFamily="34" charset="0"/>
              </a:rPr>
              <a:t>Procedures to scale storage and compute resources on the AWS Cloud</a:t>
            </a:r>
          </a:p>
        </p:txBody>
      </p:sp>
    </p:spTree>
    <p:extLst>
      <p:ext uri="{BB962C8B-B14F-4D97-AF65-F5344CB8AC3E}">
        <p14:creationId xmlns:p14="http://schemas.microsoft.com/office/powerpoint/2010/main" val="2844147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Shape 156">
            <a:extLst>
              <a:ext uri="{FF2B5EF4-FFF2-40B4-BE49-F238E27FC236}">
                <a16:creationId xmlns:a16="http://schemas.microsoft.com/office/drawing/2014/main" id="{FF8F5121-385C-7B4C-97E3-B410FC93A5AC}"/>
              </a:ext>
            </a:extLst>
          </p:cNvPr>
          <p:cNvSpPr txBox="1"/>
          <p:nvPr/>
        </p:nvSpPr>
        <p:spPr>
          <a:xfrm>
            <a:off x="223450" y="173885"/>
            <a:ext cx="6858000" cy="514500"/>
          </a:xfrm>
          <a:prstGeom prst="rect">
            <a:avLst/>
          </a:prstGeom>
          <a:noFill/>
          <a:ln>
            <a:noFill/>
          </a:ln>
        </p:spPr>
        <p:txBody>
          <a:bodyPr wrap="square" lIns="91425" tIns="45700" rIns="91425" bIns="45700" anchor="t" anchorCtr="0">
            <a:noAutofit/>
          </a:bodyPr>
          <a:lstStyle/>
          <a:p>
            <a:pPr lvl="0">
              <a:buClr>
                <a:srgbClr val="000000"/>
              </a:buClr>
              <a:buSzPts val="1100"/>
            </a:pPr>
            <a:r>
              <a:rPr lang="en-AU" b="1" dirty="0">
                <a:solidFill>
                  <a:srgbClr val="232F3E"/>
                </a:solidFill>
                <a:latin typeface="Amazon Ember" panose="020B0603020204020204" pitchFamily="34" charset="0"/>
                <a:ea typeface="Amazon Ember" panose="020B0603020204020204" pitchFamily="34" charset="0"/>
                <a:cs typeface="Amazon Ember" panose="020B0603020204020204" pitchFamily="34" charset="0"/>
              </a:rPr>
              <a:t>AWS Operational Domains</a:t>
            </a:r>
            <a:endParaRPr lang="en" b="1" dirty="0">
              <a:solidFill>
                <a:srgbClr val="232F3E"/>
              </a:solidFill>
              <a:latin typeface="Amazon Ember" panose="020B0603020204020204" pitchFamily="34" charset="0"/>
              <a:ea typeface="Amazon Ember" panose="020B0603020204020204" pitchFamily="34" charset="0"/>
              <a:cs typeface="Amazon Ember" panose="020B0603020204020204" pitchFamily="34" charset="0"/>
              <a:sym typeface="Oxygen"/>
            </a:endParaRPr>
          </a:p>
        </p:txBody>
      </p:sp>
      <p:cxnSp>
        <p:nvCxnSpPr>
          <p:cNvPr id="11" name="Shape 157">
            <a:extLst>
              <a:ext uri="{FF2B5EF4-FFF2-40B4-BE49-F238E27FC236}">
                <a16:creationId xmlns:a16="http://schemas.microsoft.com/office/drawing/2014/main" id="{9400E852-BE4A-C441-A9D3-853F0A5E6B86}"/>
              </a:ext>
            </a:extLst>
          </p:cNvPr>
          <p:cNvCxnSpPr/>
          <p:nvPr/>
        </p:nvCxnSpPr>
        <p:spPr>
          <a:xfrm>
            <a:off x="320116" y="554198"/>
            <a:ext cx="8540400" cy="0"/>
          </a:xfrm>
          <a:prstGeom prst="straightConnector1">
            <a:avLst/>
          </a:prstGeom>
          <a:noFill/>
          <a:ln w="12700" cap="sq" cmpd="sng">
            <a:solidFill>
              <a:schemeClr val="accent1"/>
            </a:solidFill>
            <a:prstDash val="solid"/>
            <a:round/>
            <a:headEnd type="none" w="med" len="med"/>
            <a:tailEnd type="none" w="med" len="med"/>
          </a:ln>
        </p:spPr>
      </p:cxnSp>
      <p:sp>
        <p:nvSpPr>
          <p:cNvPr id="5" name="Rectangle 4">
            <a:extLst>
              <a:ext uri="{FF2B5EF4-FFF2-40B4-BE49-F238E27FC236}">
                <a16:creationId xmlns:a16="http://schemas.microsoft.com/office/drawing/2014/main" id="{C24511F7-FBE4-BB4C-AAAE-CE21A419DB3A}"/>
              </a:ext>
            </a:extLst>
          </p:cNvPr>
          <p:cNvSpPr/>
          <p:nvPr/>
        </p:nvSpPr>
        <p:spPr>
          <a:xfrm>
            <a:off x="1099040" y="1625707"/>
            <a:ext cx="1463040" cy="640080"/>
          </a:xfrm>
          <a:prstGeom prst="rect">
            <a:avLst/>
          </a:prstGeom>
          <a:solidFill>
            <a:schemeClr val="bg1">
              <a:lumMod val="65000"/>
            </a:schemeClr>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r>
              <a:rPr lang="en-AU" sz="11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Platform Architecture &amp; Governance</a:t>
            </a:r>
          </a:p>
        </p:txBody>
      </p:sp>
      <p:sp>
        <p:nvSpPr>
          <p:cNvPr id="6" name="Rectangle 5">
            <a:extLst>
              <a:ext uri="{FF2B5EF4-FFF2-40B4-BE49-F238E27FC236}">
                <a16:creationId xmlns:a16="http://schemas.microsoft.com/office/drawing/2014/main" id="{0CD2C0B1-C1D4-D149-B364-A30083D6BF1E}"/>
              </a:ext>
            </a:extLst>
          </p:cNvPr>
          <p:cNvSpPr/>
          <p:nvPr/>
        </p:nvSpPr>
        <p:spPr>
          <a:xfrm>
            <a:off x="1099040" y="2319596"/>
            <a:ext cx="1463040" cy="640080"/>
          </a:xfrm>
          <a:prstGeom prst="rect">
            <a:avLst/>
          </a:prstGeom>
          <a:solidFill>
            <a:schemeClr val="bg1">
              <a:lumMod val="65000"/>
            </a:schemeClr>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r>
              <a:rPr lang="en-AU" sz="11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Operational Health</a:t>
            </a:r>
          </a:p>
        </p:txBody>
      </p:sp>
      <p:sp>
        <p:nvSpPr>
          <p:cNvPr id="7" name="Rectangle 6">
            <a:extLst>
              <a:ext uri="{FF2B5EF4-FFF2-40B4-BE49-F238E27FC236}">
                <a16:creationId xmlns:a16="http://schemas.microsoft.com/office/drawing/2014/main" id="{9B2465BE-76FD-1D40-94EB-B78E1B86B824}"/>
              </a:ext>
            </a:extLst>
          </p:cNvPr>
          <p:cNvSpPr/>
          <p:nvPr/>
        </p:nvSpPr>
        <p:spPr>
          <a:xfrm>
            <a:off x="1088309" y="3724200"/>
            <a:ext cx="1463040" cy="640080"/>
          </a:xfrm>
          <a:prstGeom prst="rect">
            <a:avLst/>
          </a:prstGeom>
          <a:solidFill>
            <a:schemeClr val="bg1">
              <a:lumMod val="65000"/>
            </a:schemeClr>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r>
              <a:rPr lang="en-AU" sz="11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Availability &amp; Continuity Management</a:t>
            </a:r>
          </a:p>
        </p:txBody>
      </p:sp>
      <p:sp>
        <p:nvSpPr>
          <p:cNvPr id="8" name="Rectangle 7">
            <a:extLst>
              <a:ext uri="{FF2B5EF4-FFF2-40B4-BE49-F238E27FC236}">
                <a16:creationId xmlns:a16="http://schemas.microsoft.com/office/drawing/2014/main" id="{05E2CF03-3F44-B04F-988D-5225BCCD9094}"/>
              </a:ext>
            </a:extLst>
          </p:cNvPr>
          <p:cNvSpPr/>
          <p:nvPr/>
        </p:nvSpPr>
        <p:spPr>
          <a:xfrm>
            <a:off x="1099040" y="3013485"/>
            <a:ext cx="1463040" cy="640080"/>
          </a:xfrm>
          <a:prstGeom prst="rect">
            <a:avLst/>
          </a:prstGeom>
          <a:solidFill>
            <a:schemeClr val="bg1">
              <a:lumMod val="65000"/>
            </a:schemeClr>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r>
              <a:rPr lang="en-AU" sz="11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Provisioning &amp; Configuration Management</a:t>
            </a:r>
          </a:p>
        </p:txBody>
      </p:sp>
      <p:sp>
        <p:nvSpPr>
          <p:cNvPr id="9" name="Rectangle 8">
            <a:extLst>
              <a:ext uri="{FF2B5EF4-FFF2-40B4-BE49-F238E27FC236}">
                <a16:creationId xmlns:a16="http://schemas.microsoft.com/office/drawing/2014/main" id="{3370B74F-4914-D34A-B1AC-023C7DB7755A}"/>
              </a:ext>
            </a:extLst>
          </p:cNvPr>
          <p:cNvSpPr/>
          <p:nvPr/>
        </p:nvSpPr>
        <p:spPr>
          <a:xfrm>
            <a:off x="971132" y="986412"/>
            <a:ext cx="1693690" cy="3519494"/>
          </a:xfrm>
          <a:prstGeom prst="rect">
            <a:avLst/>
          </a:prstGeom>
          <a:noFill/>
          <a:ln>
            <a:solidFill>
              <a:schemeClr val="accent5"/>
            </a:solidFill>
            <a:prstDash val="dash"/>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AU" sz="1200" b="1" dirty="0">
                <a:solidFill>
                  <a:schemeClr val="accent5"/>
                </a:solidFill>
                <a:effectLst>
                  <a:outerShdw blurRad="50800" dist="38100" dir="2700000" algn="tl" rotWithShape="0">
                    <a:prstClr val="black">
                      <a:alpha val="40000"/>
                    </a:prstClr>
                  </a:outerShdw>
                </a:effectLst>
                <a:latin typeface="Amazon Ember" panose="020B0603020204020204" pitchFamily="34" charset="0"/>
                <a:ea typeface="Amazon Ember" panose="020B0603020204020204" pitchFamily="34" charset="0"/>
                <a:cs typeface="Amazon Ember" panose="020B0603020204020204" pitchFamily="34" charset="0"/>
              </a:rPr>
              <a:t>Core Operations Functions</a:t>
            </a:r>
          </a:p>
        </p:txBody>
      </p:sp>
      <p:sp>
        <p:nvSpPr>
          <p:cNvPr id="12" name="Rectangle 11">
            <a:extLst>
              <a:ext uri="{FF2B5EF4-FFF2-40B4-BE49-F238E27FC236}">
                <a16:creationId xmlns:a16="http://schemas.microsoft.com/office/drawing/2014/main" id="{BE83D9A5-9E04-6C43-B1C6-CDDAF24022D7}"/>
              </a:ext>
            </a:extLst>
          </p:cNvPr>
          <p:cNvSpPr/>
          <p:nvPr/>
        </p:nvSpPr>
        <p:spPr>
          <a:xfrm>
            <a:off x="6562668" y="2319596"/>
            <a:ext cx="1463040" cy="640080"/>
          </a:xfrm>
          <a:prstGeom prst="rect">
            <a:avLst/>
          </a:prstGeom>
          <a:solidFill>
            <a:schemeClr val="accent6">
              <a:lumMod val="65000"/>
            </a:schemeClr>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r>
              <a:rPr lang="en-AU" sz="11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Continuous Improvement</a:t>
            </a:r>
          </a:p>
        </p:txBody>
      </p:sp>
      <p:sp>
        <p:nvSpPr>
          <p:cNvPr id="13" name="Rectangle 12">
            <a:extLst>
              <a:ext uri="{FF2B5EF4-FFF2-40B4-BE49-F238E27FC236}">
                <a16:creationId xmlns:a16="http://schemas.microsoft.com/office/drawing/2014/main" id="{F2018335-DAC2-CF4A-8E88-8FC6015FB4F5}"/>
              </a:ext>
            </a:extLst>
          </p:cNvPr>
          <p:cNvSpPr/>
          <p:nvPr/>
        </p:nvSpPr>
        <p:spPr>
          <a:xfrm>
            <a:off x="6562668" y="3013485"/>
            <a:ext cx="1463040" cy="640080"/>
          </a:xfrm>
          <a:prstGeom prst="rect">
            <a:avLst/>
          </a:prstGeom>
          <a:solidFill>
            <a:schemeClr val="accent6">
              <a:lumMod val="65000"/>
            </a:schemeClr>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r>
              <a:rPr lang="en-AU" sz="11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Application Lifecycle Management</a:t>
            </a:r>
          </a:p>
        </p:txBody>
      </p:sp>
      <p:sp>
        <p:nvSpPr>
          <p:cNvPr id="14" name="Rectangle 13">
            <a:extLst>
              <a:ext uri="{FF2B5EF4-FFF2-40B4-BE49-F238E27FC236}">
                <a16:creationId xmlns:a16="http://schemas.microsoft.com/office/drawing/2014/main" id="{EFD053D2-5E23-8A44-BB90-3C04013FD3F4}"/>
              </a:ext>
            </a:extLst>
          </p:cNvPr>
          <p:cNvSpPr/>
          <p:nvPr/>
        </p:nvSpPr>
        <p:spPr>
          <a:xfrm>
            <a:off x="6562668" y="1625707"/>
            <a:ext cx="1463040" cy="640080"/>
          </a:xfrm>
          <a:prstGeom prst="rect">
            <a:avLst/>
          </a:prstGeom>
          <a:solidFill>
            <a:schemeClr val="accent6">
              <a:lumMod val="65000"/>
            </a:schemeClr>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r>
              <a:rPr lang="en-AU" sz="11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Reporting &amp; Analytics</a:t>
            </a:r>
          </a:p>
        </p:txBody>
      </p:sp>
      <p:sp>
        <p:nvSpPr>
          <p:cNvPr id="15" name="Rectangle 14">
            <a:extLst>
              <a:ext uri="{FF2B5EF4-FFF2-40B4-BE49-F238E27FC236}">
                <a16:creationId xmlns:a16="http://schemas.microsoft.com/office/drawing/2014/main" id="{9294991E-1C8D-6A4C-953B-9487995D1110}"/>
              </a:ext>
            </a:extLst>
          </p:cNvPr>
          <p:cNvSpPr/>
          <p:nvPr/>
        </p:nvSpPr>
        <p:spPr>
          <a:xfrm>
            <a:off x="6448368" y="985466"/>
            <a:ext cx="1691640" cy="3520440"/>
          </a:xfrm>
          <a:prstGeom prst="rect">
            <a:avLst/>
          </a:prstGeom>
          <a:noFill/>
          <a:ln>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AU" sz="1200" b="1" dirty="0">
                <a:solidFill>
                  <a:schemeClr val="tx1"/>
                </a:solidFill>
                <a:effectLst>
                  <a:outerShdw blurRad="50800" dist="38100" dir="2700000" algn="tl" rotWithShape="0">
                    <a:prstClr val="black">
                      <a:alpha val="40000"/>
                    </a:prstClr>
                  </a:outerShdw>
                </a:effectLst>
                <a:latin typeface="Amazon Ember" panose="020B0603020204020204" pitchFamily="34" charset="0"/>
                <a:ea typeface="Amazon Ember" panose="020B0603020204020204" pitchFamily="34" charset="0"/>
                <a:cs typeface="Amazon Ember" panose="020B0603020204020204" pitchFamily="34" charset="0"/>
              </a:rPr>
              <a:t>Supporting Functions</a:t>
            </a:r>
          </a:p>
        </p:txBody>
      </p:sp>
      <p:sp>
        <p:nvSpPr>
          <p:cNvPr id="16" name="Rectangle 15">
            <a:extLst>
              <a:ext uri="{FF2B5EF4-FFF2-40B4-BE49-F238E27FC236}">
                <a16:creationId xmlns:a16="http://schemas.microsoft.com/office/drawing/2014/main" id="{F7556889-3DBB-AC49-A59F-EC3C7511C0C7}"/>
              </a:ext>
            </a:extLst>
          </p:cNvPr>
          <p:cNvSpPr/>
          <p:nvPr/>
        </p:nvSpPr>
        <p:spPr>
          <a:xfrm>
            <a:off x="4748019" y="1625935"/>
            <a:ext cx="1463040" cy="640080"/>
          </a:xfrm>
          <a:prstGeom prst="rect">
            <a:avLst/>
          </a:prstGeom>
          <a:solidFill>
            <a:schemeClr val="bg1">
              <a:lumMod val="65000"/>
            </a:schemeClr>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r>
              <a:rPr lang="en-AU" sz="11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Financial Management</a:t>
            </a:r>
          </a:p>
        </p:txBody>
      </p:sp>
      <p:sp>
        <p:nvSpPr>
          <p:cNvPr id="17" name="Rectangle 16">
            <a:extLst>
              <a:ext uri="{FF2B5EF4-FFF2-40B4-BE49-F238E27FC236}">
                <a16:creationId xmlns:a16="http://schemas.microsoft.com/office/drawing/2014/main" id="{2F9DBC23-19D8-D44F-AF60-2ABFCF441CF3}"/>
              </a:ext>
            </a:extLst>
          </p:cNvPr>
          <p:cNvSpPr/>
          <p:nvPr/>
        </p:nvSpPr>
        <p:spPr>
          <a:xfrm>
            <a:off x="4748019" y="2319596"/>
            <a:ext cx="1463040" cy="640080"/>
          </a:xfrm>
          <a:prstGeom prst="rect">
            <a:avLst/>
          </a:prstGeom>
          <a:solidFill>
            <a:schemeClr val="bg1">
              <a:lumMod val="65000"/>
            </a:schemeClr>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r>
              <a:rPr lang="en-AU" sz="11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Capacity Planning &amp; Forecasting</a:t>
            </a:r>
          </a:p>
        </p:txBody>
      </p:sp>
      <p:sp>
        <p:nvSpPr>
          <p:cNvPr id="18" name="Rectangle 17">
            <a:extLst>
              <a:ext uri="{FF2B5EF4-FFF2-40B4-BE49-F238E27FC236}">
                <a16:creationId xmlns:a16="http://schemas.microsoft.com/office/drawing/2014/main" id="{26F2AA59-7BFB-D240-BC53-C84298C73BEC}"/>
              </a:ext>
            </a:extLst>
          </p:cNvPr>
          <p:cNvSpPr/>
          <p:nvPr/>
        </p:nvSpPr>
        <p:spPr>
          <a:xfrm>
            <a:off x="4620835" y="985466"/>
            <a:ext cx="1691640" cy="3520440"/>
          </a:xfrm>
          <a:prstGeom prst="rect">
            <a:avLst/>
          </a:prstGeom>
          <a:noFill/>
          <a:ln>
            <a:solidFill>
              <a:schemeClr val="accent4"/>
            </a:solidFill>
            <a:prstDash val="dash"/>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AU" sz="1200" b="1" dirty="0">
                <a:solidFill>
                  <a:schemeClr val="accent4"/>
                </a:solidFill>
                <a:effectLst>
                  <a:outerShdw blurRad="50800" dist="38100" dir="2700000" algn="tl" rotWithShape="0">
                    <a:prstClr val="black">
                      <a:alpha val="40000"/>
                    </a:prstClr>
                  </a:outerShdw>
                </a:effectLst>
                <a:latin typeface="Amazon Ember" panose="020B0603020204020204" pitchFamily="34" charset="0"/>
                <a:ea typeface="Amazon Ember" panose="020B0603020204020204" pitchFamily="34" charset="0"/>
                <a:cs typeface="Amazon Ember" panose="020B0603020204020204" pitchFamily="34" charset="0"/>
              </a:rPr>
              <a:t>Business Management Functions</a:t>
            </a:r>
          </a:p>
        </p:txBody>
      </p:sp>
      <p:sp>
        <p:nvSpPr>
          <p:cNvPr id="19" name="Rectangle 18">
            <a:extLst>
              <a:ext uri="{FF2B5EF4-FFF2-40B4-BE49-F238E27FC236}">
                <a16:creationId xmlns:a16="http://schemas.microsoft.com/office/drawing/2014/main" id="{D2581F9D-1F14-4D43-BDAE-7647504F4CF0}"/>
              </a:ext>
            </a:extLst>
          </p:cNvPr>
          <p:cNvSpPr/>
          <p:nvPr/>
        </p:nvSpPr>
        <p:spPr>
          <a:xfrm>
            <a:off x="4748019" y="3724200"/>
            <a:ext cx="1463040" cy="640080"/>
          </a:xfrm>
          <a:prstGeom prst="rect">
            <a:avLst/>
          </a:prstGeom>
          <a:solidFill>
            <a:schemeClr val="accent6">
              <a:lumMod val="65000"/>
            </a:schemeClr>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r>
              <a:rPr lang="en-AU" sz="11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Vendor Management</a:t>
            </a:r>
          </a:p>
        </p:txBody>
      </p:sp>
      <p:sp>
        <p:nvSpPr>
          <p:cNvPr id="20" name="Rectangle 19">
            <a:extLst>
              <a:ext uri="{FF2B5EF4-FFF2-40B4-BE49-F238E27FC236}">
                <a16:creationId xmlns:a16="http://schemas.microsoft.com/office/drawing/2014/main" id="{96144AA4-3560-3A48-B963-7CEBAA0EA576}"/>
              </a:ext>
            </a:extLst>
          </p:cNvPr>
          <p:cNvSpPr/>
          <p:nvPr/>
        </p:nvSpPr>
        <p:spPr>
          <a:xfrm>
            <a:off x="4735135" y="3013485"/>
            <a:ext cx="1463040" cy="640080"/>
          </a:xfrm>
          <a:prstGeom prst="rect">
            <a:avLst/>
          </a:prstGeom>
          <a:gradFill>
            <a:gsLst>
              <a:gs pos="0">
                <a:schemeClr val="accent5">
                  <a:lumMod val="67000"/>
                </a:schemeClr>
              </a:gs>
              <a:gs pos="48000">
                <a:schemeClr val="accent5">
                  <a:lumMod val="97000"/>
                  <a:lumOff val="3000"/>
                </a:schemeClr>
              </a:gs>
              <a:gs pos="100000">
                <a:schemeClr val="accent5">
                  <a:lumMod val="60000"/>
                  <a:lumOff val="40000"/>
                </a:schemeClr>
              </a:gs>
            </a:gsLst>
            <a:lin ang="16200000" scaled="1"/>
          </a:gra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r>
              <a:rPr lang="en-AU" sz="11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Organizational Change Management</a:t>
            </a:r>
          </a:p>
        </p:txBody>
      </p:sp>
      <p:sp>
        <p:nvSpPr>
          <p:cNvPr id="21" name="Rectangle 20">
            <a:extLst>
              <a:ext uri="{FF2B5EF4-FFF2-40B4-BE49-F238E27FC236}">
                <a16:creationId xmlns:a16="http://schemas.microsoft.com/office/drawing/2014/main" id="{D7E815AD-2D2A-6B40-B1E3-95972135EFBE}"/>
              </a:ext>
            </a:extLst>
          </p:cNvPr>
          <p:cNvSpPr/>
          <p:nvPr/>
        </p:nvSpPr>
        <p:spPr>
          <a:xfrm>
            <a:off x="2907030" y="3013485"/>
            <a:ext cx="1463040" cy="640080"/>
          </a:xfrm>
          <a:prstGeom prst="rect">
            <a:avLst/>
          </a:prstGeom>
          <a:solidFill>
            <a:schemeClr val="bg1">
              <a:lumMod val="65000"/>
            </a:schemeClr>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r>
              <a:rPr lang="en-AU" sz="11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Identity &amp; Access Management</a:t>
            </a:r>
          </a:p>
        </p:txBody>
      </p:sp>
      <p:sp>
        <p:nvSpPr>
          <p:cNvPr id="22" name="Rectangle 21">
            <a:extLst>
              <a:ext uri="{FF2B5EF4-FFF2-40B4-BE49-F238E27FC236}">
                <a16:creationId xmlns:a16="http://schemas.microsoft.com/office/drawing/2014/main" id="{60622699-0B59-544A-8748-72C1E07A5A19}"/>
              </a:ext>
            </a:extLst>
          </p:cNvPr>
          <p:cNvSpPr/>
          <p:nvPr/>
        </p:nvSpPr>
        <p:spPr>
          <a:xfrm>
            <a:off x="2920486" y="1627132"/>
            <a:ext cx="1463040" cy="640080"/>
          </a:xfrm>
          <a:prstGeom prst="rect">
            <a:avLst/>
          </a:prstGeom>
          <a:solidFill>
            <a:schemeClr val="bg1">
              <a:lumMod val="65000"/>
            </a:schemeClr>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r>
              <a:rPr lang="en-AU" sz="11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IT Change Management</a:t>
            </a:r>
          </a:p>
        </p:txBody>
      </p:sp>
      <p:sp>
        <p:nvSpPr>
          <p:cNvPr id="23" name="Rectangle 22">
            <a:extLst>
              <a:ext uri="{FF2B5EF4-FFF2-40B4-BE49-F238E27FC236}">
                <a16:creationId xmlns:a16="http://schemas.microsoft.com/office/drawing/2014/main" id="{9BFC862F-2935-1B44-B526-D44C2AFD23A5}"/>
              </a:ext>
            </a:extLst>
          </p:cNvPr>
          <p:cNvSpPr/>
          <p:nvPr/>
        </p:nvSpPr>
        <p:spPr>
          <a:xfrm>
            <a:off x="2915739" y="2319950"/>
            <a:ext cx="1463040" cy="640080"/>
          </a:xfrm>
          <a:prstGeom prst="rect">
            <a:avLst/>
          </a:prstGeom>
          <a:solidFill>
            <a:schemeClr val="bg1">
              <a:lumMod val="65000"/>
            </a:schemeClr>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r>
              <a:rPr lang="en-AU" sz="11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Resource Inventory Management</a:t>
            </a:r>
          </a:p>
        </p:txBody>
      </p:sp>
      <p:sp>
        <p:nvSpPr>
          <p:cNvPr id="24" name="Rectangle 23">
            <a:extLst>
              <a:ext uri="{FF2B5EF4-FFF2-40B4-BE49-F238E27FC236}">
                <a16:creationId xmlns:a16="http://schemas.microsoft.com/office/drawing/2014/main" id="{CF738AC5-23C2-B544-B1FF-25447C50C2E5}"/>
              </a:ext>
            </a:extLst>
          </p:cNvPr>
          <p:cNvSpPr/>
          <p:nvPr/>
        </p:nvSpPr>
        <p:spPr>
          <a:xfrm>
            <a:off x="2792730" y="985466"/>
            <a:ext cx="1691640" cy="3520440"/>
          </a:xfrm>
          <a:prstGeom prst="rect">
            <a:avLst/>
          </a:prstGeom>
          <a:noFill/>
          <a:ln>
            <a:solidFill>
              <a:schemeClr val="accent3"/>
            </a:solidFill>
            <a:prstDash val="dash"/>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AU" sz="1200" b="1" dirty="0">
                <a:solidFill>
                  <a:schemeClr val="accent3"/>
                </a:solidFill>
                <a:effectLst>
                  <a:outerShdw blurRad="50800" dist="38100" dir="2700000" algn="tl" rotWithShape="0">
                    <a:prstClr val="black">
                      <a:alpha val="40000"/>
                    </a:prstClr>
                  </a:outerShdw>
                </a:effectLst>
                <a:latin typeface="Amazon Ember" panose="020B0603020204020204" pitchFamily="34" charset="0"/>
                <a:ea typeface="Amazon Ember" panose="020B0603020204020204" pitchFamily="34" charset="0"/>
                <a:cs typeface="Amazon Ember" panose="020B0603020204020204" pitchFamily="34" charset="0"/>
              </a:rPr>
              <a:t>Security &amp; Control Functions</a:t>
            </a:r>
            <a:endParaRPr lang="en-AU" sz="1100" b="1" dirty="0">
              <a:solidFill>
                <a:schemeClr val="accent3"/>
              </a:solidFill>
              <a:effectLst>
                <a:outerShdw blurRad="50800" dist="38100" dir="2700000" algn="tl" rotWithShape="0">
                  <a:prstClr val="black">
                    <a:alpha val="40000"/>
                  </a:prstClr>
                </a:outerShdw>
              </a:effectLst>
              <a:latin typeface="Amazon Ember" panose="020B0603020204020204" pitchFamily="34" charset="0"/>
              <a:ea typeface="Amazon Ember" panose="020B0603020204020204" pitchFamily="34" charset="0"/>
              <a:cs typeface="Amazon Ember" panose="020B0603020204020204" pitchFamily="34" charset="0"/>
            </a:endParaRPr>
          </a:p>
        </p:txBody>
      </p:sp>
      <p:sp>
        <p:nvSpPr>
          <p:cNvPr id="25" name="Rectangle 24">
            <a:extLst>
              <a:ext uri="{FF2B5EF4-FFF2-40B4-BE49-F238E27FC236}">
                <a16:creationId xmlns:a16="http://schemas.microsoft.com/office/drawing/2014/main" id="{F47CA041-F233-AE45-B9A6-BE897233562D}"/>
              </a:ext>
            </a:extLst>
          </p:cNvPr>
          <p:cNvSpPr/>
          <p:nvPr/>
        </p:nvSpPr>
        <p:spPr>
          <a:xfrm>
            <a:off x="2907030" y="3724200"/>
            <a:ext cx="1463040" cy="640080"/>
          </a:xfrm>
          <a:prstGeom prst="rect">
            <a:avLst/>
          </a:prstGeom>
          <a:solidFill>
            <a:schemeClr val="bg1">
              <a:lumMod val="65000"/>
            </a:schemeClr>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r>
              <a:rPr lang="en-AU" sz="11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Security Management</a:t>
            </a:r>
          </a:p>
        </p:txBody>
      </p:sp>
    </p:spTree>
    <p:extLst>
      <p:ext uri="{BB962C8B-B14F-4D97-AF65-F5344CB8AC3E}">
        <p14:creationId xmlns:p14="http://schemas.microsoft.com/office/powerpoint/2010/main" val="21047549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500"/>
                                        <p:tgtEl>
                                          <p:spTgt spid="2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4"/>
                                        </p:tgtEl>
                                        <p:attrNameLst>
                                          <p:attrName>style.visibility</p:attrName>
                                        </p:attrNameLst>
                                      </p:cBhvr>
                                      <p:to>
                                        <p:strVal val="visible"/>
                                      </p:to>
                                    </p:set>
                                    <p:animEffect transition="in" filter="fade">
                                      <p:cBhvr>
                                        <p:cTn id="16" dur="500"/>
                                        <p:tgtEl>
                                          <p:spTgt spid="2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fade">
                                      <p:cBhvr>
                                        <p:cTn id="19" dur="500"/>
                                        <p:tgtEl>
                                          <p:spTgt spid="25"/>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fade">
                                      <p:cBhvr>
                                        <p:cTn id="24" dur="500"/>
                                        <p:tgtEl>
                                          <p:spTgt spid="16"/>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500"/>
                                        <p:tgtEl>
                                          <p:spTgt spid="17"/>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fade">
                                      <p:cBhvr>
                                        <p:cTn id="30" dur="500"/>
                                        <p:tgtEl>
                                          <p:spTgt spid="18"/>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animEffect transition="in" filter="fade">
                                      <p:cBhvr>
                                        <p:cTn id="33" dur="500"/>
                                        <p:tgtEl>
                                          <p:spTgt spid="19"/>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0"/>
                                        </p:tgtEl>
                                        <p:attrNameLst>
                                          <p:attrName>style.visibility</p:attrName>
                                        </p:attrNameLst>
                                      </p:cBhvr>
                                      <p:to>
                                        <p:strVal val="visible"/>
                                      </p:to>
                                    </p:set>
                                    <p:animEffect transition="in" filter="fade">
                                      <p:cBhvr>
                                        <p:cTn id="36" dur="500"/>
                                        <p:tgtEl>
                                          <p:spTgt spid="20"/>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12"/>
                                        </p:tgtEl>
                                        <p:attrNameLst>
                                          <p:attrName>style.visibility</p:attrName>
                                        </p:attrNameLst>
                                      </p:cBhvr>
                                      <p:to>
                                        <p:strVal val="visible"/>
                                      </p:to>
                                    </p:set>
                                    <p:animEffect transition="in" filter="fade">
                                      <p:cBhvr>
                                        <p:cTn id="41" dur="500"/>
                                        <p:tgtEl>
                                          <p:spTgt spid="12"/>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fade">
                                      <p:cBhvr>
                                        <p:cTn id="44" dur="500"/>
                                        <p:tgtEl>
                                          <p:spTgt spid="13"/>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fade">
                                      <p:cBhvr>
                                        <p:cTn id="47" dur="500"/>
                                        <p:tgtEl>
                                          <p:spTgt spid="14"/>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Lst>
  </p:timing>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OI Domains – Business Management Functions:</a:t>
            </a:r>
            <a:br>
              <a:rPr lang="en-US" b="1" dirty="0"/>
            </a:br>
            <a:r>
              <a:rPr lang="en-US" sz="2200" b="1" dirty="0"/>
              <a:t>Organizational Change Management</a:t>
            </a:r>
          </a:p>
        </p:txBody>
      </p:sp>
      <p:sp>
        <p:nvSpPr>
          <p:cNvPr id="27" name="Text Placeholder 8"/>
          <p:cNvSpPr txBox="1">
            <a:spLocks/>
          </p:cNvSpPr>
          <p:nvPr/>
        </p:nvSpPr>
        <p:spPr>
          <a:xfrm>
            <a:off x="336788" y="2778125"/>
            <a:ext cx="4154105" cy="1688579"/>
          </a:xfrm>
          <a:prstGeom prst="rect">
            <a:avLst/>
          </a:prstGeom>
        </p:spPr>
        <p:txBody>
          <a:bodyPr vert="horz" lIns="0" tIns="0" rIns="0" bIns="0" rtlCol="0" anchor="t">
            <a:noAutofit/>
          </a:bodyPr>
          <a:lstStyle>
            <a:lvl1pPr marL="0" indent="0" algn="l" defTabSz="914400" rtl="0" eaLnBrk="1" latinLnBrk="0" hangingPunct="1">
              <a:lnSpc>
                <a:spcPct val="120000"/>
              </a:lnSpc>
              <a:spcBef>
                <a:spcPts val="600"/>
              </a:spcBef>
              <a:spcAft>
                <a:spcPts val="1200"/>
              </a:spcAft>
              <a:buFont typeface="Arial" panose="020B0604020202020204" pitchFamily="34" charset="0"/>
              <a:buNone/>
              <a:defRPr sz="1600" b="0" i="1" kern="1200" spc="0">
                <a:solidFill>
                  <a:schemeClr val="bg2"/>
                </a:solidFill>
                <a:latin typeface="Corbel" panose="020B0503020204020204" pitchFamily="34" charset="0"/>
                <a:ea typeface="+mn-ea"/>
                <a:cs typeface="+mn-cs"/>
              </a:defRPr>
            </a:lvl1pPr>
            <a:lvl2pPr marL="0" indent="0" algn="l" defTabSz="914400" rtl="0" eaLnBrk="1" latinLnBrk="0" hangingPunct="1">
              <a:lnSpc>
                <a:spcPct val="100000"/>
              </a:lnSpc>
              <a:spcBef>
                <a:spcPts val="0"/>
              </a:spcBef>
              <a:spcAft>
                <a:spcPts val="600"/>
              </a:spcAft>
              <a:buFont typeface="Arial" panose="020B0604020202020204" pitchFamily="34" charset="0"/>
              <a:buNone/>
              <a:defRPr sz="1500" i="1" kern="1200">
                <a:solidFill>
                  <a:schemeClr val="tx2"/>
                </a:solidFill>
                <a:latin typeface="Corbel" panose="020B0503020204020204" pitchFamily="34" charset="0"/>
                <a:ea typeface="+mn-ea"/>
                <a:cs typeface="+mn-cs"/>
              </a:defRPr>
            </a:lvl2pPr>
            <a:lvl3pPr marL="0" indent="0" algn="l" defTabSz="914400" rtl="0" eaLnBrk="1" latinLnBrk="0" hangingPunct="1">
              <a:lnSpc>
                <a:spcPct val="110000"/>
              </a:lnSpc>
              <a:spcBef>
                <a:spcPts val="600"/>
              </a:spcBef>
              <a:spcAft>
                <a:spcPts val="0"/>
              </a:spcAft>
              <a:buFont typeface="Arial" panose="020B0604020202020204" pitchFamily="34" charset="0"/>
              <a:buNone/>
              <a:defRPr sz="1100" b="1" kern="1200">
                <a:solidFill>
                  <a:schemeClr val="accent4"/>
                </a:solidFill>
                <a:latin typeface="+mj-lt"/>
                <a:ea typeface="+mn-ea"/>
                <a:cs typeface="Arial" panose="020B0604020202020204" pitchFamily="34" charset="0"/>
              </a:defRPr>
            </a:lvl3pPr>
            <a:lvl4pPr marL="0" indent="0" algn="l" defTabSz="914400" rtl="0" eaLnBrk="1" latinLnBrk="0" hangingPunct="1">
              <a:lnSpc>
                <a:spcPct val="114000"/>
              </a:lnSpc>
              <a:spcBef>
                <a:spcPts val="600"/>
              </a:spcBef>
              <a:spcAft>
                <a:spcPts val="600"/>
              </a:spcAft>
              <a:buFont typeface="Arial" panose="020B0604020202020204" pitchFamily="34" charset="0"/>
              <a:buNone/>
              <a:defRPr sz="1100" kern="1200">
                <a:solidFill>
                  <a:schemeClr val="tx2"/>
                </a:solidFill>
                <a:latin typeface="+mj-lt"/>
                <a:ea typeface="+mn-ea"/>
                <a:cs typeface="Arial" panose="020B0604020202020204" pitchFamily="34" charset="0"/>
              </a:defRPr>
            </a:lvl4pPr>
            <a:lvl5pPr marL="171450" indent="0" algn="l" defTabSz="914400" rtl="0" eaLnBrk="1" latinLnBrk="0" hangingPunct="1">
              <a:lnSpc>
                <a:spcPct val="95000"/>
              </a:lnSpc>
              <a:spcBef>
                <a:spcPts val="0"/>
              </a:spcBef>
              <a:spcAft>
                <a:spcPts val="600"/>
              </a:spcAft>
              <a:buFont typeface="Arial" panose="020B0604020202020204" pitchFamily="34" charset="0"/>
              <a:buNone/>
              <a:defRPr sz="1100" kern="1200">
                <a:solidFill>
                  <a:schemeClr val="tx2"/>
                </a:solidFill>
                <a:latin typeface="+mj-lt"/>
                <a:ea typeface="+mn-ea"/>
                <a:cs typeface="Arial" panose="020B0604020202020204" pitchFamily="34" charset="0"/>
              </a:defRPr>
            </a:lvl5pPr>
            <a:lvl6pPr marL="344488" indent="-173038" algn="l" defTabSz="914400" rtl="0" eaLnBrk="1" latinLnBrk="0" hangingPunct="1">
              <a:lnSpc>
                <a:spcPct val="85000"/>
              </a:lnSpc>
              <a:spcBef>
                <a:spcPct val="20000"/>
              </a:spcBef>
              <a:spcAft>
                <a:spcPts val="600"/>
              </a:spcAft>
              <a:buFont typeface="Arial" panose="020B0604020202020204" pitchFamily="34" charset="0"/>
              <a:buChar char="•"/>
              <a:defRPr sz="1100" kern="1200" baseline="0">
                <a:solidFill>
                  <a:schemeClr val="tx2"/>
                </a:solidFill>
                <a:latin typeface="+mj-lt"/>
                <a:ea typeface="+mn-ea"/>
                <a:cs typeface="+mn-cs"/>
              </a:defRPr>
            </a:lvl6pPr>
            <a:lvl7pPr marL="0" indent="0" algn="l" defTabSz="914400" rtl="0" eaLnBrk="1" latinLnBrk="0" hangingPunct="1">
              <a:spcBef>
                <a:spcPts val="600"/>
              </a:spcBef>
              <a:spcAft>
                <a:spcPts val="600"/>
              </a:spcAft>
              <a:buClr>
                <a:schemeClr val="bg2"/>
              </a:buClr>
              <a:buFont typeface="Arial" panose="020B0604020202020204" pitchFamily="34" charset="0"/>
              <a:buChar char="​"/>
              <a:defRPr sz="1500" i="1" kern="1200" baseline="0">
                <a:solidFill>
                  <a:schemeClr val="bg2"/>
                </a:solidFill>
                <a:latin typeface="Corbel" panose="020B0503020204020204" pitchFamily="34" charset="0"/>
                <a:ea typeface="+mn-ea"/>
                <a:cs typeface="+mn-cs"/>
              </a:defRPr>
            </a:lvl7pPr>
            <a:lvl8pPr marL="171450" indent="-171450" algn="l" defTabSz="914400" rtl="0" eaLnBrk="1" latinLnBrk="0" hangingPunct="1">
              <a:spcBef>
                <a:spcPts val="0"/>
              </a:spcBef>
              <a:spcAft>
                <a:spcPts val="600"/>
              </a:spcAft>
              <a:buFont typeface="Arial" panose="020B0604020202020204" pitchFamily="34" charset="0"/>
              <a:buChar char="•"/>
              <a:defRPr sz="1100" kern="1200">
                <a:solidFill>
                  <a:schemeClr val="bg2"/>
                </a:solidFill>
                <a:latin typeface="Corbel" panose="020B0503020204020204" pitchFamily="34" charset="0"/>
                <a:ea typeface="+mn-ea"/>
                <a:cs typeface="+mn-cs"/>
              </a:defRPr>
            </a:lvl8pPr>
            <a:lvl9pPr marL="344488" indent="-173038" algn="l" defTabSz="914400" rtl="0" eaLnBrk="1" latinLnBrk="0" hangingPunct="1">
              <a:spcBef>
                <a:spcPct val="20000"/>
              </a:spcBef>
              <a:spcAft>
                <a:spcPts val="600"/>
              </a:spcAft>
              <a:buFont typeface="Arial" panose="020B0604020202020204" pitchFamily="34" charset="0"/>
              <a:buChar char="•"/>
              <a:defRPr sz="1100" kern="1200">
                <a:solidFill>
                  <a:schemeClr val="bg2"/>
                </a:solidFill>
                <a:latin typeface="Corbel" panose="020B0503020204020204" pitchFamily="34" charset="0"/>
                <a:ea typeface="+mn-ea"/>
                <a:cs typeface="+mn-cs"/>
              </a:defRPr>
            </a:lvl9pPr>
          </a:lstStyle>
          <a:p>
            <a:pPr marL="0" marR="0" lvl="0" indent="0" algn="l" defTabSz="914400" rtl="0" eaLnBrk="1" fontAlgn="auto" latinLnBrk="0" hangingPunct="1">
              <a:lnSpc>
                <a:spcPct val="120000"/>
              </a:lnSpc>
              <a:spcBef>
                <a:spcPts val="600"/>
              </a:spcBef>
              <a:spcAft>
                <a:spcPts val="1200"/>
              </a:spcAft>
              <a:buClrTx/>
              <a:buSzTx/>
              <a:buFont typeface="Arial" panose="020B0604020202020204" pitchFamily="34" charset="0"/>
              <a:buNone/>
              <a:tabLst/>
              <a:defRPr/>
            </a:pPr>
            <a:r>
              <a:rPr kumimoji="0" lang="en-AU" sz="2000" b="1" i="0" u="none" strike="noStrike" kern="1200" cap="none" spc="0" normalizeH="0" baseline="0" noProof="0" dirty="0">
                <a:ln>
                  <a:noFill/>
                </a:ln>
                <a:solidFill>
                  <a:srgbClr val="595A5D"/>
                </a:solidFill>
                <a:effectLst/>
                <a:uLnTx/>
                <a:uFillTx/>
                <a:latin typeface="Arial" charset="0"/>
                <a:ea typeface="Arial" charset="0"/>
                <a:cs typeface="Arial" charset="0"/>
              </a:rPr>
              <a:t>Why</a:t>
            </a:r>
            <a:r>
              <a:rPr kumimoji="0" lang="en-AU" sz="2000" b="1" i="0" u="none" strike="noStrike" kern="1200" cap="none" spc="0" normalizeH="0" noProof="0" dirty="0">
                <a:ln>
                  <a:noFill/>
                </a:ln>
                <a:solidFill>
                  <a:srgbClr val="595A5D"/>
                </a:solidFill>
                <a:effectLst/>
                <a:uLnTx/>
                <a:uFillTx/>
                <a:latin typeface="Arial" charset="0"/>
                <a:ea typeface="Arial" charset="0"/>
                <a:cs typeface="Arial" charset="0"/>
              </a:rPr>
              <a:t> is the OI Function Important?</a:t>
            </a:r>
          </a:p>
          <a:p>
            <a:pPr marL="285750" marR="0" lvl="0" indent="-285750" algn="l" defTabSz="914400" rtl="0" eaLnBrk="1" fontAlgn="auto" latinLnBrk="0" hangingPunct="1">
              <a:lnSpc>
                <a:spcPct val="120000"/>
              </a:lnSpc>
              <a:spcBef>
                <a:spcPts val="0"/>
              </a:spcBef>
              <a:spcAft>
                <a:spcPts val="0"/>
              </a:spcAft>
              <a:buClrTx/>
              <a:buSzTx/>
              <a:buFont typeface="Arial" charset="0"/>
              <a:buChar char="•"/>
              <a:tabLst/>
              <a:defRPr/>
            </a:pPr>
            <a:r>
              <a:rPr lang="en-AU" sz="1200" i="0" baseline="0" dirty="0">
                <a:solidFill>
                  <a:srgbClr val="595A5D"/>
                </a:solidFill>
                <a:latin typeface="Arial" charset="0"/>
                <a:ea typeface="Arial" charset="0"/>
                <a:cs typeface="Arial" charset="0"/>
              </a:rPr>
              <a:t>Promotes cloud adoption</a:t>
            </a:r>
            <a:r>
              <a:rPr lang="en-AU" sz="1200" i="0" dirty="0">
                <a:solidFill>
                  <a:srgbClr val="595A5D"/>
                </a:solidFill>
                <a:latin typeface="Arial" charset="0"/>
                <a:ea typeface="Arial" charset="0"/>
                <a:cs typeface="Arial" charset="0"/>
              </a:rPr>
              <a:t> within an organization</a:t>
            </a:r>
          </a:p>
          <a:p>
            <a:pPr marL="285750" marR="0" lvl="0" indent="-285750" algn="l" defTabSz="914400" rtl="0" eaLnBrk="1" fontAlgn="auto" latinLnBrk="0" hangingPunct="1">
              <a:lnSpc>
                <a:spcPct val="120000"/>
              </a:lnSpc>
              <a:spcBef>
                <a:spcPts val="0"/>
              </a:spcBef>
              <a:spcAft>
                <a:spcPts val="0"/>
              </a:spcAft>
              <a:buClrTx/>
              <a:buSzTx/>
              <a:buFont typeface="Arial" charset="0"/>
              <a:buChar char="•"/>
              <a:tabLst/>
              <a:defRPr/>
            </a:pPr>
            <a:r>
              <a:rPr lang="en-AU" sz="1200" i="0" dirty="0">
                <a:solidFill>
                  <a:srgbClr val="595A5D"/>
                </a:solidFill>
                <a:latin typeface="Arial" charset="0"/>
                <a:ea typeface="Arial" charset="0"/>
                <a:cs typeface="Arial" charset="0"/>
              </a:rPr>
              <a:t>Minimizes the resistance to change</a:t>
            </a:r>
          </a:p>
          <a:p>
            <a:pPr marL="285750" lvl="0" indent="-285750">
              <a:spcBef>
                <a:spcPts val="0"/>
              </a:spcBef>
              <a:spcAft>
                <a:spcPts val="0"/>
              </a:spcAft>
              <a:buFont typeface="Arial" charset="0"/>
              <a:buChar char="•"/>
              <a:defRPr/>
            </a:pPr>
            <a:r>
              <a:rPr lang="en-AU" sz="1200" i="0" baseline="0" dirty="0">
                <a:solidFill>
                  <a:srgbClr val="595A5D"/>
                </a:solidFill>
                <a:latin typeface="Arial" charset="0"/>
                <a:ea typeface="Arial" charset="0"/>
                <a:cs typeface="Arial" charset="0"/>
              </a:rPr>
              <a:t>Enables people</a:t>
            </a:r>
            <a:r>
              <a:rPr lang="en-AU" sz="1200" i="0" dirty="0">
                <a:solidFill>
                  <a:srgbClr val="595A5D"/>
                </a:solidFill>
                <a:latin typeface="Arial" charset="0"/>
                <a:ea typeface="Arial" charset="0"/>
                <a:cs typeface="Arial" charset="0"/>
              </a:rPr>
              <a:t> to learn new skills and become a part of the new cloud ecosystem within an organization </a:t>
            </a:r>
            <a:endParaRPr lang="en-AU" sz="1200" i="0" baseline="0" dirty="0">
              <a:solidFill>
                <a:srgbClr val="595A5D"/>
              </a:solidFill>
              <a:latin typeface="Arial" charset="0"/>
              <a:ea typeface="Arial" charset="0"/>
              <a:cs typeface="Arial" charset="0"/>
            </a:endParaRPr>
          </a:p>
        </p:txBody>
      </p:sp>
      <p:sp>
        <p:nvSpPr>
          <p:cNvPr id="11" name="Text Placeholder 8"/>
          <p:cNvSpPr txBox="1">
            <a:spLocks/>
          </p:cNvSpPr>
          <p:nvPr/>
        </p:nvSpPr>
        <p:spPr>
          <a:xfrm>
            <a:off x="4587240" y="1248844"/>
            <a:ext cx="4101863" cy="457652"/>
          </a:xfrm>
          <a:prstGeom prst="rect">
            <a:avLst/>
          </a:prstGeom>
        </p:spPr>
        <p:txBody>
          <a:bodyPr vert="horz" lIns="0" tIns="0" rIns="0" bIns="0" rtlCol="0" anchor="t">
            <a:noAutofit/>
          </a:bodyPr>
          <a:lstStyle>
            <a:lvl1pPr marL="0" indent="0" algn="l" defTabSz="914400" rtl="0" eaLnBrk="1" latinLnBrk="0" hangingPunct="1">
              <a:lnSpc>
                <a:spcPct val="120000"/>
              </a:lnSpc>
              <a:spcBef>
                <a:spcPts val="600"/>
              </a:spcBef>
              <a:spcAft>
                <a:spcPts val="1200"/>
              </a:spcAft>
              <a:buFont typeface="Arial" panose="020B0604020202020204" pitchFamily="34" charset="0"/>
              <a:buNone/>
              <a:defRPr sz="1600" b="0" i="1" kern="1200" spc="0">
                <a:solidFill>
                  <a:schemeClr val="bg2"/>
                </a:solidFill>
                <a:latin typeface="Corbel" panose="020B0503020204020204" pitchFamily="34" charset="0"/>
                <a:ea typeface="+mn-ea"/>
                <a:cs typeface="+mn-cs"/>
              </a:defRPr>
            </a:lvl1pPr>
            <a:lvl2pPr marL="0" indent="0" algn="l" defTabSz="914400" rtl="0" eaLnBrk="1" latinLnBrk="0" hangingPunct="1">
              <a:lnSpc>
                <a:spcPct val="100000"/>
              </a:lnSpc>
              <a:spcBef>
                <a:spcPts val="0"/>
              </a:spcBef>
              <a:spcAft>
                <a:spcPts val="600"/>
              </a:spcAft>
              <a:buFont typeface="Arial" panose="020B0604020202020204" pitchFamily="34" charset="0"/>
              <a:buNone/>
              <a:defRPr sz="1500" i="1" kern="1200">
                <a:solidFill>
                  <a:schemeClr val="tx2"/>
                </a:solidFill>
                <a:latin typeface="Corbel" panose="020B0503020204020204" pitchFamily="34" charset="0"/>
                <a:ea typeface="+mn-ea"/>
                <a:cs typeface="+mn-cs"/>
              </a:defRPr>
            </a:lvl2pPr>
            <a:lvl3pPr marL="0" indent="0" algn="l" defTabSz="914400" rtl="0" eaLnBrk="1" latinLnBrk="0" hangingPunct="1">
              <a:lnSpc>
                <a:spcPct val="110000"/>
              </a:lnSpc>
              <a:spcBef>
                <a:spcPts val="600"/>
              </a:spcBef>
              <a:spcAft>
                <a:spcPts val="0"/>
              </a:spcAft>
              <a:buFont typeface="Arial" panose="020B0604020202020204" pitchFamily="34" charset="0"/>
              <a:buNone/>
              <a:defRPr sz="1100" b="1" kern="1200">
                <a:solidFill>
                  <a:schemeClr val="accent4"/>
                </a:solidFill>
                <a:latin typeface="+mj-lt"/>
                <a:ea typeface="+mn-ea"/>
                <a:cs typeface="Arial" panose="020B0604020202020204" pitchFamily="34" charset="0"/>
              </a:defRPr>
            </a:lvl3pPr>
            <a:lvl4pPr marL="0" indent="0" algn="l" defTabSz="914400" rtl="0" eaLnBrk="1" latinLnBrk="0" hangingPunct="1">
              <a:lnSpc>
                <a:spcPct val="114000"/>
              </a:lnSpc>
              <a:spcBef>
                <a:spcPts val="600"/>
              </a:spcBef>
              <a:spcAft>
                <a:spcPts val="600"/>
              </a:spcAft>
              <a:buFont typeface="Arial" panose="020B0604020202020204" pitchFamily="34" charset="0"/>
              <a:buNone/>
              <a:defRPr sz="1100" kern="1200">
                <a:solidFill>
                  <a:schemeClr val="tx2"/>
                </a:solidFill>
                <a:latin typeface="+mj-lt"/>
                <a:ea typeface="+mn-ea"/>
                <a:cs typeface="Arial" panose="020B0604020202020204" pitchFamily="34" charset="0"/>
              </a:defRPr>
            </a:lvl4pPr>
            <a:lvl5pPr marL="171450" indent="0" algn="l" defTabSz="914400" rtl="0" eaLnBrk="1" latinLnBrk="0" hangingPunct="1">
              <a:lnSpc>
                <a:spcPct val="95000"/>
              </a:lnSpc>
              <a:spcBef>
                <a:spcPts val="0"/>
              </a:spcBef>
              <a:spcAft>
                <a:spcPts val="600"/>
              </a:spcAft>
              <a:buFont typeface="Arial" panose="020B0604020202020204" pitchFamily="34" charset="0"/>
              <a:buNone/>
              <a:defRPr sz="1100" kern="1200">
                <a:solidFill>
                  <a:schemeClr val="tx2"/>
                </a:solidFill>
                <a:latin typeface="+mj-lt"/>
                <a:ea typeface="+mn-ea"/>
                <a:cs typeface="Arial" panose="020B0604020202020204" pitchFamily="34" charset="0"/>
              </a:defRPr>
            </a:lvl5pPr>
            <a:lvl6pPr marL="344488" indent="-173038" algn="l" defTabSz="914400" rtl="0" eaLnBrk="1" latinLnBrk="0" hangingPunct="1">
              <a:lnSpc>
                <a:spcPct val="85000"/>
              </a:lnSpc>
              <a:spcBef>
                <a:spcPct val="20000"/>
              </a:spcBef>
              <a:spcAft>
                <a:spcPts val="600"/>
              </a:spcAft>
              <a:buFont typeface="Arial" panose="020B0604020202020204" pitchFamily="34" charset="0"/>
              <a:buChar char="•"/>
              <a:defRPr sz="1100" kern="1200" baseline="0">
                <a:solidFill>
                  <a:schemeClr val="tx2"/>
                </a:solidFill>
                <a:latin typeface="+mj-lt"/>
                <a:ea typeface="+mn-ea"/>
                <a:cs typeface="+mn-cs"/>
              </a:defRPr>
            </a:lvl6pPr>
            <a:lvl7pPr marL="0" indent="0" algn="l" defTabSz="914400" rtl="0" eaLnBrk="1" latinLnBrk="0" hangingPunct="1">
              <a:spcBef>
                <a:spcPts val="600"/>
              </a:spcBef>
              <a:spcAft>
                <a:spcPts val="600"/>
              </a:spcAft>
              <a:buClr>
                <a:schemeClr val="bg2"/>
              </a:buClr>
              <a:buFont typeface="Arial" panose="020B0604020202020204" pitchFamily="34" charset="0"/>
              <a:buChar char="​"/>
              <a:defRPr sz="1500" i="1" kern="1200" baseline="0">
                <a:solidFill>
                  <a:schemeClr val="bg2"/>
                </a:solidFill>
                <a:latin typeface="Corbel" panose="020B0503020204020204" pitchFamily="34" charset="0"/>
                <a:ea typeface="+mn-ea"/>
                <a:cs typeface="+mn-cs"/>
              </a:defRPr>
            </a:lvl7pPr>
            <a:lvl8pPr marL="171450" indent="-171450" algn="l" defTabSz="914400" rtl="0" eaLnBrk="1" latinLnBrk="0" hangingPunct="1">
              <a:spcBef>
                <a:spcPts val="0"/>
              </a:spcBef>
              <a:spcAft>
                <a:spcPts val="600"/>
              </a:spcAft>
              <a:buFont typeface="Arial" panose="020B0604020202020204" pitchFamily="34" charset="0"/>
              <a:buChar char="•"/>
              <a:defRPr sz="1100" kern="1200">
                <a:solidFill>
                  <a:schemeClr val="bg2"/>
                </a:solidFill>
                <a:latin typeface="Corbel" panose="020B0503020204020204" pitchFamily="34" charset="0"/>
                <a:ea typeface="+mn-ea"/>
                <a:cs typeface="+mn-cs"/>
              </a:defRPr>
            </a:lvl8pPr>
            <a:lvl9pPr marL="344488" indent="-173038" algn="l" defTabSz="914400" rtl="0" eaLnBrk="1" latinLnBrk="0" hangingPunct="1">
              <a:spcBef>
                <a:spcPct val="20000"/>
              </a:spcBef>
              <a:spcAft>
                <a:spcPts val="600"/>
              </a:spcAft>
              <a:buFont typeface="Arial" panose="020B0604020202020204" pitchFamily="34" charset="0"/>
              <a:buChar char="•"/>
              <a:defRPr sz="1100" kern="1200">
                <a:solidFill>
                  <a:schemeClr val="bg2"/>
                </a:solidFill>
                <a:latin typeface="Corbel" panose="020B0503020204020204" pitchFamily="34" charset="0"/>
                <a:ea typeface="+mn-ea"/>
                <a:cs typeface="+mn-cs"/>
              </a:defRPr>
            </a:lvl9pPr>
          </a:lstStyle>
          <a:p>
            <a:r>
              <a:rPr kumimoji="0" lang="en-US" sz="1800" b="1" i="0" u="none" strike="noStrike" kern="1200" cap="none" spc="0" normalizeH="0" baseline="0" noProof="0" dirty="0">
                <a:ln>
                  <a:noFill/>
                </a:ln>
                <a:solidFill>
                  <a:srgbClr val="595A5D"/>
                </a:solidFill>
                <a:effectLst/>
                <a:uLnTx/>
                <a:uFillTx/>
                <a:latin typeface="Arial" charset="0"/>
                <a:ea typeface="Arial" charset="0"/>
                <a:cs typeface="Arial" charset="0"/>
              </a:rPr>
              <a:t>Tools, Templates and Best Practices</a:t>
            </a:r>
          </a:p>
        </p:txBody>
      </p:sp>
      <p:cxnSp>
        <p:nvCxnSpPr>
          <p:cNvPr id="12" name="Straight Connector 11"/>
          <p:cNvCxnSpPr/>
          <p:nvPr/>
        </p:nvCxnSpPr>
        <p:spPr>
          <a:xfrm flipH="1" flipV="1">
            <a:off x="4500501" y="1248844"/>
            <a:ext cx="30933" cy="3335856"/>
          </a:xfrm>
          <a:prstGeom prst="line">
            <a:avLst/>
          </a:prstGeom>
          <a:ln w="38100">
            <a:solidFill>
              <a:srgbClr val="F7A027"/>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H="1" flipV="1">
            <a:off x="241300" y="2573223"/>
            <a:ext cx="4248941" cy="4020"/>
          </a:xfrm>
          <a:prstGeom prst="line">
            <a:avLst/>
          </a:prstGeom>
          <a:ln w="38100">
            <a:solidFill>
              <a:srgbClr val="F7A027"/>
            </a:solidFill>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4572000" y="2205013"/>
            <a:ext cx="4572000" cy="2462213"/>
          </a:xfrm>
          <a:prstGeom prst="rect">
            <a:avLst/>
          </a:prstGeom>
        </p:spPr>
        <p:txBody>
          <a:bodyPr>
            <a:spAutoFit/>
          </a:bodyPr>
          <a:lstStyle/>
          <a:p>
            <a:pPr marL="285750" indent="-285750">
              <a:buFont typeface="Arial" charset="0"/>
              <a:buChar char="•"/>
            </a:pPr>
            <a:r>
              <a:rPr lang="en-US" sz="1200" dirty="0">
                <a:solidFill>
                  <a:srgbClr val="595A5D"/>
                </a:solidFill>
                <a:latin typeface="Arial" charset="0"/>
                <a:ea typeface="Arial" charset="0"/>
                <a:cs typeface="Arial" charset="0"/>
              </a:rPr>
              <a:t>Executive Sponsorship (includes support, influence and enforcement)</a:t>
            </a:r>
          </a:p>
          <a:p>
            <a:pPr marL="285750" indent="-285750">
              <a:buFont typeface="Arial" charset="0"/>
              <a:buChar char="•"/>
            </a:pPr>
            <a:r>
              <a:rPr lang="en-US" sz="1200" dirty="0">
                <a:solidFill>
                  <a:srgbClr val="595A5D"/>
                </a:solidFill>
                <a:latin typeface="Arial" charset="0"/>
                <a:ea typeface="Arial" charset="0"/>
                <a:cs typeface="Arial" charset="0"/>
              </a:rPr>
              <a:t>Cloud Champions (throughout organizations)</a:t>
            </a:r>
          </a:p>
          <a:p>
            <a:pPr marL="285750" indent="-285750">
              <a:buFont typeface="Arial" charset="0"/>
              <a:buChar char="•"/>
            </a:pPr>
            <a:r>
              <a:rPr lang="en-US" sz="1200" dirty="0">
                <a:solidFill>
                  <a:srgbClr val="595A5D"/>
                </a:solidFill>
                <a:latin typeface="Arial" charset="0"/>
                <a:ea typeface="Arial" charset="0"/>
                <a:cs typeface="Arial" charset="0"/>
              </a:rPr>
              <a:t>AWS Training and Certification Programs</a:t>
            </a:r>
          </a:p>
          <a:p>
            <a:pPr marL="285750" indent="-285750">
              <a:buFont typeface="Arial" charset="0"/>
              <a:buChar char="•"/>
            </a:pPr>
            <a:r>
              <a:rPr lang="en-US" sz="1200" dirty="0">
                <a:solidFill>
                  <a:srgbClr val="595A5D"/>
                </a:solidFill>
                <a:latin typeface="Arial" charset="0"/>
                <a:ea typeface="Arial" charset="0"/>
                <a:cs typeface="Arial" charset="0"/>
              </a:rPr>
              <a:t>Training and Communication Programs (including Plans)</a:t>
            </a:r>
          </a:p>
          <a:p>
            <a:pPr marL="285750" indent="-285750">
              <a:buFont typeface="Arial" charset="0"/>
              <a:buChar char="•"/>
            </a:pPr>
            <a:r>
              <a:rPr lang="en-US" sz="1200" dirty="0">
                <a:solidFill>
                  <a:srgbClr val="595A5D"/>
                </a:solidFill>
                <a:latin typeface="Arial" charset="0"/>
                <a:ea typeface="Arial" charset="0"/>
                <a:cs typeface="Arial" charset="0"/>
              </a:rPr>
              <a:t>Establish Incentive Programs and reward/promote success</a:t>
            </a:r>
          </a:p>
          <a:p>
            <a:pPr marL="285750" indent="-285750">
              <a:buFont typeface="Arial" charset="0"/>
              <a:buChar char="•"/>
            </a:pPr>
            <a:r>
              <a:rPr lang="en-US" sz="1200" dirty="0">
                <a:solidFill>
                  <a:srgbClr val="595A5D"/>
                </a:solidFill>
                <a:latin typeface="Arial" charset="0"/>
                <a:ea typeface="Arial" charset="0"/>
                <a:cs typeface="Arial" charset="0"/>
              </a:rPr>
              <a:t>Identify lighthouse cloud workloads to move to production to make the change “real”</a:t>
            </a:r>
          </a:p>
          <a:p>
            <a:pPr marL="285750" indent="-285750">
              <a:buFont typeface="Arial" charset="0"/>
              <a:buChar char="•"/>
            </a:pPr>
            <a:r>
              <a:rPr lang="en-US" sz="1200" dirty="0">
                <a:solidFill>
                  <a:srgbClr val="595A5D"/>
                </a:solidFill>
                <a:latin typeface="Arial" charset="0"/>
                <a:ea typeface="Arial" charset="0"/>
                <a:cs typeface="Arial" charset="0"/>
              </a:rPr>
              <a:t>Understand change will be iterative </a:t>
            </a:r>
          </a:p>
          <a:p>
            <a:pPr marL="285750" indent="-285750">
              <a:buFont typeface="Arial" charset="0"/>
              <a:buChar char="•"/>
            </a:pPr>
            <a:endParaRPr lang="en-US" sz="1400" dirty="0">
              <a:solidFill>
                <a:srgbClr val="595A5D"/>
              </a:solidFill>
              <a:latin typeface="Arial" charset="0"/>
              <a:ea typeface="Arial" charset="0"/>
              <a:cs typeface="Arial" charset="0"/>
            </a:endParaRPr>
          </a:p>
          <a:p>
            <a:pPr marL="285750" indent="-285750">
              <a:buFont typeface="Arial" charset="0"/>
              <a:buChar char="•"/>
            </a:pPr>
            <a:endParaRPr lang="en-US" sz="1400" dirty="0">
              <a:solidFill>
                <a:srgbClr val="595A5D"/>
              </a:solidFill>
              <a:latin typeface="Arial" charset="0"/>
              <a:ea typeface="Arial" charset="0"/>
              <a:cs typeface="Arial" charset="0"/>
            </a:endParaRPr>
          </a:p>
          <a:p>
            <a:pPr marL="285750" indent="-285750">
              <a:buFont typeface="Arial" charset="0"/>
              <a:buChar char="•"/>
            </a:pPr>
            <a:endParaRPr lang="en-AU" dirty="0">
              <a:solidFill>
                <a:srgbClr val="595A5D"/>
              </a:solidFill>
              <a:latin typeface="Arial" charset="0"/>
              <a:ea typeface="Arial" charset="0"/>
              <a:cs typeface="Arial" charset="0"/>
            </a:endParaRPr>
          </a:p>
        </p:txBody>
      </p:sp>
      <p:pic>
        <p:nvPicPr>
          <p:cNvPr id="3" name="Picture 2"/>
          <p:cNvPicPr>
            <a:picLocks noChangeAspect="1"/>
          </p:cNvPicPr>
          <p:nvPr/>
        </p:nvPicPr>
        <p:blipFill>
          <a:blip r:embed="rId3"/>
          <a:stretch>
            <a:fillRect/>
          </a:stretch>
        </p:blipFill>
        <p:spPr>
          <a:xfrm>
            <a:off x="6583680" y="1555447"/>
            <a:ext cx="690164" cy="649566"/>
          </a:xfrm>
          <a:prstGeom prst="rect">
            <a:avLst/>
          </a:prstGeom>
        </p:spPr>
      </p:pic>
      <p:sp>
        <p:nvSpPr>
          <p:cNvPr id="4" name="Rectangle 3">
            <a:extLst>
              <a:ext uri="{FF2B5EF4-FFF2-40B4-BE49-F238E27FC236}">
                <a16:creationId xmlns:a16="http://schemas.microsoft.com/office/drawing/2014/main" id="{579217BC-0EC9-2442-B7AE-102918B6D022}"/>
              </a:ext>
            </a:extLst>
          </p:cNvPr>
          <p:cNvSpPr/>
          <p:nvPr/>
        </p:nvSpPr>
        <p:spPr>
          <a:xfrm>
            <a:off x="167665" y="1173068"/>
            <a:ext cx="4322576" cy="1323439"/>
          </a:xfrm>
          <a:prstGeom prst="rect">
            <a:avLst/>
          </a:prstGeom>
        </p:spPr>
        <p:txBody>
          <a:bodyPr wrap="square">
            <a:spAutoFit/>
          </a:bodyPr>
          <a:lstStyle/>
          <a:p>
            <a:r>
              <a:rPr lang="en-AU" sz="2000" b="1" dirty="0">
                <a:solidFill>
                  <a:srgbClr val="595A5D"/>
                </a:solidFill>
                <a:latin typeface="+mj-lt"/>
                <a:ea typeface="Arial" charset="0"/>
                <a:cs typeface="Arial" charset="0"/>
              </a:rPr>
              <a:t>Synopsis</a:t>
            </a:r>
            <a:endParaRPr lang="en-US" sz="2000" dirty="0">
              <a:solidFill>
                <a:srgbClr val="3E3F40"/>
              </a:solidFill>
              <a:latin typeface="+mj-lt"/>
            </a:endParaRPr>
          </a:p>
          <a:p>
            <a:r>
              <a:rPr lang="en-US" sz="1200" dirty="0">
                <a:solidFill>
                  <a:srgbClr val="3E3F40"/>
                </a:solidFill>
              </a:rPr>
              <a:t>Design the team(s) responsible for mobilizing critical cloud resources.</a:t>
            </a:r>
          </a:p>
          <a:p>
            <a:r>
              <a:rPr lang="en-US" sz="1200" dirty="0">
                <a:solidFill>
                  <a:srgbClr val="3E3F40"/>
                </a:solidFill>
              </a:rPr>
              <a:t>Define how an organization builds and executes their cloud strategy (teams designed for how the customer intends to operate in future state)</a:t>
            </a:r>
          </a:p>
        </p:txBody>
      </p:sp>
    </p:spTree>
    <p:extLst>
      <p:ext uri="{BB962C8B-B14F-4D97-AF65-F5344CB8AC3E}">
        <p14:creationId xmlns:p14="http://schemas.microsoft.com/office/powerpoint/2010/main" val="109892328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Shape 156">
            <a:extLst>
              <a:ext uri="{FF2B5EF4-FFF2-40B4-BE49-F238E27FC236}">
                <a16:creationId xmlns:a16="http://schemas.microsoft.com/office/drawing/2014/main" id="{FF8F5121-385C-7B4C-97E3-B410FC93A5AC}"/>
              </a:ext>
            </a:extLst>
          </p:cNvPr>
          <p:cNvSpPr txBox="1"/>
          <p:nvPr/>
        </p:nvSpPr>
        <p:spPr>
          <a:xfrm>
            <a:off x="223450" y="173885"/>
            <a:ext cx="6858000" cy="514500"/>
          </a:xfrm>
          <a:prstGeom prst="rect">
            <a:avLst/>
          </a:prstGeom>
          <a:noFill/>
          <a:ln>
            <a:noFill/>
          </a:ln>
        </p:spPr>
        <p:txBody>
          <a:bodyPr wrap="square" lIns="91425" tIns="45700" rIns="91425" bIns="45700" anchor="t" anchorCtr="0">
            <a:noAutofit/>
          </a:bodyPr>
          <a:lstStyle/>
          <a:p>
            <a:pPr lvl="0">
              <a:buClr>
                <a:srgbClr val="000000"/>
              </a:buClr>
              <a:buSzPts val="1100"/>
            </a:pPr>
            <a:r>
              <a:rPr lang="en-AU" b="1" dirty="0">
                <a:solidFill>
                  <a:srgbClr val="232F3E"/>
                </a:solidFill>
                <a:latin typeface="Amazon Ember" panose="020B0603020204020204" pitchFamily="34" charset="0"/>
                <a:ea typeface="Amazon Ember" panose="020B0603020204020204" pitchFamily="34" charset="0"/>
                <a:cs typeface="Amazon Ember" panose="020B0603020204020204" pitchFamily="34" charset="0"/>
              </a:rPr>
              <a:t>AWS Operational Domains</a:t>
            </a:r>
            <a:endParaRPr lang="en" b="1" dirty="0">
              <a:solidFill>
                <a:srgbClr val="232F3E"/>
              </a:solidFill>
              <a:latin typeface="Amazon Ember" panose="020B0603020204020204" pitchFamily="34" charset="0"/>
              <a:ea typeface="Amazon Ember" panose="020B0603020204020204" pitchFamily="34" charset="0"/>
              <a:cs typeface="Amazon Ember" panose="020B0603020204020204" pitchFamily="34" charset="0"/>
              <a:sym typeface="Oxygen"/>
            </a:endParaRPr>
          </a:p>
        </p:txBody>
      </p:sp>
      <p:cxnSp>
        <p:nvCxnSpPr>
          <p:cNvPr id="11" name="Shape 157">
            <a:extLst>
              <a:ext uri="{FF2B5EF4-FFF2-40B4-BE49-F238E27FC236}">
                <a16:creationId xmlns:a16="http://schemas.microsoft.com/office/drawing/2014/main" id="{9400E852-BE4A-C441-A9D3-853F0A5E6B86}"/>
              </a:ext>
            </a:extLst>
          </p:cNvPr>
          <p:cNvCxnSpPr/>
          <p:nvPr/>
        </p:nvCxnSpPr>
        <p:spPr>
          <a:xfrm>
            <a:off x="320116" y="554198"/>
            <a:ext cx="8540400" cy="0"/>
          </a:xfrm>
          <a:prstGeom prst="straightConnector1">
            <a:avLst/>
          </a:prstGeom>
          <a:noFill/>
          <a:ln w="12700" cap="sq" cmpd="sng">
            <a:solidFill>
              <a:schemeClr val="accent1"/>
            </a:solidFill>
            <a:prstDash val="solid"/>
            <a:round/>
            <a:headEnd type="none" w="med" len="med"/>
            <a:tailEnd type="none" w="med" len="med"/>
          </a:ln>
        </p:spPr>
      </p:cxnSp>
      <p:sp>
        <p:nvSpPr>
          <p:cNvPr id="5" name="Rectangle 4">
            <a:extLst>
              <a:ext uri="{FF2B5EF4-FFF2-40B4-BE49-F238E27FC236}">
                <a16:creationId xmlns:a16="http://schemas.microsoft.com/office/drawing/2014/main" id="{C24511F7-FBE4-BB4C-AAAE-CE21A419DB3A}"/>
              </a:ext>
            </a:extLst>
          </p:cNvPr>
          <p:cNvSpPr/>
          <p:nvPr/>
        </p:nvSpPr>
        <p:spPr>
          <a:xfrm>
            <a:off x="1099040" y="1625707"/>
            <a:ext cx="1463040" cy="640080"/>
          </a:xfrm>
          <a:prstGeom prst="rect">
            <a:avLst/>
          </a:prstGeom>
          <a:solidFill>
            <a:schemeClr val="bg1">
              <a:lumMod val="65000"/>
            </a:schemeClr>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r>
              <a:rPr lang="en-AU" sz="11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Platform Architecture &amp; Governance</a:t>
            </a:r>
          </a:p>
        </p:txBody>
      </p:sp>
      <p:sp>
        <p:nvSpPr>
          <p:cNvPr id="6" name="Rectangle 5">
            <a:extLst>
              <a:ext uri="{FF2B5EF4-FFF2-40B4-BE49-F238E27FC236}">
                <a16:creationId xmlns:a16="http://schemas.microsoft.com/office/drawing/2014/main" id="{0CD2C0B1-C1D4-D149-B364-A30083D6BF1E}"/>
              </a:ext>
            </a:extLst>
          </p:cNvPr>
          <p:cNvSpPr/>
          <p:nvPr/>
        </p:nvSpPr>
        <p:spPr>
          <a:xfrm>
            <a:off x="1099040" y="2319596"/>
            <a:ext cx="1463040" cy="640080"/>
          </a:xfrm>
          <a:prstGeom prst="rect">
            <a:avLst/>
          </a:prstGeom>
          <a:solidFill>
            <a:schemeClr val="bg1">
              <a:lumMod val="65000"/>
            </a:schemeClr>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r>
              <a:rPr lang="en-AU" sz="11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Operational Health</a:t>
            </a:r>
          </a:p>
        </p:txBody>
      </p:sp>
      <p:sp>
        <p:nvSpPr>
          <p:cNvPr id="7" name="Rectangle 6">
            <a:extLst>
              <a:ext uri="{FF2B5EF4-FFF2-40B4-BE49-F238E27FC236}">
                <a16:creationId xmlns:a16="http://schemas.microsoft.com/office/drawing/2014/main" id="{9B2465BE-76FD-1D40-94EB-B78E1B86B824}"/>
              </a:ext>
            </a:extLst>
          </p:cNvPr>
          <p:cNvSpPr/>
          <p:nvPr/>
        </p:nvSpPr>
        <p:spPr>
          <a:xfrm>
            <a:off x="1088309" y="3724200"/>
            <a:ext cx="1463040" cy="640080"/>
          </a:xfrm>
          <a:prstGeom prst="rect">
            <a:avLst/>
          </a:prstGeom>
          <a:solidFill>
            <a:schemeClr val="bg1">
              <a:lumMod val="65000"/>
            </a:schemeClr>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r>
              <a:rPr lang="en-AU" sz="11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Availability &amp; Continuity Management</a:t>
            </a:r>
          </a:p>
        </p:txBody>
      </p:sp>
      <p:sp>
        <p:nvSpPr>
          <p:cNvPr id="8" name="Rectangle 7">
            <a:extLst>
              <a:ext uri="{FF2B5EF4-FFF2-40B4-BE49-F238E27FC236}">
                <a16:creationId xmlns:a16="http://schemas.microsoft.com/office/drawing/2014/main" id="{05E2CF03-3F44-B04F-988D-5225BCCD9094}"/>
              </a:ext>
            </a:extLst>
          </p:cNvPr>
          <p:cNvSpPr/>
          <p:nvPr/>
        </p:nvSpPr>
        <p:spPr>
          <a:xfrm>
            <a:off x="1099040" y="3013485"/>
            <a:ext cx="1463040" cy="640080"/>
          </a:xfrm>
          <a:prstGeom prst="rect">
            <a:avLst/>
          </a:prstGeom>
          <a:solidFill>
            <a:schemeClr val="bg1">
              <a:lumMod val="65000"/>
            </a:schemeClr>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r>
              <a:rPr lang="en-AU" sz="11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Provisioning &amp; Configuration Management</a:t>
            </a:r>
          </a:p>
        </p:txBody>
      </p:sp>
      <p:sp>
        <p:nvSpPr>
          <p:cNvPr id="9" name="Rectangle 8">
            <a:extLst>
              <a:ext uri="{FF2B5EF4-FFF2-40B4-BE49-F238E27FC236}">
                <a16:creationId xmlns:a16="http://schemas.microsoft.com/office/drawing/2014/main" id="{3370B74F-4914-D34A-B1AC-023C7DB7755A}"/>
              </a:ext>
            </a:extLst>
          </p:cNvPr>
          <p:cNvSpPr/>
          <p:nvPr/>
        </p:nvSpPr>
        <p:spPr>
          <a:xfrm>
            <a:off x="971132" y="986412"/>
            <a:ext cx="1693690" cy="3519494"/>
          </a:xfrm>
          <a:prstGeom prst="rect">
            <a:avLst/>
          </a:prstGeom>
          <a:noFill/>
          <a:ln>
            <a:solidFill>
              <a:schemeClr val="accent5"/>
            </a:solidFill>
            <a:prstDash val="dash"/>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AU" sz="1200" b="1" dirty="0">
                <a:solidFill>
                  <a:schemeClr val="accent5"/>
                </a:solidFill>
                <a:effectLst>
                  <a:outerShdw blurRad="50800" dist="38100" dir="2700000" algn="tl" rotWithShape="0">
                    <a:prstClr val="black">
                      <a:alpha val="40000"/>
                    </a:prstClr>
                  </a:outerShdw>
                </a:effectLst>
                <a:latin typeface="Amazon Ember" panose="020B0603020204020204" pitchFamily="34" charset="0"/>
                <a:ea typeface="Amazon Ember" panose="020B0603020204020204" pitchFamily="34" charset="0"/>
                <a:cs typeface="Amazon Ember" panose="020B0603020204020204" pitchFamily="34" charset="0"/>
              </a:rPr>
              <a:t>Core Operations Functions</a:t>
            </a:r>
          </a:p>
        </p:txBody>
      </p:sp>
      <p:sp>
        <p:nvSpPr>
          <p:cNvPr id="12" name="Rectangle 11">
            <a:extLst>
              <a:ext uri="{FF2B5EF4-FFF2-40B4-BE49-F238E27FC236}">
                <a16:creationId xmlns:a16="http://schemas.microsoft.com/office/drawing/2014/main" id="{BE83D9A5-9E04-6C43-B1C6-CDDAF24022D7}"/>
              </a:ext>
            </a:extLst>
          </p:cNvPr>
          <p:cNvSpPr/>
          <p:nvPr/>
        </p:nvSpPr>
        <p:spPr>
          <a:xfrm>
            <a:off x="6562668" y="2319596"/>
            <a:ext cx="1463040" cy="640080"/>
          </a:xfrm>
          <a:prstGeom prst="rect">
            <a:avLst/>
          </a:prstGeom>
          <a:solidFill>
            <a:schemeClr val="accent6">
              <a:lumMod val="65000"/>
            </a:schemeClr>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r>
              <a:rPr lang="en-AU" sz="11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Continuous Improvement</a:t>
            </a:r>
          </a:p>
        </p:txBody>
      </p:sp>
      <p:sp>
        <p:nvSpPr>
          <p:cNvPr id="13" name="Rectangle 12">
            <a:extLst>
              <a:ext uri="{FF2B5EF4-FFF2-40B4-BE49-F238E27FC236}">
                <a16:creationId xmlns:a16="http://schemas.microsoft.com/office/drawing/2014/main" id="{F2018335-DAC2-CF4A-8E88-8FC6015FB4F5}"/>
              </a:ext>
            </a:extLst>
          </p:cNvPr>
          <p:cNvSpPr/>
          <p:nvPr/>
        </p:nvSpPr>
        <p:spPr>
          <a:xfrm>
            <a:off x="6562668" y="3013485"/>
            <a:ext cx="1463040" cy="640080"/>
          </a:xfrm>
          <a:prstGeom prst="rect">
            <a:avLst/>
          </a:prstGeom>
          <a:solidFill>
            <a:schemeClr val="accent6">
              <a:lumMod val="65000"/>
            </a:schemeClr>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r>
              <a:rPr lang="en-AU" sz="11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Application Lifecycle Management</a:t>
            </a:r>
          </a:p>
        </p:txBody>
      </p:sp>
      <p:sp>
        <p:nvSpPr>
          <p:cNvPr id="14" name="Rectangle 13">
            <a:extLst>
              <a:ext uri="{FF2B5EF4-FFF2-40B4-BE49-F238E27FC236}">
                <a16:creationId xmlns:a16="http://schemas.microsoft.com/office/drawing/2014/main" id="{EFD053D2-5E23-8A44-BB90-3C04013FD3F4}"/>
              </a:ext>
            </a:extLst>
          </p:cNvPr>
          <p:cNvSpPr/>
          <p:nvPr/>
        </p:nvSpPr>
        <p:spPr>
          <a:xfrm>
            <a:off x="6562668" y="1625707"/>
            <a:ext cx="1463040" cy="640080"/>
          </a:xfrm>
          <a:prstGeom prst="rect">
            <a:avLst/>
          </a:prstGeom>
          <a:solidFill>
            <a:schemeClr val="accent6">
              <a:lumMod val="65000"/>
            </a:schemeClr>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r>
              <a:rPr lang="en-AU" sz="11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Reporting &amp; Analytics</a:t>
            </a:r>
          </a:p>
        </p:txBody>
      </p:sp>
      <p:sp>
        <p:nvSpPr>
          <p:cNvPr id="15" name="Rectangle 14">
            <a:extLst>
              <a:ext uri="{FF2B5EF4-FFF2-40B4-BE49-F238E27FC236}">
                <a16:creationId xmlns:a16="http://schemas.microsoft.com/office/drawing/2014/main" id="{9294991E-1C8D-6A4C-953B-9487995D1110}"/>
              </a:ext>
            </a:extLst>
          </p:cNvPr>
          <p:cNvSpPr/>
          <p:nvPr/>
        </p:nvSpPr>
        <p:spPr>
          <a:xfrm>
            <a:off x="6448368" y="985466"/>
            <a:ext cx="1691640" cy="3520440"/>
          </a:xfrm>
          <a:prstGeom prst="rect">
            <a:avLst/>
          </a:prstGeom>
          <a:noFill/>
          <a:ln>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AU" sz="1200" b="1" dirty="0">
                <a:solidFill>
                  <a:schemeClr val="tx1"/>
                </a:solidFill>
                <a:effectLst>
                  <a:outerShdw blurRad="50800" dist="38100" dir="2700000" algn="tl" rotWithShape="0">
                    <a:prstClr val="black">
                      <a:alpha val="40000"/>
                    </a:prstClr>
                  </a:outerShdw>
                </a:effectLst>
                <a:latin typeface="Amazon Ember" panose="020B0603020204020204" pitchFamily="34" charset="0"/>
                <a:ea typeface="Amazon Ember" panose="020B0603020204020204" pitchFamily="34" charset="0"/>
                <a:cs typeface="Amazon Ember" panose="020B0603020204020204" pitchFamily="34" charset="0"/>
              </a:rPr>
              <a:t>Supporting Functions</a:t>
            </a:r>
          </a:p>
        </p:txBody>
      </p:sp>
      <p:sp>
        <p:nvSpPr>
          <p:cNvPr id="16" name="Rectangle 15">
            <a:extLst>
              <a:ext uri="{FF2B5EF4-FFF2-40B4-BE49-F238E27FC236}">
                <a16:creationId xmlns:a16="http://schemas.microsoft.com/office/drawing/2014/main" id="{F7556889-3DBB-AC49-A59F-EC3C7511C0C7}"/>
              </a:ext>
            </a:extLst>
          </p:cNvPr>
          <p:cNvSpPr/>
          <p:nvPr/>
        </p:nvSpPr>
        <p:spPr>
          <a:xfrm>
            <a:off x="4748019" y="1625935"/>
            <a:ext cx="1463040" cy="640080"/>
          </a:xfrm>
          <a:prstGeom prst="rect">
            <a:avLst/>
          </a:prstGeom>
          <a:solidFill>
            <a:schemeClr val="bg1">
              <a:lumMod val="65000"/>
            </a:schemeClr>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r>
              <a:rPr lang="en-AU" sz="11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Financial Management</a:t>
            </a:r>
          </a:p>
        </p:txBody>
      </p:sp>
      <p:sp>
        <p:nvSpPr>
          <p:cNvPr id="17" name="Rectangle 16">
            <a:extLst>
              <a:ext uri="{FF2B5EF4-FFF2-40B4-BE49-F238E27FC236}">
                <a16:creationId xmlns:a16="http://schemas.microsoft.com/office/drawing/2014/main" id="{2F9DBC23-19D8-D44F-AF60-2ABFCF441CF3}"/>
              </a:ext>
            </a:extLst>
          </p:cNvPr>
          <p:cNvSpPr/>
          <p:nvPr/>
        </p:nvSpPr>
        <p:spPr>
          <a:xfrm>
            <a:off x="4748019" y="2319596"/>
            <a:ext cx="1463040" cy="640080"/>
          </a:xfrm>
          <a:prstGeom prst="rect">
            <a:avLst/>
          </a:prstGeom>
          <a:solidFill>
            <a:schemeClr val="bg1">
              <a:lumMod val="65000"/>
            </a:schemeClr>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r>
              <a:rPr lang="en-AU" sz="11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Capacity Planning &amp; Forecasting</a:t>
            </a:r>
          </a:p>
        </p:txBody>
      </p:sp>
      <p:sp>
        <p:nvSpPr>
          <p:cNvPr id="18" name="Rectangle 17">
            <a:extLst>
              <a:ext uri="{FF2B5EF4-FFF2-40B4-BE49-F238E27FC236}">
                <a16:creationId xmlns:a16="http://schemas.microsoft.com/office/drawing/2014/main" id="{26F2AA59-7BFB-D240-BC53-C84298C73BEC}"/>
              </a:ext>
            </a:extLst>
          </p:cNvPr>
          <p:cNvSpPr/>
          <p:nvPr/>
        </p:nvSpPr>
        <p:spPr>
          <a:xfrm>
            <a:off x="4620835" y="985466"/>
            <a:ext cx="1691640" cy="3520440"/>
          </a:xfrm>
          <a:prstGeom prst="rect">
            <a:avLst/>
          </a:prstGeom>
          <a:noFill/>
          <a:ln>
            <a:solidFill>
              <a:schemeClr val="accent4"/>
            </a:solidFill>
            <a:prstDash val="dash"/>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AU" sz="1200" b="1" dirty="0">
                <a:solidFill>
                  <a:schemeClr val="accent4"/>
                </a:solidFill>
                <a:effectLst>
                  <a:outerShdw blurRad="50800" dist="38100" dir="2700000" algn="tl" rotWithShape="0">
                    <a:prstClr val="black">
                      <a:alpha val="40000"/>
                    </a:prstClr>
                  </a:outerShdw>
                </a:effectLst>
                <a:latin typeface="Amazon Ember" panose="020B0603020204020204" pitchFamily="34" charset="0"/>
                <a:ea typeface="Amazon Ember" panose="020B0603020204020204" pitchFamily="34" charset="0"/>
                <a:cs typeface="Amazon Ember" panose="020B0603020204020204" pitchFamily="34" charset="0"/>
              </a:rPr>
              <a:t>Business Management Functions</a:t>
            </a:r>
          </a:p>
        </p:txBody>
      </p:sp>
      <p:sp>
        <p:nvSpPr>
          <p:cNvPr id="19" name="Rectangle 18">
            <a:extLst>
              <a:ext uri="{FF2B5EF4-FFF2-40B4-BE49-F238E27FC236}">
                <a16:creationId xmlns:a16="http://schemas.microsoft.com/office/drawing/2014/main" id="{D2581F9D-1F14-4D43-BDAE-7647504F4CF0}"/>
              </a:ext>
            </a:extLst>
          </p:cNvPr>
          <p:cNvSpPr/>
          <p:nvPr/>
        </p:nvSpPr>
        <p:spPr>
          <a:xfrm>
            <a:off x="4748019" y="3724200"/>
            <a:ext cx="1463040" cy="640080"/>
          </a:xfrm>
          <a:prstGeom prst="rect">
            <a:avLst/>
          </a:prstGeom>
          <a:gradFill>
            <a:gsLst>
              <a:gs pos="0">
                <a:schemeClr val="accent5">
                  <a:lumMod val="67000"/>
                </a:schemeClr>
              </a:gs>
              <a:gs pos="48000">
                <a:schemeClr val="accent5">
                  <a:lumMod val="97000"/>
                  <a:lumOff val="3000"/>
                </a:schemeClr>
              </a:gs>
              <a:gs pos="100000">
                <a:schemeClr val="accent5">
                  <a:lumMod val="60000"/>
                  <a:lumOff val="40000"/>
                </a:schemeClr>
              </a:gs>
            </a:gsLst>
            <a:lin ang="16200000" scaled="1"/>
          </a:gra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r>
              <a:rPr lang="en-AU" sz="11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Vendor Management</a:t>
            </a:r>
          </a:p>
        </p:txBody>
      </p:sp>
      <p:sp>
        <p:nvSpPr>
          <p:cNvPr id="20" name="Rectangle 19">
            <a:extLst>
              <a:ext uri="{FF2B5EF4-FFF2-40B4-BE49-F238E27FC236}">
                <a16:creationId xmlns:a16="http://schemas.microsoft.com/office/drawing/2014/main" id="{96144AA4-3560-3A48-B963-7CEBAA0EA576}"/>
              </a:ext>
            </a:extLst>
          </p:cNvPr>
          <p:cNvSpPr/>
          <p:nvPr/>
        </p:nvSpPr>
        <p:spPr>
          <a:xfrm>
            <a:off x="4735135" y="3013485"/>
            <a:ext cx="1463040" cy="640080"/>
          </a:xfrm>
          <a:prstGeom prst="rect">
            <a:avLst/>
          </a:prstGeom>
          <a:solidFill>
            <a:schemeClr val="bg1">
              <a:lumMod val="65000"/>
            </a:schemeClr>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r>
              <a:rPr lang="en-AU" sz="11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Organizational Change Management</a:t>
            </a:r>
          </a:p>
        </p:txBody>
      </p:sp>
      <p:sp>
        <p:nvSpPr>
          <p:cNvPr id="21" name="Rectangle 20">
            <a:extLst>
              <a:ext uri="{FF2B5EF4-FFF2-40B4-BE49-F238E27FC236}">
                <a16:creationId xmlns:a16="http://schemas.microsoft.com/office/drawing/2014/main" id="{D7E815AD-2D2A-6B40-B1E3-95972135EFBE}"/>
              </a:ext>
            </a:extLst>
          </p:cNvPr>
          <p:cNvSpPr/>
          <p:nvPr/>
        </p:nvSpPr>
        <p:spPr>
          <a:xfrm>
            <a:off x="2907030" y="3013485"/>
            <a:ext cx="1463040" cy="640080"/>
          </a:xfrm>
          <a:prstGeom prst="rect">
            <a:avLst/>
          </a:prstGeom>
          <a:solidFill>
            <a:schemeClr val="bg1">
              <a:lumMod val="65000"/>
            </a:schemeClr>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r>
              <a:rPr lang="en-AU" sz="11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Identity &amp; Access Management</a:t>
            </a:r>
          </a:p>
        </p:txBody>
      </p:sp>
      <p:sp>
        <p:nvSpPr>
          <p:cNvPr id="22" name="Rectangle 21">
            <a:extLst>
              <a:ext uri="{FF2B5EF4-FFF2-40B4-BE49-F238E27FC236}">
                <a16:creationId xmlns:a16="http://schemas.microsoft.com/office/drawing/2014/main" id="{60622699-0B59-544A-8748-72C1E07A5A19}"/>
              </a:ext>
            </a:extLst>
          </p:cNvPr>
          <p:cNvSpPr/>
          <p:nvPr/>
        </p:nvSpPr>
        <p:spPr>
          <a:xfrm>
            <a:off x="2920486" y="1627132"/>
            <a:ext cx="1463040" cy="640080"/>
          </a:xfrm>
          <a:prstGeom prst="rect">
            <a:avLst/>
          </a:prstGeom>
          <a:solidFill>
            <a:schemeClr val="bg1">
              <a:lumMod val="65000"/>
            </a:schemeClr>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r>
              <a:rPr lang="en-AU" sz="11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IT Change Management</a:t>
            </a:r>
          </a:p>
        </p:txBody>
      </p:sp>
      <p:sp>
        <p:nvSpPr>
          <p:cNvPr id="23" name="Rectangle 22">
            <a:extLst>
              <a:ext uri="{FF2B5EF4-FFF2-40B4-BE49-F238E27FC236}">
                <a16:creationId xmlns:a16="http://schemas.microsoft.com/office/drawing/2014/main" id="{9BFC862F-2935-1B44-B526-D44C2AFD23A5}"/>
              </a:ext>
            </a:extLst>
          </p:cNvPr>
          <p:cNvSpPr/>
          <p:nvPr/>
        </p:nvSpPr>
        <p:spPr>
          <a:xfrm>
            <a:off x="2915739" y="2319950"/>
            <a:ext cx="1463040" cy="640080"/>
          </a:xfrm>
          <a:prstGeom prst="rect">
            <a:avLst/>
          </a:prstGeom>
          <a:solidFill>
            <a:schemeClr val="bg1">
              <a:lumMod val="65000"/>
            </a:schemeClr>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r>
              <a:rPr lang="en-AU" sz="11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Resource Inventory Management</a:t>
            </a:r>
          </a:p>
        </p:txBody>
      </p:sp>
      <p:sp>
        <p:nvSpPr>
          <p:cNvPr id="24" name="Rectangle 23">
            <a:extLst>
              <a:ext uri="{FF2B5EF4-FFF2-40B4-BE49-F238E27FC236}">
                <a16:creationId xmlns:a16="http://schemas.microsoft.com/office/drawing/2014/main" id="{CF738AC5-23C2-B544-B1FF-25447C50C2E5}"/>
              </a:ext>
            </a:extLst>
          </p:cNvPr>
          <p:cNvSpPr/>
          <p:nvPr/>
        </p:nvSpPr>
        <p:spPr>
          <a:xfrm>
            <a:off x="2792730" y="985466"/>
            <a:ext cx="1691640" cy="3520440"/>
          </a:xfrm>
          <a:prstGeom prst="rect">
            <a:avLst/>
          </a:prstGeom>
          <a:noFill/>
          <a:ln>
            <a:solidFill>
              <a:schemeClr val="accent3"/>
            </a:solidFill>
            <a:prstDash val="dash"/>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AU" sz="1200" b="1" dirty="0">
                <a:solidFill>
                  <a:schemeClr val="accent3"/>
                </a:solidFill>
                <a:effectLst>
                  <a:outerShdw blurRad="50800" dist="38100" dir="2700000" algn="tl" rotWithShape="0">
                    <a:prstClr val="black">
                      <a:alpha val="40000"/>
                    </a:prstClr>
                  </a:outerShdw>
                </a:effectLst>
                <a:latin typeface="Amazon Ember" panose="020B0603020204020204" pitchFamily="34" charset="0"/>
                <a:ea typeface="Amazon Ember" panose="020B0603020204020204" pitchFamily="34" charset="0"/>
                <a:cs typeface="Amazon Ember" panose="020B0603020204020204" pitchFamily="34" charset="0"/>
              </a:rPr>
              <a:t>Security &amp; Control Functions</a:t>
            </a:r>
            <a:endParaRPr lang="en-AU" sz="1100" b="1" dirty="0">
              <a:solidFill>
                <a:schemeClr val="accent3"/>
              </a:solidFill>
              <a:effectLst>
                <a:outerShdw blurRad="50800" dist="38100" dir="2700000" algn="tl" rotWithShape="0">
                  <a:prstClr val="black">
                    <a:alpha val="40000"/>
                  </a:prstClr>
                </a:outerShdw>
              </a:effectLst>
              <a:latin typeface="Amazon Ember" panose="020B0603020204020204" pitchFamily="34" charset="0"/>
              <a:ea typeface="Amazon Ember" panose="020B0603020204020204" pitchFamily="34" charset="0"/>
              <a:cs typeface="Amazon Ember" panose="020B0603020204020204" pitchFamily="34" charset="0"/>
            </a:endParaRPr>
          </a:p>
        </p:txBody>
      </p:sp>
      <p:sp>
        <p:nvSpPr>
          <p:cNvPr id="25" name="Rectangle 24">
            <a:extLst>
              <a:ext uri="{FF2B5EF4-FFF2-40B4-BE49-F238E27FC236}">
                <a16:creationId xmlns:a16="http://schemas.microsoft.com/office/drawing/2014/main" id="{F47CA041-F233-AE45-B9A6-BE897233562D}"/>
              </a:ext>
            </a:extLst>
          </p:cNvPr>
          <p:cNvSpPr/>
          <p:nvPr/>
        </p:nvSpPr>
        <p:spPr>
          <a:xfrm>
            <a:off x="2907030" y="3724200"/>
            <a:ext cx="1463040" cy="640080"/>
          </a:xfrm>
          <a:prstGeom prst="rect">
            <a:avLst/>
          </a:prstGeom>
          <a:solidFill>
            <a:schemeClr val="bg1">
              <a:lumMod val="65000"/>
            </a:schemeClr>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r>
              <a:rPr lang="en-AU" sz="11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Security Management</a:t>
            </a:r>
          </a:p>
        </p:txBody>
      </p:sp>
    </p:spTree>
    <p:extLst>
      <p:ext uri="{BB962C8B-B14F-4D97-AF65-F5344CB8AC3E}">
        <p14:creationId xmlns:p14="http://schemas.microsoft.com/office/powerpoint/2010/main" val="894883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500"/>
                                        <p:tgtEl>
                                          <p:spTgt spid="2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4"/>
                                        </p:tgtEl>
                                        <p:attrNameLst>
                                          <p:attrName>style.visibility</p:attrName>
                                        </p:attrNameLst>
                                      </p:cBhvr>
                                      <p:to>
                                        <p:strVal val="visible"/>
                                      </p:to>
                                    </p:set>
                                    <p:animEffect transition="in" filter="fade">
                                      <p:cBhvr>
                                        <p:cTn id="16" dur="500"/>
                                        <p:tgtEl>
                                          <p:spTgt spid="2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fade">
                                      <p:cBhvr>
                                        <p:cTn id="19" dur="500"/>
                                        <p:tgtEl>
                                          <p:spTgt spid="25"/>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fade">
                                      <p:cBhvr>
                                        <p:cTn id="24" dur="500"/>
                                        <p:tgtEl>
                                          <p:spTgt spid="16"/>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500"/>
                                        <p:tgtEl>
                                          <p:spTgt spid="17"/>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fade">
                                      <p:cBhvr>
                                        <p:cTn id="30" dur="500"/>
                                        <p:tgtEl>
                                          <p:spTgt spid="18"/>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animEffect transition="in" filter="fade">
                                      <p:cBhvr>
                                        <p:cTn id="33" dur="500"/>
                                        <p:tgtEl>
                                          <p:spTgt spid="19"/>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0"/>
                                        </p:tgtEl>
                                        <p:attrNameLst>
                                          <p:attrName>style.visibility</p:attrName>
                                        </p:attrNameLst>
                                      </p:cBhvr>
                                      <p:to>
                                        <p:strVal val="visible"/>
                                      </p:to>
                                    </p:set>
                                    <p:animEffect transition="in" filter="fade">
                                      <p:cBhvr>
                                        <p:cTn id="36" dur="500"/>
                                        <p:tgtEl>
                                          <p:spTgt spid="20"/>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12"/>
                                        </p:tgtEl>
                                        <p:attrNameLst>
                                          <p:attrName>style.visibility</p:attrName>
                                        </p:attrNameLst>
                                      </p:cBhvr>
                                      <p:to>
                                        <p:strVal val="visible"/>
                                      </p:to>
                                    </p:set>
                                    <p:animEffect transition="in" filter="fade">
                                      <p:cBhvr>
                                        <p:cTn id="41" dur="500"/>
                                        <p:tgtEl>
                                          <p:spTgt spid="12"/>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fade">
                                      <p:cBhvr>
                                        <p:cTn id="44" dur="500"/>
                                        <p:tgtEl>
                                          <p:spTgt spid="13"/>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fade">
                                      <p:cBhvr>
                                        <p:cTn id="47" dur="500"/>
                                        <p:tgtEl>
                                          <p:spTgt spid="14"/>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27557" y="1833729"/>
            <a:ext cx="4448007" cy="276999"/>
          </a:xfrm>
          <a:prstGeom prst="rect">
            <a:avLst/>
          </a:prstGeom>
        </p:spPr>
        <p:txBody>
          <a:bodyPr wrap="square">
            <a:spAutoFit/>
          </a:bodyPr>
          <a:lstStyle/>
          <a:p>
            <a:r>
              <a:rPr lang="en-GB" sz="1200" u="sng" dirty="0">
                <a:latin typeface="Amazon Ember" panose="020B0603020204020204" pitchFamily="34" charset="0"/>
                <a:ea typeface="Amazon Ember" panose="020B0603020204020204" pitchFamily="34" charset="0"/>
                <a:cs typeface="Amazon Ember" panose="020B0603020204020204" pitchFamily="34" charset="0"/>
              </a:rPr>
              <a:t>https://aws.amazon.com/architecture/well-architected/</a:t>
            </a:r>
          </a:p>
        </p:txBody>
      </p:sp>
      <p:sp>
        <p:nvSpPr>
          <p:cNvPr id="3" name="Title 1"/>
          <p:cNvSpPr txBox="1">
            <a:spLocks/>
          </p:cNvSpPr>
          <p:nvPr/>
        </p:nvSpPr>
        <p:spPr>
          <a:xfrm>
            <a:off x="309629" y="100531"/>
            <a:ext cx="8205304" cy="545741"/>
          </a:xfrm>
          <a:prstGeom prst="rect">
            <a:avLst/>
          </a:prstGeom>
        </p:spPr>
        <p:txBody>
          <a:bodyPr/>
          <a:lstStyle>
            <a:lvl1pPr algn="l" defTabSz="457200" rtl="0" eaLnBrk="1" latinLnBrk="0" hangingPunct="1">
              <a:spcBef>
                <a:spcPct val="0"/>
              </a:spcBef>
              <a:buNone/>
              <a:defRPr sz="2800" b="0" i="0" kern="1200">
                <a:solidFill>
                  <a:schemeClr val="accent6">
                    <a:lumMod val="50000"/>
                  </a:schemeClr>
                </a:solidFill>
                <a:latin typeface="Amazon Ember Regular" charset="0"/>
                <a:ea typeface="+mj-ea"/>
                <a:cs typeface="Amazon Ember Regular" charset="0"/>
              </a:defRPr>
            </a:lvl1pPr>
          </a:lstStyle>
          <a:p>
            <a:r>
              <a:rPr lang="en-US" b="1" dirty="0">
                <a:solidFill>
                  <a:schemeClr val="tx1"/>
                </a:solidFill>
                <a:latin typeface="Amazon Ember" charset="0"/>
                <a:ea typeface="Amazon Ember" charset="0"/>
                <a:cs typeface="Amazon Ember" charset="0"/>
              </a:rPr>
              <a:t>Related AWS Frameworks</a:t>
            </a:r>
            <a:endParaRPr lang="en-US" b="1" i="1" dirty="0">
              <a:solidFill>
                <a:schemeClr val="tx1"/>
              </a:solidFill>
              <a:latin typeface="Amazon Ember" charset="0"/>
              <a:ea typeface="Amazon Ember" charset="0"/>
              <a:cs typeface="Amazon Ember" charset="0"/>
            </a:endParaRPr>
          </a:p>
        </p:txBody>
      </p:sp>
      <p:sp>
        <p:nvSpPr>
          <p:cNvPr id="4" name="Shape 182">
            <a:extLst>
              <a:ext uri="{FF2B5EF4-FFF2-40B4-BE49-F238E27FC236}">
                <a16:creationId xmlns:a16="http://schemas.microsoft.com/office/drawing/2014/main" id="{2BB499A4-BFAE-B24E-A91F-AAF0D25E30CF}"/>
              </a:ext>
            </a:extLst>
          </p:cNvPr>
          <p:cNvSpPr txBox="1"/>
          <p:nvPr/>
        </p:nvSpPr>
        <p:spPr>
          <a:xfrm>
            <a:off x="427557" y="832742"/>
            <a:ext cx="4403643" cy="962970"/>
          </a:xfrm>
          <a:prstGeom prst="rect">
            <a:avLst/>
          </a:prstGeom>
          <a:noFill/>
          <a:ln>
            <a:noFill/>
          </a:ln>
        </p:spPr>
        <p:txBody>
          <a:bodyPr wrap="square" lIns="68550" tIns="34275" rIns="68550" bIns="34275" anchor="t" anchorCtr="0">
            <a:noAutofit/>
          </a:bodyPr>
          <a:lstStyle/>
          <a:p>
            <a:pPr lvl="0"/>
            <a:r>
              <a:rPr lang="en-GB" sz="1400" dirty="0">
                <a:solidFill>
                  <a:schemeClr val="accent1"/>
                </a:solidFill>
                <a:latin typeface="Amazon Ember Medium" panose="020B0603020204020204" pitchFamily="34" charset="0"/>
                <a:ea typeface="Amazon Ember Medium" panose="020B0603020204020204" pitchFamily="34" charset="0"/>
                <a:cs typeface="Amazon Ember Medium" panose="020B0603020204020204" pitchFamily="34" charset="0"/>
                <a:sym typeface="Oxygen"/>
              </a:rPr>
              <a:t>The Well-Architected Framework </a:t>
            </a:r>
            <a:r>
              <a:rPr lang="en-GB" sz="1400" dirty="0">
                <a:latin typeface="Amazon Ember Medium" panose="020B0603020204020204" pitchFamily="34" charset="0"/>
                <a:ea typeface="Amazon Ember Medium" panose="020B0603020204020204" pitchFamily="34" charset="0"/>
                <a:cs typeface="Amazon Ember Medium" panose="020B0603020204020204" pitchFamily="34" charset="0"/>
                <a:sym typeface="Oxygen"/>
              </a:rPr>
              <a:t>has been developed to help cloud architects build the most secure, high-performing, resilient, and efficient infrastructure possible for their applications.</a:t>
            </a:r>
          </a:p>
        </p:txBody>
      </p:sp>
      <p:sp>
        <p:nvSpPr>
          <p:cNvPr id="5" name="Shape 182">
            <a:extLst>
              <a:ext uri="{FF2B5EF4-FFF2-40B4-BE49-F238E27FC236}">
                <a16:creationId xmlns:a16="http://schemas.microsoft.com/office/drawing/2014/main" id="{2BB499A4-BFAE-B24E-A91F-AAF0D25E30CF}"/>
              </a:ext>
            </a:extLst>
          </p:cNvPr>
          <p:cNvSpPr txBox="1"/>
          <p:nvPr/>
        </p:nvSpPr>
        <p:spPr>
          <a:xfrm>
            <a:off x="427557" y="2743503"/>
            <a:ext cx="4324444" cy="1196140"/>
          </a:xfrm>
          <a:prstGeom prst="rect">
            <a:avLst/>
          </a:prstGeom>
          <a:noFill/>
          <a:ln>
            <a:noFill/>
          </a:ln>
        </p:spPr>
        <p:txBody>
          <a:bodyPr wrap="square" lIns="68550" tIns="34275" rIns="68550" bIns="34275" anchor="t" anchorCtr="0">
            <a:noAutofit/>
          </a:bodyPr>
          <a:lstStyle/>
          <a:p>
            <a:pPr lvl="0"/>
            <a:r>
              <a:rPr lang="en-GB" sz="1400" dirty="0">
                <a:solidFill>
                  <a:schemeClr val="accent1"/>
                </a:solidFill>
                <a:latin typeface="Amazon Ember Medium" panose="020B0603020204020204" pitchFamily="34" charset="0"/>
                <a:ea typeface="Amazon Ember Medium" panose="020B0603020204020204" pitchFamily="34" charset="0"/>
                <a:cs typeface="Amazon Ember Medium" panose="020B0603020204020204" pitchFamily="34" charset="0"/>
                <a:sym typeface="Oxygen"/>
              </a:rPr>
              <a:t>The Cloud Adoption Framework </a:t>
            </a:r>
            <a:r>
              <a:rPr lang="en-GB" sz="1400" dirty="0">
                <a:latin typeface="Amazon Ember Medium" panose="020B0603020204020204" pitchFamily="34" charset="0"/>
                <a:ea typeface="Amazon Ember Medium" panose="020B0603020204020204" pitchFamily="34" charset="0"/>
                <a:cs typeface="Amazon Ember Medium" panose="020B0603020204020204" pitchFamily="34" charset="0"/>
                <a:sym typeface="Oxygen"/>
              </a:rPr>
              <a:t>The AWS Cloud Adoption Framework helps organizations understand how cloud adoption transforms the way they work, and it provides structure to identify and address gaps in skills and processes.</a:t>
            </a:r>
          </a:p>
        </p:txBody>
      </p:sp>
      <p:sp>
        <p:nvSpPr>
          <p:cNvPr id="7" name="Shape 182">
            <a:extLst>
              <a:ext uri="{FF2B5EF4-FFF2-40B4-BE49-F238E27FC236}">
                <a16:creationId xmlns:a16="http://schemas.microsoft.com/office/drawing/2014/main" id="{2BB499A4-BFAE-B24E-A91F-AAF0D25E30CF}"/>
              </a:ext>
            </a:extLst>
          </p:cNvPr>
          <p:cNvSpPr txBox="1"/>
          <p:nvPr/>
        </p:nvSpPr>
        <p:spPr>
          <a:xfrm>
            <a:off x="5400000" y="832741"/>
            <a:ext cx="2332800" cy="1384859"/>
          </a:xfrm>
          <a:prstGeom prst="rect">
            <a:avLst/>
          </a:prstGeom>
          <a:noFill/>
          <a:ln>
            <a:noFill/>
          </a:ln>
        </p:spPr>
        <p:txBody>
          <a:bodyPr wrap="square" lIns="68550" tIns="34275" rIns="68550" bIns="34275" anchor="t" anchorCtr="0">
            <a:noAutofit/>
          </a:bodyPr>
          <a:lstStyle/>
          <a:p>
            <a:pPr lvl="0"/>
            <a:r>
              <a:rPr lang="en-GB" sz="1400" dirty="0">
                <a:solidFill>
                  <a:schemeClr val="accent1"/>
                </a:solidFill>
                <a:latin typeface="Amazon Ember Medium" panose="020B0603020204020204" pitchFamily="34" charset="0"/>
                <a:ea typeface="Amazon Ember Medium" panose="020B0603020204020204" pitchFamily="34" charset="0"/>
                <a:cs typeface="Amazon Ember Medium" panose="020B0603020204020204" pitchFamily="34" charset="0"/>
                <a:sym typeface="Oxygen"/>
              </a:rPr>
              <a:t>Pillars of the WAF</a:t>
            </a:r>
          </a:p>
          <a:p>
            <a:pPr marL="171450" lvl="0" indent="-171450">
              <a:buFont typeface="Arial" panose="020B0604020202020204" pitchFamily="34" charset="0"/>
              <a:buChar char="•"/>
            </a:pPr>
            <a:r>
              <a:rPr lang="en-GB" sz="1400" b="1" dirty="0">
                <a:solidFill>
                  <a:srgbClr val="FF0000"/>
                </a:solidFill>
                <a:latin typeface="Amazon Ember Medium" panose="020B0603020204020204" pitchFamily="34" charset="0"/>
                <a:ea typeface="Amazon Ember Medium" panose="020B0603020204020204" pitchFamily="34" charset="0"/>
                <a:cs typeface="Amazon Ember Medium" panose="020B0603020204020204" pitchFamily="34" charset="0"/>
                <a:sym typeface="Oxygen"/>
              </a:rPr>
              <a:t>Operational Excellence</a:t>
            </a:r>
          </a:p>
          <a:p>
            <a:pPr marL="171450" lvl="0" indent="-171450">
              <a:buFont typeface="Arial" panose="020B0604020202020204" pitchFamily="34" charset="0"/>
              <a:buChar char="•"/>
            </a:pPr>
            <a:r>
              <a:rPr lang="en-GB" sz="1400" dirty="0">
                <a:latin typeface="Amazon Ember Medium" panose="020B0603020204020204" pitchFamily="34" charset="0"/>
                <a:ea typeface="Amazon Ember Medium" panose="020B0603020204020204" pitchFamily="34" charset="0"/>
                <a:cs typeface="Amazon Ember Medium" panose="020B0603020204020204" pitchFamily="34" charset="0"/>
                <a:sym typeface="Oxygen"/>
              </a:rPr>
              <a:t>Security</a:t>
            </a:r>
          </a:p>
          <a:p>
            <a:pPr marL="171450" lvl="0" indent="-171450">
              <a:buFont typeface="Arial" panose="020B0604020202020204" pitchFamily="34" charset="0"/>
              <a:buChar char="•"/>
            </a:pPr>
            <a:r>
              <a:rPr lang="en-GB" sz="1400" dirty="0">
                <a:latin typeface="Amazon Ember Medium" panose="020B0603020204020204" pitchFamily="34" charset="0"/>
                <a:ea typeface="Amazon Ember Medium" panose="020B0603020204020204" pitchFamily="34" charset="0"/>
                <a:cs typeface="Amazon Ember Medium" panose="020B0603020204020204" pitchFamily="34" charset="0"/>
                <a:sym typeface="Oxygen"/>
              </a:rPr>
              <a:t>Reliability</a:t>
            </a:r>
          </a:p>
          <a:p>
            <a:pPr marL="171450" lvl="0" indent="-171450">
              <a:buFont typeface="Arial" panose="020B0604020202020204" pitchFamily="34" charset="0"/>
              <a:buChar char="•"/>
            </a:pPr>
            <a:r>
              <a:rPr lang="en-GB" sz="1400" dirty="0">
                <a:latin typeface="Amazon Ember Medium" panose="020B0603020204020204" pitchFamily="34" charset="0"/>
                <a:ea typeface="Amazon Ember Medium" panose="020B0603020204020204" pitchFamily="34" charset="0"/>
                <a:cs typeface="Amazon Ember Medium" panose="020B0603020204020204" pitchFamily="34" charset="0"/>
                <a:sym typeface="Oxygen"/>
              </a:rPr>
              <a:t>Performance Efficiency</a:t>
            </a:r>
          </a:p>
          <a:p>
            <a:pPr marL="171450" lvl="0" indent="-171450">
              <a:buFont typeface="Arial" panose="020B0604020202020204" pitchFamily="34" charset="0"/>
              <a:buChar char="•"/>
            </a:pPr>
            <a:r>
              <a:rPr lang="en-GB" sz="1400" dirty="0">
                <a:latin typeface="Amazon Ember Medium" panose="020B0603020204020204" pitchFamily="34" charset="0"/>
                <a:ea typeface="Amazon Ember Medium" panose="020B0603020204020204" pitchFamily="34" charset="0"/>
                <a:cs typeface="Amazon Ember Medium" panose="020B0603020204020204" pitchFamily="34" charset="0"/>
                <a:sym typeface="Oxygen"/>
              </a:rPr>
              <a:t>Cost Optimization</a:t>
            </a:r>
          </a:p>
          <a:p>
            <a:pPr marL="171450" lvl="0" indent="-171450">
              <a:buFont typeface="Arial" panose="020B0604020202020204" pitchFamily="34" charset="0"/>
              <a:buChar char="•"/>
            </a:pPr>
            <a:r>
              <a:rPr lang="en-GB" sz="1400" dirty="0">
                <a:latin typeface="Amazon Ember Medium" panose="020B0603020204020204" pitchFamily="34" charset="0"/>
                <a:ea typeface="Amazon Ember Medium" panose="020B0603020204020204" pitchFamily="34" charset="0"/>
                <a:cs typeface="Amazon Ember Medium" panose="020B0603020204020204" pitchFamily="34" charset="0"/>
                <a:sym typeface="Oxygen"/>
              </a:rPr>
              <a:t>Sustainability</a:t>
            </a:r>
          </a:p>
          <a:p>
            <a:pPr lvl="0"/>
            <a:endParaRPr lang="en-GB" sz="1400" dirty="0">
              <a:solidFill>
                <a:srgbClr val="232F3E"/>
              </a:solidFill>
              <a:latin typeface="Amazon Ember Medium" panose="020B0603020204020204" pitchFamily="34" charset="0"/>
              <a:ea typeface="Amazon Ember Medium" panose="020B0603020204020204" pitchFamily="34" charset="0"/>
              <a:cs typeface="Amazon Ember Medium" panose="020B0603020204020204" pitchFamily="34" charset="0"/>
              <a:sym typeface="Oxygen"/>
            </a:endParaRPr>
          </a:p>
          <a:p>
            <a:pPr lvl="0"/>
            <a:endParaRPr lang="en-GB" sz="1400" dirty="0">
              <a:solidFill>
                <a:srgbClr val="232F3E"/>
              </a:solidFill>
              <a:latin typeface="Amazon Ember Medium" panose="020B0603020204020204" pitchFamily="34" charset="0"/>
              <a:ea typeface="Amazon Ember Medium" panose="020B0603020204020204" pitchFamily="34" charset="0"/>
              <a:cs typeface="Amazon Ember Medium" panose="020B0603020204020204" pitchFamily="34" charset="0"/>
              <a:sym typeface="Oxygen"/>
            </a:endParaRPr>
          </a:p>
        </p:txBody>
      </p:sp>
      <p:sp>
        <p:nvSpPr>
          <p:cNvPr id="8" name="Shape 182">
            <a:extLst>
              <a:ext uri="{FF2B5EF4-FFF2-40B4-BE49-F238E27FC236}">
                <a16:creationId xmlns:a16="http://schemas.microsoft.com/office/drawing/2014/main" id="{2BB499A4-BFAE-B24E-A91F-AAF0D25E30CF}"/>
              </a:ext>
            </a:extLst>
          </p:cNvPr>
          <p:cNvSpPr txBox="1"/>
          <p:nvPr/>
        </p:nvSpPr>
        <p:spPr>
          <a:xfrm>
            <a:off x="5400000" y="2743502"/>
            <a:ext cx="2332800" cy="1610244"/>
          </a:xfrm>
          <a:prstGeom prst="rect">
            <a:avLst/>
          </a:prstGeom>
          <a:noFill/>
          <a:ln>
            <a:noFill/>
          </a:ln>
        </p:spPr>
        <p:txBody>
          <a:bodyPr wrap="square" lIns="68550" tIns="34275" rIns="68550" bIns="34275" anchor="t" anchorCtr="0">
            <a:noAutofit/>
          </a:bodyPr>
          <a:lstStyle/>
          <a:p>
            <a:pPr lvl="0"/>
            <a:r>
              <a:rPr lang="en-GB" sz="1400" dirty="0">
                <a:solidFill>
                  <a:schemeClr val="accent1"/>
                </a:solidFill>
                <a:latin typeface="Amazon Ember Medium" panose="020B0603020204020204" pitchFamily="34" charset="0"/>
                <a:ea typeface="Amazon Ember Medium" panose="020B0603020204020204" pitchFamily="34" charset="0"/>
                <a:cs typeface="Amazon Ember Medium" panose="020B0603020204020204" pitchFamily="34" charset="0"/>
                <a:sym typeface="Oxygen"/>
              </a:rPr>
              <a:t>Perspectives of the CAF</a:t>
            </a:r>
          </a:p>
          <a:p>
            <a:pPr marL="171450" lvl="0" indent="-171450">
              <a:buFont typeface="Arial" panose="020B0604020202020204" pitchFamily="34" charset="0"/>
              <a:buChar char="•"/>
            </a:pPr>
            <a:r>
              <a:rPr lang="en-GB" sz="1400" dirty="0">
                <a:latin typeface="Amazon Ember Medium" panose="020B0603020204020204" pitchFamily="34" charset="0"/>
                <a:ea typeface="Amazon Ember Medium" panose="020B0603020204020204" pitchFamily="34" charset="0"/>
                <a:cs typeface="Amazon Ember Medium" panose="020B0603020204020204" pitchFamily="34" charset="0"/>
                <a:sym typeface="Oxygen"/>
              </a:rPr>
              <a:t>Business</a:t>
            </a:r>
          </a:p>
          <a:p>
            <a:pPr marL="171450" lvl="0" indent="-171450">
              <a:buFont typeface="Arial" panose="020B0604020202020204" pitchFamily="34" charset="0"/>
              <a:buChar char="•"/>
            </a:pPr>
            <a:r>
              <a:rPr lang="en-GB" sz="1400" dirty="0">
                <a:latin typeface="Amazon Ember Medium" panose="020B0603020204020204" pitchFamily="34" charset="0"/>
                <a:ea typeface="Amazon Ember Medium" panose="020B0603020204020204" pitchFamily="34" charset="0"/>
                <a:cs typeface="Amazon Ember Medium" panose="020B0603020204020204" pitchFamily="34" charset="0"/>
                <a:sym typeface="Oxygen"/>
              </a:rPr>
              <a:t>People</a:t>
            </a:r>
          </a:p>
          <a:p>
            <a:pPr marL="171450" lvl="0" indent="-171450">
              <a:buFont typeface="Arial" panose="020B0604020202020204" pitchFamily="34" charset="0"/>
              <a:buChar char="•"/>
            </a:pPr>
            <a:r>
              <a:rPr lang="en-GB" sz="1400" dirty="0">
                <a:latin typeface="Amazon Ember Medium" panose="020B0603020204020204" pitchFamily="34" charset="0"/>
                <a:ea typeface="Amazon Ember Medium" panose="020B0603020204020204" pitchFamily="34" charset="0"/>
                <a:cs typeface="Amazon Ember Medium" panose="020B0603020204020204" pitchFamily="34" charset="0"/>
                <a:sym typeface="Oxygen"/>
              </a:rPr>
              <a:t>Governance</a:t>
            </a:r>
          </a:p>
          <a:p>
            <a:pPr marL="171450" lvl="0" indent="-171450">
              <a:buFont typeface="Arial" panose="020B0604020202020204" pitchFamily="34" charset="0"/>
              <a:buChar char="•"/>
            </a:pPr>
            <a:r>
              <a:rPr lang="en-GB" sz="1400" dirty="0">
                <a:latin typeface="Amazon Ember Medium" panose="020B0603020204020204" pitchFamily="34" charset="0"/>
                <a:ea typeface="Amazon Ember Medium" panose="020B0603020204020204" pitchFamily="34" charset="0"/>
                <a:cs typeface="Amazon Ember Medium" panose="020B0603020204020204" pitchFamily="34" charset="0"/>
                <a:sym typeface="Oxygen"/>
              </a:rPr>
              <a:t>Platform</a:t>
            </a:r>
          </a:p>
          <a:p>
            <a:pPr marL="171450" lvl="0" indent="-171450">
              <a:buFont typeface="Arial" panose="020B0604020202020204" pitchFamily="34" charset="0"/>
              <a:buChar char="•"/>
            </a:pPr>
            <a:r>
              <a:rPr lang="en-GB" sz="1400" dirty="0">
                <a:latin typeface="Amazon Ember Medium" panose="020B0603020204020204" pitchFamily="34" charset="0"/>
                <a:ea typeface="Amazon Ember Medium" panose="020B0603020204020204" pitchFamily="34" charset="0"/>
                <a:cs typeface="Amazon Ember Medium" panose="020B0603020204020204" pitchFamily="34" charset="0"/>
                <a:sym typeface="Oxygen"/>
              </a:rPr>
              <a:t>Security</a:t>
            </a:r>
          </a:p>
          <a:p>
            <a:pPr marL="171450" lvl="0" indent="-171450">
              <a:buFont typeface="Arial" panose="020B0604020202020204" pitchFamily="34" charset="0"/>
              <a:buChar char="•"/>
            </a:pPr>
            <a:r>
              <a:rPr lang="en-GB" sz="1400" b="1" dirty="0">
                <a:solidFill>
                  <a:srgbClr val="FF0000"/>
                </a:solidFill>
                <a:latin typeface="Amazon Ember Medium" panose="020B0603020204020204" pitchFamily="34" charset="0"/>
                <a:ea typeface="Amazon Ember Medium" panose="020B0603020204020204" pitchFamily="34" charset="0"/>
                <a:cs typeface="Amazon Ember Medium" panose="020B0603020204020204" pitchFamily="34" charset="0"/>
                <a:sym typeface="Oxygen"/>
              </a:rPr>
              <a:t>Operations</a:t>
            </a:r>
          </a:p>
        </p:txBody>
      </p:sp>
      <p:cxnSp>
        <p:nvCxnSpPr>
          <p:cNvPr id="10" name="Straight Connector 9"/>
          <p:cNvCxnSpPr/>
          <p:nvPr/>
        </p:nvCxnSpPr>
        <p:spPr>
          <a:xfrm>
            <a:off x="4982400" y="832741"/>
            <a:ext cx="0" cy="3818459"/>
          </a:xfrm>
          <a:prstGeom prst="line">
            <a:avLst/>
          </a:prstGeom>
        </p:spPr>
        <p:style>
          <a:lnRef idx="1">
            <a:schemeClr val="dk1"/>
          </a:lnRef>
          <a:fillRef idx="0">
            <a:schemeClr val="dk1"/>
          </a:fillRef>
          <a:effectRef idx="0">
            <a:schemeClr val="dk1"/>
          </a:effectRef>
          <a:fontRef idx="minor">
            <a:schemeClr val="tx1"/>
          </a:fontRef>
        </p:style>
      </p:cxnSp>
      <p:sp>
        <p:nvSpPr>
          <p:cNvPr id="15" name="Rectangle 14"/>
          <p:cNvSpPr/>
          <p:nvPr/>
        </p:nvSpPr>
        <p:spPr>
          <a:xfrm>
            <a:off x="410400" y="3939643"/>
            <a:ext cx="4572000" cy="276999"/>
          </a:xfrm>
          <a:prstGeom prst="rect">
            <a:avLst/>
          </a:prstGeom>
        </p:spPr>
        <p:txBody>
          <a:bodyPr wrap="square">
            <a:spAutoFit/>
          </a:bodyPr>
          <a:lstStyle/>
          <a:p>
            <a:r>
              <a:rPr lang="en-GB" sz="1200" u="sng" dirty="0">
                <a:latin typeface="Amazon Ember" panose="020B0603020204020204" pitchFamily="34" charset="0"/>
                <a:ea typeface="Amazon Ember" panose="020B0603020204020204" pitchFamily="34" charset="0"/>
                <a:cs typeface="Amazon Ember" panose="020B0603020204020204" pitchFamily="34" charset="0"/>
              </a:rPr>
              <a:t>https://aws.amazon.com/professional-services/CAF/</a:t>
            </a:r>
          </a:p>
        </p:txBody>
      </p:sp>
    </p:spTree>
    <p:extLst>
      <p:ext uri="{BB962C8B-B14F-4D97-AF65-F5344CB8AC3E}">
        <p14:creationId xmlns:p14="http://schemas.microsoft.com/office/powerpoint/2010/main" val="181602617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OI Domains – Business Management Functions:</a:t>
            </a:r>
            <a:br>
              <a:rPr lang="en-US" b="1" dirty="0"/>
            </a:br>
            <a:r>
              <a:rPr lang="en-US" sz="2200" b="1" dirty="0"/>
              <a:t>Vendor Management</a:t>
            </a:r>
          </a:p>
        </p:txBody>
      </p:sp>
      <p:sp>
        <p:nvSpPr>
          <p:cNvPr id="22" name="Text Placeholder 8"/>
          <p:cNvSpPr txBox="1">
            <a:spLocks/>
          </p:cNvSpPr>
          <p:nvPr/>
        </p:nvSpPr>
        <p:spPr>
          <a:xfrm>
            <a:off x="321952" y="1253088"/>
            <a:ext cx="4294147" cy="1231342"/>
          </a:xfrm>
          <a:prstGeom prst="rect">
            <a:avLst/>
          </a:prstGeom>
          <a:noFill/>
        </p:spPr>
        <p:txBody>
          <a:bodyPr vert="horz" lIns="0" tIns="0" rIns="0" bIns="0" rtlCol="0" anchor="t">
            <a:noAutofit/>
          </a:bodyPr>
          <a:lstStyle>
            <a:lvl1pPr marL="0" indent="0" algn="l" defTabSz="914400" rtl="0" eaLnBrk="1" latinLnBrk="0" hangingPunct="1">
              <a:lnSpc>
                <a:spcPct val="120000"/>
              </a:lnSpc>
              <a:spcBef>
                <a:spcPts val="600"/>
              </a:spcBef>
              <a:spcAft>
                <a:spcPts val="1200"/>
              </a:spcAft>
              <a:buFont typeface="Arial" panose="020B0604020202020204" pitchFamily="34" charset="0"/>
              <a:buNone/>
              <a:defRPr sz="1600" b="0" i="1" kern="1200" spc="0">
                <a:solidFill>
                  <a:schemeClr val="bg2"/>
                </a:solidFill>
                <a:latin typeface="Corbel" panose="020B0503020204020204" pitchFamily="34" charset="0"/>
                <a:ea typeface="+mn-ea"/>
                <a:cs typeface="+mn-cs"/>
              </a:defRPr>
            </a:lvl1pPr>
            <a:lvl2pPr marL="0" indent="0" algn="l" defTabSz="914400" rtl="0" eaLnBrk="1" latinLnBrk="0" hangingPunct="1">
              <a:lnSpc>
                <a:spcPct val="100000"/>
              </a:lnSpc>
              <a:spcBef>
                <a:spcPts val="0"/>
              </a:spcBef>
              <a:spcAft>
                <a:spcPts val="600"/>
              </a:spcAft>
              <a:buFont typeface="Arial" panose="020B0604020202020204" pitchFamily="34" charset="0"/>
              <a:buNone/>
              <a:defRPr sz="1500" i="1" kern="1200">
                <a:solidFill>
                  <a:schemeClr val="tx2"/>
                </a:solidFill>
                <a:latin typeface="Corbel" panose="020B0503020204020204" pitchFamily="34" charset="0"/>
                <a:ea typeface="+mn-ea"/>
                <a:cs typeface="+mn-cs"/>
              </a:defRPr>
            </a:lvl2pPr>
            <a:lvl3pPr marL="0" indent="0" algn="l" defTabSz="914400" rtl="0" eaLnBrk="1" latinLnBrk="0" hangingPunct="1">
              <a:lnSpc>
                <a:spcPct val="110000"/>
              </a:lnSpc>
              <a:spcBef>
                <a:spcPts val="600"/>
              </a:spcBef>
              <a:spcAft>
                <a:spcPts val="0"/>
              </a:spcAft>
              <a:buFont typeface="Arial" panose="020B0604020202020204" pitchFamily="34" charset="0"/>
              <a:buNone/>
              <a:defRPr sz="1100" b="1" kern="1200">
                <a:solidFill>
                  <a:schemeClr val="accent4"/>
                </a:solidFill>
                <a:latin typeface="+mj-lt"/>
                <a:ea typeface="+mn-ea"/>
                <a:cs typeface="Arial" panose="020B0604020202020204" pitchFamily="34" charset="0"/>
              </a:defRPr>
            </a:lvl3pPr>
            <a:lvl4pPr marL="0" indent="0" algn="l" defTabSz="914400" rtl="0" eaLnBrk="1" latinLnBrk="0" hangingPunct="1">
              <a:lnSpc>
                <a:spcPct val="114000"/>
              </a:lnSpc>
              <a:spcBef>
                <a:spcPts val="600"/>
              </a:spcBef>
              <a:spcAft>
                <a:spcPts val="600"/>
              </a:spcAft>
              <a:buFont typeface="Arial" panose="020B0604020202020204" pitchFamily="34" charset="0"/>
              <a:buNone/>
              <a:defRPr sz="1100" kern="1200">
                <a:solidFill>
                  <a:schemeClr val="tx2"/>
                </a:solidFill>
                <a:latin typeface="+mj-lt"/>
                <a:ea typeface="+mn-ea"/>
                <a:cs typeface="Arial" panose="020B0604020202020204" pitchFamily="34" charset="0"/>
              </a:defRPr>
            </a:lvl4pPr>
            <a:lvl5pPr marL="171450" indent="0" algn="l" defTabSz="914400" rtl="0" eaLnBrk="1" latinLnBrk="0" hangingPunct="1">
              <a:lnSpc>
                <a:spcPct val="95000"/>
              </a:lnSpc>
              <a:spcBef>
                <a:spcPts val="0"/>
              </a:spcBef>
              <a:spcAft>
                <a:spcPts val="600"/>
              </a:spcAft>
              <a:buFont typeface="Arial" panose="020B0604020202020204" pitchFamily="34" charset="0"/>
              <a:buNone/>
              <a:defRPr sz="1100" kern="1200">
                <a:solidFill>
                  <a:schemeClr val="tx2"/>
                </a:solidFill>
                <a:latin typeface="+mj-lt"/>
                <a:ea typeface="+mn-ea"/>
                <a:cs typeface="Arial" panose="020B0604020202020204" pitchFamily="34" charset="0"/>
              </a:defRPr>
            </a:lvl5pPr>
            <a:lvl6pPr marL="344488" indent="-173038" algn="l" defTabSz="914400" rtl="0" eaLnBrk="1" latinLnBrk="0" hangingPunct="1">
              <a:lnSpc>
                <a:spcPct val="85000"/>
              </a:lnSpc>
              <a:spcBef>
                <a:spcPct val="20000"/>
              </a:spcBef>
              <a:spcAft>
                <a:spcPts val="600"/>
              </a:spcAft>
              <a:buFont typeface="Arial" panose="020B0604020202020204" pitchFamily="34" charset="0"/>
              <a:buChar char="•"/>
              <a:defRPr sz="1100" kern="1200" baseline="0">
                <a:solidFill>
                  <a:schemeClr val="tx2"/>
                </a:solidFill>
                <a:latin typeface="+mj-lt"/>
                <a:ea typeface="+mn-ea"/>
                <a:cs typeface="+mn-cs"/>
              </a:defRPr>
            </a:lvl6pPr>
            <a:lvl7pPr marL="0" indent="0" algn="l" defTabSz="914400" rtl="0" eaLnBrk="1" latinLnBrk="0" hangingPunct="1">
              <a:spcBef>
                <a:spcPts val="600"/>
              </a:spcBef>
              <a:spcAft>
                <a:spcPts val="600"/>
              </a:spcAft>
              <a:buClr>
                <a:schemeClr val="bg2"/>
              </a:buClr>
              <a:buFont typeface="Arial" panose="020B0604020202020204" pitchFamily="34" charset="0"/>
              <a:buChar char="​"/>
              <a:defRPr sz="1500" i="1" kern="1200" baseline="0">
                <a:solidFill>
                  <a:schemeClr val="bg2"/>
                </a:solidFill>
                <a:latin typeface="Corbel" panose="020B0503020204020204" pitchFamily="34" charset="0"/>
                <a:ea typeface="+mn-ea"/>
                <a:cs typeface="+mn-cs"/>
              </a:defRPr>
            </a:lvl7pPr>
            <a:lvl8pPr marL="171450" indent="-171450" algn="l" defTabSz="914400" rtl="0" eaLnBrk="1" latinLnBrk="0" hangingPunct="1">
              <a:spcBef>
                <a:spcPts val="0"/>
              </a:spcBef>
              <a:spcAft>
                <a:spcPts val="600"/>
              </a:spcAft>
              <a:buFont typeface="Arial" panose="020B0604020202020204" pitchFamily="34" charset="0"/>
              <a:buChar char="•"/>
              <a:defRPr sz="1100" kern="1200">
                <a:solidFill>
                  <a:schemeClr val="bg2"/>
                </a:solidFill>
                <a:latin typeface="Corbel" panose="020B0503020204020204" pitchFamily="34" charset="0"/>
                <a:ea typeface="+mn-ea"/>
                <a:cs typeface="+mn-cs"/>
              </a:defRPr>
            </a:lvl8pPr>
            <a:lvl9pPr marL="344488" indent="-173038" algn="l" defTabSz="914400" rtl="0" eaLnBrk="1" latinLnBrk="0" hangingPunct="1">
              <a:spcBef>
                <a:spcPct val="20000"/>
              </a:spcBef>
              <a:spcAft>
                <a:spcPts val="600"/>
              </a:spcAft>
              <a:buFont typeface="Arial" panose="020B0604020202020204" pitchFamily="34" charset="0"/>
              <a:buChar char="•"/>
              <a:defRPr sz="1100" kern="1200">
                <a:solidFill>
                  <a:schemeClr val="bg2"/>
                </a:solidFill>
                <a:latin typeface="Corbel" panose="020B0503020204020204" pitchFamily="34" charset="0"/>
                <a:ea typeface="+mn-ea"/>
                <a:cs typeface="+mn-cs"/>
              </a:defRPr>
            </a:lvl9pPr>
          </a:lstStyle>
          <a:p>
            <a:pPr marL="0" marR="0" lvl="0" indent="0" algn="l" defTabSz="914400" rtl="0" eaLnBrk="1" fontAlgn="auto" latinLnBrk="0" hangingPunct="1">
              <a:lnSpc>
                <a:spcPct val="120000"/>
              </a:lnSpc>
              <a:spcBef>
                <a:spcPts val="600"/>
              </a:spcBef>
              <a:spcAft>
                <a:spcPts val="1200"/>
              </a:spcAft>
              <a:buClrTx/>
              <a:buSzTx/>
              <a:buFont typeface="Arial" panose="020B0604020202020204" pitchFamily="34" charset="0"/>
              <a:buNone/>
              <a:tabLst/>
              <a:defRPr/>
            </a:pPr>
            <a:r>
              <a:rPr lang="en-AU" sz="2000" b="1" i="0" dirty="0">
                <a:solidFill>
                  <a:srgbClr val="595A5D"/>
                </a:solidFill>
                <a:latin typeface="Arial" charset="0"/>
                <a:ea typeface="Arial" charset="0"/>
                <a:cs typeface="Arial" charset="0"/>
              </a:rPr>
              <a:t>Synopsis</a:t>
            </a:r>
            <a:br>
              <a:rPr lang="en-AU" sz="1400" b="1" i="0" dirty="0">
                <a:solidFill>
                  <a:srgbClr val="595A5D"/>
                </a:solidFill>
                <a:latin typeface="Arial" charset="0"/>
                <a:ea typeface="Arial" charset="0"/>
                <a:cs typeface="Arial" charset="0"/>
              </a:rPr>
            </a:br>
            <a:r>
              <a:rPr lang="en-AU" sz="1200" i="0" dirty="0">
                <a:solidFill>
                  <a:srgbClr val="595A5D"/>
                </a:solidFill>
                <a:latin typeface="Arial" charset="0"/>
                <a:ea typeface="Arial" charset="0"/>
                <a:cs typeface="Arial" charset="0"/>
              </a:rPr>
              <a:t>Guidance and standards for the procurement of services and products that will either integrate and/or be consumed by vendors on the AWS platform.</a:t>
            </a:r>
          </a:p>
          <a:p>
            <a:pPr marL="0" marR="0" lvl="0" indent="0" algn="l" defTabSz="914400" rtl="0" eaLnBrk="1" fontAlgn="auto" latinLnBrk="0" hangingPunct="1">
              <a:lnSpc>
                <a:spcPct val="120000"/>
              </a:lnSpc>
              <a:spcBef>
                <a:spcPts val="600"/>
              </a:spcBef>
              <a:spcAft>
                <a:spcPts val="1200"/>
              </a:spcAft>
              <a:buClrTx/>
              <a:buSzTx/>
              <a:buFont typeface="Arial" panose="020B0604020202020204" pitchFamily="34" charset="0"/>
              <a:buNone/>
              <a:tabLst/>
              <a:defRPr/>
            </a:pPr>
            <a:endParaRPr kumimoji="0" lang="en-AU" b="1" i="0" u="none" strike="noStrike" kern="1200" cap="none" spc="0" normalizeH="0" baseline="0" noProof="0" dirty="0">
              <a:ln>
                <a:noFill/>
              </a:ln>
              <a:solidFill>
                <a:srgbClr val="595A5D"/>
              </a:solidFill>
              <a:effectLst/>
              <a:uLnTx/>
              <a:uFillTx/>
              <a:latin typeface="Arial" charset="0"/>
              <a:ea typeface="Arial" charset="0"/>
              <a:cs typeface="Arial" charset="0"/>
            </a:endParaRPr>
          </a:p>
        </p:txBody>
      </p:sp>
      <p:sp>
        <p:nvSpPr>
          <p:cNvPr id="27" name="Text Placeholder 8"/>
          <p:cNvSpPr txBox="1">
            <a:spLocks/>
          </p:cNvSpPr>
          <p:nvPr/>
        </p:nvSpPr>
        <p:spPr>
          <a:xfrm>
            <a:off x="321952" y="2490264"/>
            <a:ext cx="4294147" cy="1688579"/>
          </a:xfrm>
          <a:prstGeom prst="rect">
            <a:avLst/>
          </a:prstGeom>
        </p:spPr>
        <p:txBody>
          <a:bodyPr vert="horz" lIns="0" tIns="0" rIns="0" bIns="0" rtlCol="0" anchor="t">
            <a:noAutofit/>
          </a:bodyPr>
          <a:lstStyle>
            <a:lvl1pPr marL="0" indent="0" algn="l" defTabSz="914400" rtl="0" eaLnBrk="1" latinLnBrk="0" hangingPunct="1">
              <a:lnSpc>
                <a:spcPct val="120000"/>
              </a:lnSpc>
              <a:spcBef>
                <a:spcPts val="600"/>
              </a:spcBef>
              <a:spcAft>
                <a:spcPts val="1200"/>
              </a:spcAft>
              <a:buFont typeface="Arial" panose="020B0604020202020204" pitchFamily="34" charset="0"/>
              <a:buNone/>
              <a:defRPr sz="1600" b="0" i="1" kern="1200" spc="0">
                <a:solidFill>
                  <a:schemeClr val="bg2"/>
                </a:solidFill>
                <a:latin typeface="Corbel" panose="020B0503020204020204" pitchFamily="34" charset="0"/>
                <a:ea typeface="+mn-ea"/>
                <a:cs typeface="+mn-cs"/>
              </a:defRPr>
            </a:lvl1pPr>
            <a:lvl2pPr marL="0" indent="0" algn="l" defTabSz="914400" rtl="0" eaLnBrk="1" latinLnBrk="0" hangingPunct="1">
              <a:lnSpc>
                <a:spcPct val="100000"/>
              </a:lnSpc>
              <a:spcBef>
                <a:spcPts val="0"/>
              </a:spcBef>
              <a:spcAft>
                <a:spcPts val="600"/>
              </a:spcAft>
              <a:buFont typeface="Arial" panose="020B0604020202020204" pitchFamily="34" charset="0"/>
              <a:buNone/>
              <a:defRPr sz="1500" i="1" kern="1200">
                <a:solidFill>
                  <a:schemeClr val="tx2"/>
                </a:solidFill>
                <a:latin typeface="Corbel" panose="020B0503020204020204" pitchFamily="34" charset="0"/>
                <a:ea typeface="+mn-ea"/>
                <a:cs typeface="+mn-cs"/>
              </a:defRPr>
            </a:lvl2pPr>
            <a:lvl3pPr marL="0" indent="0" algn="l" defTabSz="914400" rtl="0" eaLnBrk="1" latinLnBrk="0" hangingPunct="1">
              <a:lnSpc>
                <a:spcPct val="110000"/>
              </a:lnSpc>
              <a:spcBef>
                <a:spcPts val="600"/>
              </a:spcBef>
              <a:spcAft>
                <a:spcPts val="0"/>
              </a:spcAft>
              <a:buFont typeface="Arial" panose="020B0604020202020204" pitchFamily="34" charset="0"/>
              <a:buNone/>
              <a:defRPr sz="1100" b="1" kern="1200">
                <a:solidFill>
                  <a:schemeClr val="accent4"/>
                </a:solidFill>
                <a:latin typeface="+mj-lt"/>
                <a:ea typeface="+mn-ea"/>
                <a:cs typeface="Arial" panose="020B0604020202020204" pitchFamily="34" charset="0"/>
              </a:defRPr>
            </a:lvl3pPr>
            <a:lvl4pPr marL="0" indent="0" algn="l" defTabSz="914400" rtl="0" eaLnBrk="1" latinLnBrk="0" hangingPunct="1">
              <a:lnSpc>
                <a:spcPct val="114000"/>
              </a:lnSpc>
              <a:spcBef>
                <a:spcPts val="600"/>
              </a:spcBef>
              <a:spcAft>
                <a:spcPts val="600"/>
              </a:spcAft>
              <a:buFont typeface="Arial" panose="020B0604020202020204" pitchFamily="34" charset="0"/>
              <a:buNone/>
              <a:defRPr sz="1100" kern="1200">
                <a:solidFill>
                  <a:schemeClr val="tx2"/>
                </a:solidFill>
                <a:latin typeface="+mj-lt"/>
                <a:ea typeface="+mn-ea"/>
                <a:cs typeface="Arial" panose="020B0604020202020204" pitchFamily="34" charset="0"/>
              </a:defRPr>
            </a:lvl4pPr>
            <a:lvl5pPr marL="171450" indent="0" algn="l" defTabSz="914400" rtl="0" eaLnBrk="1" latinLnBrk="0" hangingPunct="1">
              <a:lnSpc>
                <a:spcPct val="95000"/>
              </a:lnSpc>
              <a:spcBef>
                <a:spcPts val="0"/>
              </a:spcBef>
              <a:spcAft>
                <a:spcPts val="600"/>
              </a:spcAft>
              <a:buFont typeface="Arial" panose="020B0604020202020204" pitchFamily="34" charset="0"/>
              <a:buNone/>
              <a:defRPr sz="1100" kern="1200">
                <a:solidFill>
                  <a:schemeClr val="tx2"/>
                </a:solidFill>
                <a:latin typeface="+mj-lt"/>
                <a:ea typeface="+mn-ea"/>
                <a:cs typeface="Arial" panose="020B0604020202020204" pitchFamily="34" charset="0"/>
              </a:defRPr>
            </a:lvl5pPr>
            <a:lvl6pPr marL="344488" indent="-173038" algn="l" defTabSz="914400" rtl="0" eaLnBrk="1" latinLnBrk="0" hangingPunct="1">
              <a:lnSpc>
                <a:spcPct val="85000"/>
              </a:lnSpc>
              <a:spcBef>
                <a:spcPct val="20000"/>
              </a:spcBef>
              <a:spcAft>
                <a:spcPts val="600"/>
              </a:spcAft>
              <a:buFont typeface="Arial" panose="020B0604020202020204" pitchFamily="34" charset="0"/>
              <a:buChar char="•"/>
              <a:defRPr sz="1100" kern="1200" baseline="0">
                <a:solidFill>
                  <a:schemeClr val="tx2"/>
                </a:solidFill>
                <a:latin typeface="+mj-lt"/>
                <a:ea typeface="+mn-ea"/>
                <a:cs typeface="+mn-cs"/>
              </a:defRPr>
            </a:lvl6pPr>
            <a:lvl7pPr marL="0" indent="0" algn="l" defTabSz="914400" rtl="0" eaLnBrk="1" latinLnBrk="0" hangingPunct="1">
              <a:spcBef>
                <a:spcPts val="600"/>
              </a:spcBef>
              <a:spcAft>
                <a:spcPts val="600"/>
              </a:spcAft>
              <a:buClr>
                <a:schemeClr val="bg2"/>
              </a:buClr>
              <a:buFont typeface="Arial" panose="020B0604020202020204" pitchFamily="34" charset="0"/>
              <a:buChar char="​"/>
              <a:defRPr sz="1500" i="1" kern="1200" baseline="0">
                <a:solidFill>
                  <a:schemeClr val="bg2"/>
                </a:solidFill>
                <a:latin typeface="Corbel" panose="020B0503020204020204" pitchFamily="34" charset="0"/>
                <a:ea typeface="+mn-ea"/>
                <a:cs typeface="+mn-cs"/>
              </a:defRPr>
            </a:lvl7pPr>
            <a:lvl8pPr marL="171450" indent="-171450" algn="l" defTabSz="914400" rtl="0" eaLnBrk="1" latinLnBrk="0" hangingPunct="1">
              <a:spcBef>
                <a:spcPts val="0"/>
              </a:spcBef>
              <a:spcAft>
                <a:spcPts val="600"/>
              </a:spcAft>
              <a:buFont typeface="Arial" panose="020B0604020202020204" pitchFamily="34" charset="0"/>
              <a:buChar char="•"/>
              <a:defRPr sz="1100" kern="1200">
                <a:solidFill>
                  <a:schemeClr val="bg2"/>
                </a:solidFill>
                <a:latin typeface="Corbel" panose="020B0503020204020204" pitchFamily="34" charset="0"/>
                <a:ea typeface="+mn-ea"/>
                <a:cs typeface="+mn-cs"/>
              </a:defRPr>
            </a:lvl8pPr>
            <a:lvl9pPr marL="344488" indent="-173038" algn="l" defTabSz="914400" rtl="0" eaLnBrk="1" latinLnBrk="0" hangingPunct="1">
              <a:spcBef>
                <a:spcPct val="20000"/>
              </a:spcBef>
              <a:spcAft>
                <a:spcPts val="600"/>
              </a:spcAft>
              <a:buFont typeface="Arial" panose="020B0604020202020204" pitchFamily="34" charset="0"/>
              <a:buChar char="•"/>
              <a:defRPr sz="1100" kern="1200">
                <a:solidFill>
                  <a:schemeClr val="bg2"/>
                </a:solidFill>
                <a:latin typeface="Corbel" panose="020B0503020204020204" pitchFamily="34" charset="0"/>
                <a:ea typeface="+mn-ea"/>
                <a:cs typeface="+mn-cs"/>
              </a:defRPr>
            </a:lvl9pPr>
          </a:lstStyle>
          <a:p>
            <a:pPr marL="0" marR="0" lvl="0" indent="0" algn="l" defTabSz="914400" rtl="0" eaLnBrk="1" fontAlgn="auto" latinLnBrk="0" hangingPunct="1">
              <a:lnSpc>
                <a:spcPct val="120000"/>
              </a:lnSpc>
              <a:spcBef>
                <a:spcPts val="600"/>
              </a:spcBef>
              <a:spcAft>
                <a:spcPts val="1200"/>
              </a:spcAft>
              <a:buClrTx/>
              <a:buSzTx/>
              <a:buFont typeface="Arial" panose="020B0604020202020204" pitchFamily="34" charset="0"/>
              <a:buNone/>
              <a:tabLst/>
              <a:defRPr/>
            </a:pPr>
            <a:r>
              <a:rPr kumimoji="0" lang="en-AU" sz="2000" b="1" i="0" u="none" strike="noStrike" kern="1200" cap="none" spc="0" normalizeH="0" baseline="0" noProof="0" dirty="0">
                <a:ln>
                  <a:noFill/>
                </a:ln>
                <a:solidFill>
                  <a:srgbClr val="595A5D"/>
                </a:solidFill>
                <a:effectLst/>
                <a:uLnTx/>
                <a:uFillTx/>
                <a:latin typeface="Arial" charset="0"/>
                <a:ea typeface="Arial" charset="0"/>
                <a:cs typeface="Arial" charset="0"/>
              </a:rPr>
              <a:t>Why</a:t>
            </a:r>
            <a:r>
              <a:rPr kumimoji="0" lang="en-AU" sz="2000" b="1" i="0" u="none" strike="noStrike" kern="1200" cap="none" spc="0" normalizeH="0" noProof="0" dirty="0">
                <a:ln>
                  <a:noFill/>
                </a:ln>
                <a:solidFill>
                  <a:srgbClr val="595A5D"/>
                </a:solidFill>
                <a:effectLst/>
                <a:uLnTx/>
                <a:uFillTx/>
                <a:latin typeface="Arial" charset="0"/>
                <a:ea typeface="Arial" charset="0"/>
                <a:cs typeface="Arial" charset="0"/>
              </a:rPr>
              <a:t> is the OI Function Important?</a:t>
            </a:r>
          </a:p>
          <a:p>
            <a:pPr marL="285750" marR="0" lvl="0" indent="-285750" algn="l" defTabSz="914400" rtl="0" eaLnBrk="1" fontAlgn="auto" latinLnBrk="0" hangingPunct="1">
              <a:lnSpc>
                <a:spcPct val="120000"/>
              </a:lnSpc>
              <a:spcBef>
                <a:spcPts val="0"/>
              </a:spcBef>
              <a:spcAft>
                <a:spcPts val="0"/>
              </a:spcAft>
              <a:buClrTx/>
              <a:buSzTx/>
              <a:buFont typeface="Arial" charset="0"/>
              <a:buChar char="•"/>
              <a:tabLst/>
              <a:defRPr/>
            </a:pPr>
            <a:r>
              <a:rPr lang="en-AU" sz="1200" i="0" baseline="0" dirty="0">
                <a:solidFill>
                  <a:srgbClr val="595A5D"/>
                </a:solidFill>
                <a:latin typeface="Arial" charset="0"/>
                <a:ea typeface="Arial" charset="0"/>
                <a:cs typeface="Arial" charset="0"/>
              </a:rPr>
              <a:t>Ensure the SLA and</a:t>
            </a:r>
            <a:r>
              <a:rPr lang="en-AU" sz="1200" i="0" dirty="0">
                <a:solidFill>
                  <a:srgbClr val="595A5D"/>
                </a:solidFill>
                <a:latin typeface="Arial" charset="0"/>
                <a:ea typeface="Arial" charset="0"/>
                <a:cs typeface="Arial" charset="0"/>
              </a:rPr>
              <a:t> performance objectives with vendors are being met</a:t>
            </a:r>
            <a:endParaRPr lang="en-AU" sz="1200" i="0" baseline="0" dirty="0">
              <a:solidFill>
                <a:srgbClr val="595A5D"/>
              </a:solidFill>
              <a:latin typeface="Arial" charset="0"/>
              <a:ea typeface="Arial" charset="0"/>
              <a:cs typeface="Arial" charset="0"/>
            </a:endParaRPr>
          </a:p>
          <a:p>
            <a:pPr marL="285750" marR="0" lvl="0" indent="-285750" algn="l" defTabSz="914400" rtl="0" eaLnBrk="1" fontAlgn="auto" latinLnBrk="0" hangingPunct="1">
              <a:lnSpc>
                <a:spcPct val="120000"/>
              </a:lnSpc>
              <a:spcBef>
                <a:spcPts val="0"/>
              </a:spcBef>
              <a:spcAft>
                <a:spcPts val="0"/>
              </a:spcAft>
              <a:buClrTx/>
              <a:buSzTx/>
              <a:buFont typeface="Arial" charset="0"/>
              <a:buChar char="•"/>
              <a:tabLst/>
              <a:defRPr/>
            </a:pPr>
            <a:r>
              <a:rPr lang="en-AU" sz="1200" i="0" dirty="0">
                <a:solidFill>
                  <a:srgbClr val="595A5D"/>
                </a:solidFill>
                <a:latin typeface="Arial" charset="0"/>
                <a:ea typeface="Arial" charset="0"/>
                <a:cs typeface="Arial" charset="0"/>
              </a:rPr>
              <a:t>Visibility into the spend and the ability to use the data to make informed decisions</a:t>
            </a:r>
          </a:p>
          <a:p>
            <a:pPr marL="285750" marR="0" lvl="0" indent="-285750" algn="l" defTabSz="914400" rtl="0" eaLnBrk="1" fontAlgn="auto" latinLnBrk="0" hangingPunct="1">
              <a:lnSpc>
                <a:spcPct val="120000"/>
              </a:lnSpc>
              <a:spcBef>
                <a:spcPts val="0"/>
              </a:spcBef>
              <a:spcAft>
                <a:spcPts val="0"/>
              </a:spcAft>
              <a:buClrTx/>
              <a:buSzTx/>
              <a:buFont typeface="Arial" charset="0"/>
              <a:buChar char="•"/>
              <a:tabLst/>
              <a:defRPr/>
            </a:pPr>
            <a:r>
              <a:rPr lang="en-AU" sz="1200" i="0" baseline="0" dirty="0">
                <a:solidFill>
                  <a:srgbClr val="595A5D"/>
                </a:solidFill>
                <a:latin typeface="Arial" charset="0"/>
                <a:ea typeface="Arial" charset="0"/>
                <a:cs typeface="Arial" charset="0"/>
              </a:rPr>
              <a:t>Establish performance</a:t>
            </a:r>
            <a:r>
              <a:rPr lang="en-AU" sz="1200" i="0" dirty="0">
                <a:solidFill>
                  <a:srgbClr val="595A5D"/>
                </a:solidFill>
                <a:latin typeface="Arial" charset="0"/>
                <a:ea typeface="Arial" charset="0"/>
                <a:cs typeface="Arial" charset="0"/>
              </a:rPr>
              <a:t> benchmarks</a:t>
            </a:r>
            <a:r>
              <a:rPr lang="en-AU" sz="1200" i="0" baseline="0" dirty="0">
                <a:solidFill>
                  <a:srgbClr val="595A5D"/>
                </a:solidFill>
                <a:latin typeface="Arial" charset="0"/>
                <a:ea typeface="Arial" charset="0"/>
                <a:cs typeface="Arial" charset="0"/>
              </a:rPr>
              <a:t> for future vendors to follow as customers</a:t>
            </a:r>
            <a:r>
              <a:rPr lang="en-AU" sz="1200" i="0" dirty="0">
                <a:solidFill>
                  <a:srgbClr val="595A5D"/>
                </a:solidFill>
                <a:latin typeface="Arial" charset="0"/>
                <a:ea typeface="Arial" charset="0"/>
                <a:cs typeface="Arial" charset="0"/>
              </a:rPr>
              <a:t> mature on the AWS platform</a:t>
            </a:r>
          </a:p>
        </p:txBody>
      </p:sp>
      <p:sp>
        <p:nvSpPr>
          <p:cNvPr id="11" name="Text Placeholder 8"/>
          <p:cNvSpPr txBox="1">
            <a:spLocks/>
          </p:cNvSpPr>
          <p:nvPr/>
        </p:nvSpPr>
        <p:spPr>
          <a:xfrm>
            <a:off x="4688838" y="1248844"/>
            <a:ext cx="4101863" cy="457652"/>
          </a:xfrm>
          <a:prstGeom prst="rect">
            <a:avLst/>
          </a:prstGeom>
        </p:spPr>
        <p:txBody>
          <a:bodyPr vert="horz" lIns="0" tIns="0" rIns="0" bIns="0" rtlCol="0" anchor="t">
            <a:noAutofit/>
          </a:bodyPr>
          <a:lstStyle>
            <a:lvl1pPr marL="0" indent="0" algn="l" defTabSz="914400" rtl="0" eaLnBrk="1" latinLnBrk="0" hangingPunct="1">
              <a:lnSpc>
                <a:spcPct val="120000"/>
              </a:lnSpc>
              <a:spcBef>
                <a:spcPts val="600"/>
              </a:spcBef>
              <a:spcAft>
                <a:spcPts val="1200"/>
              </a:spcAft>
              <a:buFont typeface="Arial" panose="020B0604020202020204" pitchFamily="34" charset="0"/>
              <a:buNone/>
              <a:defRPr sz="1600" b="0" i="1" kern="1200" spc="0">
                <a:solidFill>
                  <a:schemeClr val="bg2"/>
                </a:solidFill>
                <a:latin typeface="Corbel" panose="020B0503020204020204" pitchFamily="34" charset="0"/>
                <a:ea typeface="+mn-ea"/>
                <a:cs typeface="+mn-cs"/>
              </a:defRPr>
            </a:lvl1pPr>
            <a:lvl2pPr marL="0" indent="0" algn="l" defTabSz="914400" rtl="0" eaLnBrk="1" latinLnBrk="0" hangingPunct="1">
              <a:lnSpc>
                <a:spcPct val="100000"/>
              </a:lnSpc>
              <a:spcBef>
                <a:spcPts val="0"/>
              </a:spcBef>
              <a:spcAft>
                <a:spcPts val="600"/>
              </a:spcAft>
              <a:buFont typeface="Arial" panose="020B0604020202020204" pitchFamily="34" charset="0"/>
              <a:buNone/>
              <a:defRPr sz="1500" i="1" kern="1200">
                <a:solidFill>
                  <a:schemeClr val="tx2"/>
                </a:solidFill>
                <a:latin typeface="Corbel" panose="020B0503020204020204" pitchFamily="34" charset="0"/>
                <a:ea typeface="+mn-ea"/>
                <a:cs typeface="+mn-cs"/>
              </a:defRPr>
            </a:lvl2pPr>
            <a:lvl3pPr marL="0" indent="0" algn="l" defTabSz="914400" rtl="0" eaLnBrk="1" latinLnBrk="0" hangingPunct="1">
              <a:lnSpc>
                <a:spcPct val="110000"/>
              </a:lnSpc>
              <a:spcBef>
                <a:spcPts val="600"/>
              </a:spcBef>
              <a:spcAft>
                <a:spcPts val="0"/>
              </a:spcAft>
              <a:buFont typeface="Arial" panose="020B0604020202020204" pitchFamily="34" charset="0"/>
              <a:buNone/>
              <a:defRPr sz="1100" b="1" kern="1200">
                <a:solidFill>
                  <a:schemeClr val="accent4"/>
                </a:solidFill>
                <a:latin typeface="+mj-lt"/>
                <a:ea typeface="+mn-ea"/>
                <a:cs typeface="Arial" panose="020B0604020202020204" pitchFamily="34" charset="0"/>
              </a:defRPr>
            </a:lvl3pPr>
            <a:lvl4pPr marL="0" indent="0" algn="l" defTabSz="914400" rtl="0" eaLnBrk="1" latinLnBrk="0" hangingPunct="1">
              <a:lnSpc>
                <a:spcPct val="114000"/>
              </a:lnSpc>
              <a:spcBef>
                <a:spcPts val="600"/>
              </a:spcBef>
              <a:spcAft>
                <a:spcPts val="600"/>
              </a:spcAft>
              <a:buFont typeface="Arial" panose="020B0604020202020204" pitchFamily="34" charset="0"/>
              <a:buNone/>
              <a:defRPr sz="1100" kern="1200">
                <a:solidFill>
                  <a:schemeClr val="tx2"/>
                </a:solidFill>
                <a:latin typeface="+mj-lt"/>
                <a:ea typeface="+mn-ea"/>
                <a:cs typeface="Arial" panose="020B0604020202020204" pitchFamily="34" charset="0"/>
              </a:defRPr>
            </a:lvl4pPr>
            <a:lvl5pPr marL="171450" indent="0" algn="l" defTabSz="914400" rtl="0" eaLnBrk="1" latinLnBrk="0" hangingPunct="1">
              <a:lnSpc>
                <a:spcPct val="95000"/>
              </a:lnSpc>
              <a:spcBef>
                <a:spcPts val="0"/>
              </a:spcBef>
              <a:spcAft>
                <a:spcPts val="600"/>
              </a:spcAft>
              <a:buFont typeface="Arial" panose="020B0604020202020204" pitchFamily="34" charset="0"/>
              <a:buNone/>
              <a:defRPr sz="1100" kern="1200">
                <a:solidFill>
                  <a:schemeClr val="tx2"/>
                </a:solidFill>
                <a:latin typeface="+mj-lt"/>
                <a:ea typeface="+mn-ea"/>
                <a:cs typeface="Arial" panose="020B0604020202020204" pitchFamily="34" charset="0"/>
              </a:defRPr>
            </a:lvl5pPr>
            <a:lvl6pPr marL="344488" indent="-173038" algn="l" defTabSz="914400" rtl="0" eaLnBrk="1" latinLnBrk="0" hangingPunct="1">
              <a:lnSpc>
                <a:spcPct val="85000"/>
              </a:lnSpc>
              <a:spcBef>
                <a:spcPct val="20000"/>
              </a:spcBef>
              <a:spcAft>
                <a:spcPts val="600"/>
              </a:spcAft>
              <a:buFont typeface="Arial" panose="020B0604020202020204" pitchFamily="34" charset="0"/>
              <a:buChar char="•"/>
              <a:defRPr sz="1100" kern="1200" baseline="0">
                <a:solidFill>
                  <a:schemeClr val="tx2"/>
                </a:solidFill>
                <a:latin typeface="+mj-lt"/>
                <a:ea typeface="+mn-ea"/>
                <a:cs typeface="+mn-cs"/>
              </a:defRPr>
            </a:lvl6pPr>
            <a:lvl7pPr marL="0" indent="0" algn="l" defTabSz="914400" rtl="0" eaLnBrk="1" latinLnBrk="0" hangingPunct="1">
              <a:spcBef>
                <a:spcPts val="600"/>
              </a:spcBef>
              <a:spcAft>
                <a:spcPts val="600"/>
              </a:spcAft>
              <a:buClr>
                <a:schemeClr val="bg2"/>
              </a:buClr>
              <a:buFont typeface="Arial" panose="020B0604020202020204" pitchFamily="34" charset="0"/>
              <a:buChar char="​"/>
              <a:defRPr sz="1500" i="1" kern="1200" baseline="0">
                <a:solidFill>
                  <a:schemeClr val="bg2"/>
                </a:solidFill>
                <a:latin typeface="Corbel" panose="020B0503020204020204" pitchFamily="34" charset="0"/>
                <a:ea typeface="+mn-ea"/>
                <a:cs typeface="+mn-cs"/>
              </a:defRPr>
            </a:lvl7pPr>
            <a:lvl8pPr marL="171450" indent="-171450" algn="l" defTabSz="914400" rtl="0" eaLnBrk="1" latinLnBrk="0" hangingPunct="1">
              <a:spcBef>
                <a:spcPts val="0"/>
              </a:spcBef>
              <a:spcAft>
                <a:spcPts val="600"/>
              </a:spcAft>
              <a:buFont typeface="Arial" panose="020B0604020202020204" pitchFamily="34" charset="0"/>
              <a:buChar char="•"/>
              <a:defRPr sz="1100" kern="1200">
                <a:solidFill>
                  <a:schemeClr val="bg2"/>
                </a:solidFill>
                <a:latin typeface="Corbel" panose="020B0503020204020204" pitchFamily="34" charset="0"/>
                <a:ea typeface="+mn-ea"/>
                <a:cs typeface="+mn-cs"/>
              </a:defRPr>
            </a:lvl8pPr>
            <a:lvl9pPr marL="344488" indent="-173038" algn="l" defTabSz="914400" rtl="0" eaLnBrk="1" latinLnBrk="0" hangingPunct="1">
              <a:spcBef>
                <a:spcPct val="20000"/>
              </a:spcBef>
              <a:spcAft>
                <a:spcPts val="600"/>
              </a:spcAft>
              <a:buFont typeface="Arial" panose="020B0604020202020204" pitchFamily="34" charset="0"/>
              <a:buChar char="•"/>
              <a:defRPr sz="1100" kern="1200">
                <a:solidFill>
                  <a:schemeClr val="bg2"/>
                </a:solidFill>
                <a:latin typeface="Corbel" panose="020B0503020204020204" pitchFamily="34" charset="0"/>
                <a:ea typeface="+mn-ea"/>
                <a:cs typeface="+mn-cs"/>
              </a:defRPr>
            </a:lvl9pPr>
          </a:lstStyle>
          <a:p>
            <a:r>
              <a:rPr kumimoji="0" lang="en-US" sz="1800" b="1" i="0" u="none" strike="noStrike" kern="1200" cap="none" spc="0" normalizeH="0" baseline="0" noProof="0" dirty="0">
                <a:ln>
                  <a:noFill/>
                </a:ln>
                <a:solidFill>
                  <a:srgbClr val="595A5D"/>
                </a:solidFill>
                <a:effectLst/>
                <a:uLnTx/>
                <a:uFillTx/>
                <a:latin typeface="Arial" charset="0"/>
                <a:ea typeface="Arial" charset="0"/>
                <a:cs typeface="Arial" charset="0"/>
              </a:rPr>
              <a:t>Tools, Templates and Best Practices</a:t>
            </a:r>
          </a:p>
        </p:txBody>
      </p:sp>
      <p:cxnSp>
        <p:nvCxnSpPr>
          <p:cNvPr id="12" name="Straight Connector 11"/>
          <p:cNvCxnSpPr/>
          <p:nvPr/>
        </p:nvCxnSpPr>
        <p:spPr>
          <a:xfrm flipH="1" flipV="1">
            <a:off x="4585166" y="1248844"/>
            <a:ext cx="30933" cy="3335856"/>
          </a:xfrm>
          <a:prstGeom prst="line">
            <a:avLst/>
          </a:prstGeom>
          <a:ln w="38100">
            <a:solidFill>
              <a:srgbClr val="F7A027"/>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H="1" flipV="1">
            <a:off x="297352" y="2469311"/>
            <a:ext cx="4248941" cy="4020"/>
          </a:xfrm>
          <a:prstGeom prst="line">
            <a:avLst/>
          </a:prstGeom>
          <a:ln w="38100">
            <a:solidFill>
              <a:srgbClr val="F7A027"/>
            </a:solidFill>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4688838" y="1706496"/>
            <a:ext cx="4235028" cy="2400657"/>
          </a:xfrm>
          <a:prstGeom prst="rect">
            <a:avLst/>
          </a:prstGeom>
        </p:spPr>
        <p:txBody>
          <a:bodyPr wrap="square">
            <a:spAutoFit/>
          </a:bodyPr>
          <a:lstStyle/>
          <a:p>
            <a:pPr marL="285750" indent="-285750">
              <a:buFont typeface="Arial" charset="0"/>
              <a:buChar char="•"/>
            </a:pPr>
            <a:r>
              <a:rPr lang="en-US" sz="1200" dirty="0">
                <a:solidFill>
                  <a:srgbClr val="595A5D"/>
                </a:solidFill>
                <a:latin typeface="Arial" charset="0"/>
                <a:ea typeface="Arial" charset="0"/>
                <a:cs typeface="Arial" charset="0"/>
              </a:rPr>
              <a:t>Establish a Tagging strategy for resources within the AWS platform that are associated to vendor services</a:t>
            </a:r>
          </a:p>
          <a:p>
            <a:pPr marL="285750" indent="-285750">
              <a:buFont typeface="Arial" charset="0"/>
              <a:buChar char="•"/>
            </a:pPr>
            <a:r>
              <a:rPr lang="en-US" sz="1200" dirty="0">
                <a:solidFill>
                  <a:srgbClr val="595A5D"/>
                </a:solidFill>
                <a:latin typeface="Arial" charset="0"/>
                <a:ea typeface="Arial" charset="0"/>
                <a:cs typeface="Arial" charset="0"/>
              </a:rPr>
              <a:t>Establish process to order products and services that will integrate with the AWS platform</a:t>
            </a:r>
          </a:p>
          <a:p>
            <a:pPr marL="285750" indent="-285750">
              <a:buFont typeface="Arial" charset="0"/>
              <a:buChar char="•"/>
            </a:pPr>
            <a:r>
              <a:rPr lang="en-US" sz="1200" dirty="0">
                <a:solidFill>
                  <a:srgbClr val="595A5D"/>
                </a:solidFill>
                <a:latin typeface="Arial" charset="0"/>
                <a:ea typeface="Arial" charset="0"/>
                <a:cs typeface="Arial" charset="0"/>
              </a:rPr>
              <a:t>Establish selection criteria based on strategic objectives of the business and technical capability</a:t>
            </a:r>
          </a:p>
          <a:p>
            <a:pPr marL="285750" indent="-285750">
              <a:buFont typeface="Arial" charset="0"/>
              <a:buChar char="•"/>
            </a:pPr>
            <a:r>
              <a:rPr lang="en-US" sz="1200" dirty="0">
                <a:solidFill>
                  <a:srgbClr val="595A5D"/>
                </a:solidFill>
                <a:latin typeface="Arial" charset="0"/>
                <a:ea typeface="Arial" charset="0"/>
                <a:cs typeface="Arial" charset="0"/>
              </a:rPr>
              <a:t>Establish Vendor SLAs for services </a:t>
            </a:r>
          </a:p>
          <a:p>
            <a:pPr marL="285750" indent="-285750">
              <a:buFont typeface="Arial" charset="0"/>
              <a:buChar char="•"/>
            </a:pPr>
            <a:r>
              <a:rPr lang="en-US" sz="1200" dirty="0">
                <a:solidFill>
                  <a:srgbClr val="595A5D"/>
                </a:solidFill>
                <a:latin typeface="Arial" charset="0"/>
                <a:ea typeface="Arial" charset="0"/>
                <a:cs typeface="Arial" charset="0"/>
              </a:rPr>
              <a:t>Establish Performance reviews of services to ensure continual improvement </a:t>
            </a:r>
          </a:p>
          <a:p>
            <a:pPr marL="285750" indent="-285750">
              <a:buFont typeface="Arial" charset="0"/>
              <a:buChar char="•"/>
            </a:pPr>
            <a:r>
              <a:rPr lang="en-US" sz="1200" dirty="0">
                <a:solidFill>
                  <a:srgbClr val="595A5D"/>
                </a:solidFill>
                <a:latin typeface="Arial" charset="0"/>
                <a:ea typeface="Arial" charset="0"/>
                <a:cs typeface="Arial" charset="0"/>
              </a:rPr>
              <a:t>3rd Party Procurement Tools</a:t>
            </a:r>
          </a:p>
          <a:p>
            <a:pPr marL="285750" indent="-285750">
              <a:buFont typeface="Arial" charset="0"/>
              <a:buChar char="•"/>
            </a:pPr>
            <a:r>
              <a:rPr lang="en-US" sz="1200" dirty="0">
                <a:solidFill>
                  <a:srgbClr val="595A5D"/>
                </a:solidFill>
                <a:latin typeface="Arial" charset="0"/>
                <a:ea typeface="Arial" charset="0"/>
                <a:cs typeface="Arial" charset="0"/>
              </a:rPr>
              <a:t>3rd Party Vendor Management Tools</a:t>
            </a:r>
          </a:p>
          <a:p>
            <a:pPr marL="285750" indent="-285750">
              <a:buFont typeface="Arial" charset="0"/>
              <a:buChar char="•"/>
            </a:pPr>
            <a:endParaRPr lang="en-AU" dirty="0">
              <a:solidFill>
                <a:srgbClr val="595A5D"/>
              </a:solidFill>
              <a:latin typeface="Arial" charset="0"/>
              <a:ea typeface="Arial" charset="0"/>
              <a:cs typeface="Arial" charset="0"/>
            </a:endParaRPr>
          </a:p>
        </p:txBody>
      </p:sp>
    </p:spTree>
    <p:extLst>
      <p:ext uri="{BB962C8B-B14F-4D97-AF65-F5344CB8AC3E}">
        <p14:creationId xmlns:p14="http://schemas.microsoft.com/office/powerpoint/2010/main" val="24993383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hape 156">
            <a:extLst>
              <a:ext uri="{FF2B5EF4-FFF2-40B4-BE49-F238E27FC236}">
                <a16:creationId xmlns:a16="http://schemas.microsoft.com/office/drawing/2014/main" id="{FF8F5121-385C-7B4C-97E3-B410FC93A5AC}"/>
              </a:ext>
            </a:extLst>
          </p:cNvPr>
          <p:cNvSpPr txBox="1"/>
          <p:nvPr/>
        </p:nvSpPr>
        <p:spPr>
          <a:xfrm>
            <a:off x="223450" y="173885"/>
            <a:ext cx="6858000" cy="514500"/>
          </a:xfrm>
          <a:prstGeom prst="rect">
            <a:avLst/>
          </a:prstGeom>
          <a:noFill/>
          <a:ln>
            <a:noFill/>
          </a:ln>
        </p:spPr>
        <p:txBody>
          <a:bodyPr wrap="square" lIns="91425" tIns="45700" rIns="91425" bIns="45700" anchor="t" anchorCtr="0">
            <a:noAutofit/>
          </a:bodyPr>
          <a:lstStyle/>
          <a:p>
            <a:pPr lvl="0">
              <a:buClr>
                <a:srgbClr val="000000"/>
              </a:buClr>
              <a:buSzPts val="1100"/>
            </a:pPr>
            <a:r>
              <a:rPr lang="en-AU" b="1" dirty="0">
                <a:solidFill>
                  <a:srgbClr val="232F3E"/>
                </a:solidFill>
                <a:latin typeface="Amazon Ember" panose="020B0603020204020204" pitchFamily="34" charset="0"/>
                <a:ea typeface="Amazon Ember" panose="020B0603020204020204" pitchFamily="34" charset="0"/>
                <a:cs typeface="Amazon Ember" panose="020B0603020204020204" pitchFamily="34" charset="0"/>
              </a:rPr>
              <a:t>AWS Operational Domains</a:t>
            </a:r>
            <a:endParaRPr lang="en" b="1" dirty="0">
              <a:solidFill>
                <a:srgbClr val="232F3E"/>
              </a:solidFill>
              <a:latin typeface="Amazon Ember" panose="020B0603020204020204" pitchFamily="34" charset="0"/>
              <a:ea typeface="Amazon Ember" panose="020B0603020204020204" pitchFamily="34" charset="0"/>
              <a:cs typeface="Amazon Ember" panose="020B0603020204020204" pitchFamily="34" charset="0"/>
              <a:sym typeface="Oxygen"/>
            </a:endParaRPr>
          </a:p>
        </p:txBody>
      </p:sp>
      <p:cxnSp>
        <p:nvCxnSpPr>
          <p:cNvPr id="11" name="Shape 157">
            <a:extLst>
              <a:ext uri="{FF2B5EF4-FFF2-40B4-BE49-F238E27FC236}">
                <a16:creationId xmlns:a16="http://schemas.microsoft.com/office/drawing/2014/main" id="{9400E852-BE4A-C441-A9D3-853F0A5E6B86}"/>
              </a:ext>
            </a:extLst>
          </p:cNvPr>
          <p:cNvCxnSpPr/>
          <p:nvPr/>
        </p:nvCxnSpPr>
        <p:spPr>
          <a:xfrm>
            <a:off x="320116" y="554198"/>
            <a:ext cx="8540400" cy="0"/>
          </a:xfrm>
          <a:prstGeom prst="straightConnector1">
            <a:avLst/>
          </a:prstGeom>
          <a:noFill/>
          <a:ln w="12700" cap="sq" cmpd="sng">
            <a:solidFill>
              <a:schemeClr val="accent1"/>
            </a:solidFill>
            <a:prstDash val="solid"/>
            <a:round/>
            <a:headEnd type="none" w="med" len="med"/>
            <a:tailEnd type="none" w="med" len="med"/>
          </a:ln>
        </p:spPr>
      </p:cxnSp>
      <p:sp>
        <p:nvSpPr>
          <p:cNvPr id="5" name="Rectangle 4">
            <a:extLst>
              <a:ext uri="{FF2B5EF4-FFF2-40B4-BE49-F238E27FC236}">
                <a16:creationId xmlns:a16="http://schemas.microsoft.com/office/drawing/2014/main" id="{C24511F7-FBE4-BB4C-AAAE-CE21A419DB3A}"/>
              </a:ext>
            </a:extLst>
          </p:cNvPr>
          <p:cNvSpPr/>
          <p:nvPr/>
        </p:nvSpPr>
        <p:spPr>
          <a:xfrm>
            <a:off x="1099040" y="1625707"/>
            <a:ext cx="1463040" cy="640080"/>
          </a:xfrm>
          <a:prstGeom prst="rect">
            <a:avLst/>
          </a:prstGeom>
          <a:solidFill>
            <a:schemeClr val="bg1">
              <a:lumMod val="65000"/>
            </a:schemeClr>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r>
              <a:rPr lang="en-AU" sz="11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Platform Architecture &amp; Governance</a:t>
            </a:r>
          </a:p>
        </p:txBody>
      </p:sp>
      <p:sp>
        <p:nvSpPr>
          <p:cNvPr id="6" name="Rectangle 5">
            <a:extLst>
              <a:ext uri="{FF2B5EF4-FFF2-40B4-BE49-F238E27FC236}">
                <a16:creationId xmlns:a16="http://schemas.microsoft.com/office/drawing/2014/main" id="{0CD2C0B1-C1D4-D149-B364-A30083D6BF1E}"/>
              </a:ext>
            </a:extLst>
          </p:cNvPr>
          <p:cNvSpPr/>
          <p:nvPr/>
        </p:nvSpPr>
        <p:spPr>
          <a:xfrm>
            <a:off x="1099040" y="2319596"/>
            <a:ext cx="1463040" cy="640080"/>
          </a:xfrm>
          <a:prstGeom prst="rect">
            <a:avLst/>
          </a:prstGeom>
          <a:solidFill>
            <a:schemeClr val="bg1">
              <a:lumMod val="65000"/>
            </a:schemeClr>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r>
              <a:rPr lang="en-AU" sz="11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Operational Health</a:t>
            </a:r>
          </a:p>
        </p:txBody>
      </p:sp>
      <p:sp>
        <p:nvSpPr>
          <p:cNvPr id="7" name="Rectangle 6">
            <a:extLst>
              <a:ext uri="{FF2B5EF4-FFF2-40B4-BE49-F238E27FC236}">
                <a16:creationId xmlns:a16="http://schemas.microsoft.com/office/drawing/2014/main" id="{9B2465BE-76FD-1D40-94EB-B78E1B86B824}"/>
              </a:ext>
            </a:extLst>
          </p:cNvPr>
          <p:cNvSpPr/>
          <p:nvPr/>
        </p:nvSpPr>
        <p:spPr>
          <a:xfrm>
            <a:off x="1088309" y="3724200"/>
            <a:ext cx="1463040" cy="640080"/>
          </a:xfrm>
          <a:prstGeom prst="rect">
            <a:avLst/>
          </a:prstGeom>
          <a:solidFill>
            <a:schemeClr val="bg1">
              <a:lumMod val="65000"/>
            </a:schemeClr>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r>
              <a:rPr lang="en-AU" sz="11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Availability &amp; Continuity Management</a:t>
            </a:r>
          </a:p>
        </p:txBody>
      </p:sp>
      <p:sp>
        <p:nvSpPr>
          <p:cNvPr id="8" name="Rectangle 7">
            <a:extLst>
              <a:ext uri="{FF2B5EF4-FFF2-40B4-BE49-F238E27FC236}">
                <a16:creationId xmlns:a16="http://schemas.microsoft.com/office/drawing/2014/main" id="{05E2CF03-3F44-B04F-988D-5225BCCD9094}"/>
              </a:ext>
            </a:extLst>
          </p:cNvPr>
          <p:cNvSpPr/>
          <p:nvPr/>
        </p:nvSpPr>
        <p:spPr>
          <a:xfrm>
            <a:off x="1099040" y="3013485"/>
            <a:ext cx="1463040" cy="640080"/>
          </a:xfrm>
          <a:prstGeom prst="rect">
            <a:avLst/>
          </a:prstGeom>
          <a:solidFill>
            <a:schemeClr val="bg1">
              <a:lumMod val="65000"/>
            </a:schemeClr>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r>
              <a:rPr lang="en-AU" sz="11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Provisioning &amp; Configuration Management</a:t>
            </a:r>
          </a:p>
        </p:txBody>
      </p:sp>
      <p:sp>
        <p:nvSpPr>
          <p:cNvPr id="9" name="Rectangle 8">
            <a:extLst>
              <a:ext uri="{FF2B5EF4-FFF2-40B4-BE49-F238E27FC236}">
                <a16:creationId xmlns:a16="http://schemas.microsoft.com/office/drawing/2014/main" id="{3370B74F-4914-D34A-B1AC-023C7DB7755A}"/>
              </a:ext>
            </a:extLst>
          </p:cNvPr>
          <p:cNvSpPr/>
          <p:nvPr/>
        </p:nvSpPr>
        <p:spPr>
          <a:xfrm>
            <a:off x="971132" y="986412"/>
            <a:ext cx="1693690" cy="3519494"/>
          </a:xfrm>
          <a:prstGeom prst="rect">
            <a:avLst/>
          </a:prstGeom>
          <a:noFill/>
          <a:ln>
            <a:solidFill>
              <a:schemeClr val="accent5"/>
            </a:solidFill>
            <a:prstDash val="dash"/>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AU" sz="1200" b="1" dirty="0">
                <a:solidFill>
                  <a:schemeClr val="accent5"/>
                </a:solidFill>
                <a:effectLst>
                  <a:outerShdw blurRad="50800" dist="38100" dir="2700000" algn="tl" rotWithShape="0">
                    <a:prstClr val="black">
                      <a:alpha val="40000"/>
                    </a:prstClr>
                  </a:outerShdw>
                </a:effectLst>
                <a:latin typeface="Amazon Ember" panose="020B0603020204020204" pitchFamily="34" charset="0"/>
                <a:ea typeface="Amazon Ember" panose="020B0603020204020204" pitchFamily="34" charset="0"/>
                <a:cs typeface="Amazon Ember" panose="020B0603020204020204" pitchFamily="34" charset="0"/>
              </a:rPr>
              <a:t>Core Operations Functions</a:t>
            </a:r>
          </a:p>
        </p:txBody>
      </p:sp>
      <p:sp>
        <p:nvSpPr>
          <p:cNvPr id="12" name="Rectangle 11">
            <a:extLst>
              <a:ext uri="{FF2B5EF4-FFF2-40B4-BE49-F238E27FC236}">
                <a16:creationId xmlns:a16="http://schemas.microsoft.com/office/drawing/2014/main" id="{BE83D9A5-9E04-6C43-B1C6-CDDAF24022D7}"/>
              </a:ext>
            </a:extLst>
          </p:cNvPr>
          <p:cNvSpPr/>
          <p:nvPr/>
        </p:nvSpPr>
        <p:spPr>
          <a:xfrm>
            <a:off x="6562668" y="2319596"/>
            <a:ext cx="1463040" cy="640080"/>
          </a:xfrm>
          <a:prstGeom prst="rect">
            <a:avLst/>
          </a:prstGeom>
          <a:solidFill>
            <a:schemeClr val="accent6">
              <a:lumMod val="65000"/>
            </a:schemeClr>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r>
              <a:rPr lang="en-AU" sz="11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Continuous Improvement</a:t>
            </a:r>
          </a:p>
        </p:txBody>
      </p:sp>
      <p:sp>
        <p:nvSpPr>
          <p:cNvPr id="13" name="Rectangle 12">
            <a:extLst>
              <a:ext uri="{FF2B5EF4-FFF2-40B4-BE49-F238E27FC236}">
                <a16:creationId xmlns:a16="http://schemas.microsoft.com/office/drawing/2014/main" id="{F2018335-DAC2-CF4A-8E88-8FC6015FB4F5}"/>
              </a:ext>
            </a:extLst>
          </p:cNvPr>
          <p:cNvSpPr/>
          <p:nvPr/>
        </p:nvSpPr>
        <p:spPr>
          <a:xfrm>
            <a:off x="6562668" y="3013485"/>
            <a:ext cx="1463040" cy="640080"/>
          </a:xfrm>
          <a:prstGeom prst="rect">
            <a:avLst/>
          </a:prstGeom>
          <a:solidFill>
            <a:schemeClr val="accent6">
              <a:lumMod val="65000"/>
            </a:schemeClr>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r>
              <a:rPr lang="en-AU" sz="11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Application Lifecycle Management</a:t>
            </a:r>
          </a:p>
        </p:txBody>
      </p:sp>
      <p:sp>
        <p:nvSpPr>
          <p:cNvPr id="14" name="Rectangle 13">
            <a:extLst>
              <a:ext uri="{FF2B5EF4-FFF2-40B4-BE49-F238E27FC236}">
                <a16:creationId xmlns:a16="http://schemas.microsoft.com/office/drawing/2014/main" id="{EFD053D2-5E23-8A44-BB90-3C04013FD3F4}"/>
              </a:ext>
            </a:extLst>
          </p:cNvPr>
          <p:cNvSpPr/>
          <p:nvPr/>
        </p:nvSpPr>
        <p:spPr>
          <a:xfrm>
            <a:off x="6562668" y="1625707"/>
            <a:ext cx="1463040" cy="640080"/>
          </a:xfrm>
          <a:prstGeom prst="rect">
            <a:avLst/>
          </a:prstGeom>
          <a:gradFill>
            <a:gsLst>
              <a:gs pos="0">
                <a:schemeClr val="accent5">
                  <a:lumMod val="67000"/>
                </a:schemeClr>
              </a:gs>
              <a:gs pos="48000">
                <a:schemeClr val="accent5">
                  <a:lumMod val="97000"/>
                  <a:lumOff val="3000"/>
                </a:schemeClr>
              </a:gs>
              <a:gs pos="100000">
                <a:schemeClr val="accent5">
                  <a:lumMod val="60000"/>
                  <a:lumOff val="40000"/>
                </a:schemeClr>
              </a:gs>
            </a:gsLst>
            <a:lin ang="16200000" scaled="1"/>
          </a:gra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r>
              <a:rPr lang="en-AU" sz="11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Reporting &amp; Analytics</a:t>
            </a:r>
          </a:p>
        </p:txBody>
      </p:sp>
      <p:sp>
        <p:nvSpPr>
          <p:cNvPr id="15" name="Rectangle 14">
            <a:extLst>
              <a:ext uri="{FF2B5EF4-FFF2-40B4-BE49-F238E27FC236}">
                <a16:creationId xmlns:a16="http://schemas.microsoft.com/office/drawing/2014/main" id="{9294991E-1C8D-6A4C-953B-9487995D1110}"/>
              </a:ext>
            </a:extLst>
          </p:cNvPr>
          <p:cNvSpPr/>
          <p:nvPr/>
        </p:nvSpPr>
        <p:spPr>
          <a:xfrm>
            <a:off x="6448368" y="985466"/>
            <a:ext cx="1691640" cy="3520440"/>
          </a:xfrm>
          <a:prstGeom prst="rect">
            <a:avLst/>
          </a:prstGeom>
          <a:noFill/>
          <a:ln>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AU" sz="1200" b="1" dirty="0">
                <a:solidFill>
                  <a:schemeClr val="tx1"/>
                </a:solidFill>
                <a:effectLst>
                  <a:outerShdw blurRad="50800" dist="38100" dir="2700000" algn="tl" rotWithShape="0">
                    <a:prstClr val="black">
                      <a:alpha val="40000"/>
                    </a:prstClr>
                  </a:outerShdw>
                </a:effectLst>
                <a:latin typeface="Amazon Ember" panose="020B0603020204020204" pitchFamily="34" charset="0"/>
                <a:ea typeface="Amazon Ember" panose="020B0603020204020204" pitchFamily="34" charset="0"/>
                <a:cs typeface="Amazon Ember" panose="020B0603020204020204" pitchFamily="34" charset="0"/>
              </a:rPr>
              <a:t>Supporting Functions</a:t>
            </a:r>
          </a:p>
        </p:txBody>
      </p:sp>
      <p:sp>
        <p:nvSpPr>
          <p:cNvPr id="16" name="Rectangle 15">
            <a:extLst>
              <a:ext uri="{FF2B5EF4-FFF2-40B4-BE49-F238E27FC236}">
                <a16:creationId xmlns:a16="http://schemas.microsoft.com/office/drawing/2014/main" id="{F7556889-3DBB-AC49-A59F-EC3C7511C0C7}"/>
              </a:ext>
            </a:extLst>
          </p:cNvPr>
          <p:cNvSpPr/>
          <p:nvPr/>
        </p:nvSpPr>
        <p:spPr>
          <a:xfrm>
            <a:off x="4748019" y="1625935"/>
            <a:ext cx="1463040" cy="640080"/>
          </a:xfrm>
          <a:prstGeom prst="rect">
            <a:avLst/>
          </a:prstGeom>
          <a:solidFill>
            <a:schemeClr val="bg1">
              <a:lumMod val="65000"/>
            </a:schemeClr>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r>
              <a:rPr lang="en-AU" sz="11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Financial Management</a:t>
            </a:r>
          </a:p>
        </p:txBody>
      </p:sp>
      <p:sp>
        <p:nvSpPr>
          <p:cNvPr id="17" name="Rectangle 16">
            <a:extLst>
              <a:ext uri="{FF2B5EF4-FFF2-40B4-BE49-F238E27FC236}">
                <a16:creationId xmlns:a16="http://schemas.microsoft.com/office/drawing/2014/main" id="{2F9DBC23-19D8-D44F-AF60-2ABFCF441CF3}"/>
              </a:ext>
            </a:extLst>
          </p:cNvPr>
          <p:cNvSpPr/>
          <p:nvPr/>
        </p:nvSpPr>
        <p:spPr>
          <a:xfrm>
            <a:off x="4748019" y="2319596"/>
            <a:ext cx="1463040" cy="640080"/>
          </a:xfrm>
          <a:prstGeom prst="rect">
            <a:avLst/>
          </a:prstGeom>
          <a:solidFill>
            <a:schemeClr val="bg1">
              <a:lumMod val="65000"/>
            </a:schemeClr>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r>
              <a:rPr lang="en-AU" sz="11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Capacity Planning &amp; Forecasting</a:t>
            </a:r>
          </a:p>
        </p:txBody>
      </p:sp>
      <p:sp>
        <p:nvSpPr>
          <p:cNvPr id="18" name="Rectangle 17">
            <a:extLst>
              <a:ext uri="{FF2B5EF4-FFF2-40B4-BE49-F238E27FC236}">
                <a16:creationId xmlns:a16="http://schemas.microsoft.com/office/drawing/2014/main" id="{26F2AA59-7BFB-D240-BC53-C84298C73BEC}"/>
              </a:ext>
            </a:extLst>
          </p:cNvPr>
          <p:cNvSpPr/>
          <p:nvPr/>
        </p:nvSpPr>
        <p:spPr>
          <a:xfrm>
            <a:off x="4620835" y="985466"/>
            <a:ext cx="1691640" cy="3520440"/>
          </a:xfrm>
          <a:prstGeom prst="rect">
            <a:avLst/>
          </a:prstGeom>
          <a:noFill/>
          <a:ln>
            <a:solidFill>
              <a:schemeClr val="accent4"/>
            </a:solidFill>
            <a:prstDash val="dash"/>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AU" sz="1200" b="1" dirty="0">
                <a:solidFill>
                  <a:schemeClr val="accent4"/>
                </a:solidFill>
                <a:effectLst>
                  <a:outerShdw blurRad="50800" dist="38100" dir="2700000" algn="tl" rotWithShape="0">
                    <a:prstClr val="black">
                      <a:alpha val="40000"/>
                    </a:prstClr>
                  </a:outerShdw>
                </a:effectLst>
                <a:latin typeface="Amazon Ember" panose="020B0603020204020204" pitchFamily="34" charset="0"/>
                <a:ea typeface="Amazon Ember" panose="020B0603020204020204" pitchFamily="34" charset="0"/>
                <a:cs typeface="Amazon Ember" panose="020B0603020204020204" pitchFamily="34" charset="0"/>
              </a:rPr>
              <a:t>Business Management Functions</a:t>
            </a:r>
          </a:p>
        </p:txBody>
      </p:sp>
      <p:sp>
        <p:nvSpPr>
          <p:cNvPr id="19" name="Rectangle 18">
            <a:extLst>
              <a:ext uri="{FF2B5EF4-FFF2-40B4-BE49-F238E27FC236}">
                <a16:creationId xmlns:a16="http://schemas.microsoft.com/office/drawing/2014/main" id="{D2581F9D-1F14-4D43-BDAE-7647504F4CF0}"/>
              </a:ext>
            </a:extLst>
          </p:cNvPr>
          <p:cNvSpPr/>
          <p:nvPr/>
        </p:nvSpPr>
        <p:spPr>
          <a:xfrm>
            <a:off x="4748019" y="3724200"/>
            <a:ext cx="1463040" cy="640080"/>
          </a:xfrm>
          <a:prstGeom prst="rect">
            <a:avLst/>
          </a:prstGeom>
          <a:solidFill>
            <a:schemeClr val="bg1">
              <a:lumMod val="65000"/>
            </a:schemeClr>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r>
              <a:rPr lang="en-AU" sz="11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Vendor Management</a:t>
            </a:r>
          </a:p>
        </p:txBody>
      </p:sp>
      <p:sp>
        <p:nvSpPr>
          <p:cNvPr id="20" name="Rectangle 19">
            <a:extLst>
              <a:ext uri="{FF2B5EF4-FFF2-40B4-BE49-F238E27FC236}">
                <a16:creationId xmlns:a16="http://schemas.microsoft.com/office/drawing/2014/main" id="{96144AA4-3560-3A48-B963-7CEBAA0EA576}"/>
              </a:ext>
            </a:extLst>
          </p:cNvPr>
          <p:cNvSpPr/>
          <p:nvPr/>
        </p:nvSpPr>
        <p:spPr>
          <a:xfrm>
            <a:off x="4735135" y="3013485"/>
            <a:ext cx="1463040" cy="640080"/>
          </a:xfrm>
          <a:prstGeom prst="rect">
            <a:avLst/>
          </a:prstGeom>
          <a:solidFill>
            <a:schemeClr val="bg1">
              <a:lumMod val="65000"/>
            </a:schemeClr>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r>
              <a:rPr lang="en-AU" sz="11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Organizational Change Management</a:t>
            </a:r>
          </a:p>
        </p:txBody>
      </p:sp>
      <p:sp>
        <p:nvSpPr>
          <p:cNvPr id="21" name="Rectangle 20">
            <a:extLst>
              <a:ext uri="{FF2B5EF4-FFF2-40B4-BE49-F238E27FC236}">
                <a16:creationId xmlns:a16="http://schemas.microsoft.com/office/drawing/2014/main" id="{D7E815AD-2D2A-6B40-B1E3-95972135EFBE}"/>
              </a:ext>
            </a:extLst>
          </p:cNvPr>
          <p:cNvSpPr/>
          <p:nvPr/>
        </p:nvSpPr>
        <p:spPr>
          <a:xfrm>
            <a:off x="2907030" y="3013485"/>
            <a:ext cx="1463040" cy="640080"/>
          </a:xfrm>
          <a:prstGeom prst="rect">
            <a:avLst/>
          </a:prstGeom>
          <a:solidFill>
            <a:schemeClr val="bg1">
              <a:lumMod val="65000"/>
            </a:schemeClr>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r>
              <a:rPr lang="en-AU" sz="11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Identity &amp; Access Management</a:t>
            </a:r>
          </a:p>
        </p:txBody>
      </p:sp>
      <p:sp>
        <p:nvSpPr>
          <p:cNvPr id="22" name="Rectangle 21">
            <a:extLst>
              <a:ext uri="{FF2B5EF4-FFF2-40B4-BE49-F238E27FC236}">
                <a16:creationId xmlns:a16="http://schemas.microsoft.com/office/drawing/2014/main" id="{60622699-0B59-544A-8748-72C1E07A5A19}"/>
              </a:ext>
            </a:extLst>
          </p:cNvPr>
          <p:cNvSpPr/>
          <p:nvPr/>
        </p:nvSpPr>
        <p:spPr>
          <a:xfrm>
            <a:off x="2920486" y="1627132"/>
            <a:ext cx="1463040" cy="640080"/>
          </a:xfrm>
          <a:prstGeom prst="rect">
            <a:avLst/>
          </a:prstGeom>
          <a:solidFill>
            <a:schemeClr val="bg1">
              <a:lumMod val="65000"/>
            </a:schemeClr>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r>
              <a:rPr lang="en-AU" sz="11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IT Change Management</a:t>
            </a:r>
          </a:p>
        </p:txBody>
      </p:sp>
      <p:sp>
        <p:nvSpPr>
          <p:cNvPr id="23" name="Rectangle 22">
            <a:extLst>
              <a:ext uri="{FF2B5EF4-FFF2-40B4-BE49-F238E27FC236}">
                <a16:creationId xmlns:a16="http://schemas.microsoft.com/office/drawing/2014/main" id="{9BFC862F-2935-1B44-B526-D44C2AFD23A5}"/>
              </a:ext>
            </a:extLst>
          </p:cNvPr>
          <p:cNvSpPr/>
          <p:nvPr/>
        </p:nvSpPr>
        <p:spPr>
          <a:xfrm>
            <a:off x="2915739" y="2319950"/>
            <a:ext cx="1463040" cy="640080"/>
          </a:xfrm>
          <a:prstGeom prst="rect">
            <a:avLst/>
          </a:prstGeom>
          <a:solidFill>
            <a:schemeClr val="bg1">
              <a:lumMod val="65000"/>
            </a:schemeClr>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r>
              <a:rPr lang="en-AU" sz="11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Resource Inventory Management</a:t>
            </a:r>
          </a:p>
        </p:txBody>
      </p:sp>
      <p:sp>
        <p:nvSpPr>
          <p:cNvPr id="24" name="Rectangle 23">
            <a:extLst>
              <a:ext uri="{FF2B5EF4-FFF2-40B4-BE49-F238E27FC236}">
                <a16:creationId xmlns:a16="http://schemas.microsoft.com/office/drawing/2014/main" id="{CF738AC5-23C2-B544-B1FF-25447C50C2E5}"/>
              </a:ext>
            </a:extLst>
          </p:cNvPr>
          <p:cNvSpPr/>
          <p:nvPr/>
        </p:nvSpPr>
        <p:spPr>
          <a:xfrm>
            <a:off x="2792730" y="985466"/>
            <a:ext cx="1691640" cy="3520440"/>
          </a:xfrm>
          <a:prstGeom prst="rect">
            <a:avLst/>
          </a:prstGeom>
          <a:noFill/>
          <a:ln>
            <a:solidFill>
              <a:schemeClr val="accent3"/>
            </a:solidFill>
            <a:prstDash val="dash"/>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AU" sz="1200" b="1" dirty="0">
                <a:solidFill>
                  <a:schemeClr val="accent3"/>
                </a:solidFill>
                <a:effectLst>
                  <a:outerShdw blurRad="50800" dist="38100" dir="2700000" algn="tl" rotWithShape="0">
                    <a:prstClr val="black">
                      <a:alpha val="40000"/>
                    </a:prstClr>
                  </a:outerShdw>
                </a:effectLst>
                <a:latin typeface="Amazon Ember" panose="020B0603020204020204" pitchFamily="34" charset="0"/>
                <a:ea typeface="Amazon Ember" panose="020B0603020204020204" pitchFamily="34" charset="0"/>
                <a:cs typeface="Amazon Ember" panose="020B0603020204020204" pitchFamily="34" charset="0"/>
              </a:rPr>
              <a:t>Security &amp; Control Functions</a:t>
            </a:r>
            <a:endParaRPr lang="en-AU" sz="1100" b="1" dirty="0">
              <a:solidFill>
                <a:schemeClr val="accent3"/>
              </a:solidFill>
              <a:effectLst>
                <a:outerShdw blurRad="50800" dist="38100" dir="2700000" algn="tl" rotWithShape="0">
                  <a:prstClr val="black">
                    <a:alpha val="40000"/>
                  </a:prstClr>
                </a:outerShdw>
              </a:effectLst>
              <a:latin typeface="Amazon Ember" panose="020B0603020204020204" pitchFamily="34" charset="0"/>
              <a:ea typeface="Amazon Ember" panose="020B0603020204020204" pitchFamily="34" charset="0"/>
              <a:cs typeface="Amazon Ember" panose="020B0603020204020204" pitchFamily="34" charset="0"/>
            </a:endParaRPr>
          </a:p>
        </p:txBody>
      </p:sp>
      <p:sp>
        <p:nvSpPr>
          <p:cNvPr id="25" name="Rectangle 24">
            <a:extLst>
              <a:ext uri="{FF2B5EF4-FFF2-40B4-BE49-F238E27FC236}">
                <a16:creationId xmlns:a16="http://schemas.microsoft.com/office/drawing/2014/main" id="{F47CA041-F233-AE45-B9A6-BE897233562D}"/>
              </a:ext>
            </a:extLst>
          </p:cNvPr>
          <p:cNvSpPr/>
          <p:nvPr/>
        </p:nvSpPr>
        <p:spPr>
          <a:xfrm>
            <a:off x="2907030" y="3724200"/>
            <a:ext cx="1463040" cy="640080"/>
          </a:xfrm>
          <a:prstGeom prst="rect">
            <a:avLst/>
          </a:prstGeom>
          <a:solidFill>
            <a:schemeClr val="bg1">
              <a:lumMod val="65000"/>
            </a:schemeClr>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r>
              <a:rPr lang="en-AU" sz="11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Security Management</a:t>
            </a:r>
          </a:p>
        </p:txBody>
      </p:sp>
    </p:spTree>
    <p:extLst>
      <p:ext uri="{BB962C8B-B14F-4D97-AF65-F5344CB8AC3E}">
        <p14:creationId xmlns:p14="http://schemas.microsoft.com/office/powerpoint/2010/main" val="3911737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500"/>
                                        <p:tgtEl>
                                          <p:spTgt spid="2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4"/>
                                        </p:tgtEl>
                                        <p:attrNameLst>
                                          <p:attrName>style.visibility</p:attrName>
                                        </p:attrNameLst>
                                      </p:cBhvr>
                                      <p:to>
                                        <p:strVal val="visible"/>
                                      </p:to>
                                    </p:set>
                                    <p:animEffect transition="in" filter="fade">
                                      <p:cBhvr>
                                        <p:cTn id="16" dur="500"/>
                                        <p:tgtEl>
                                          <p:spTgt spid="2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fade">
                                      <p:cBhvr>
                                        <p:cTn id="19" dur="500"/>
                                        <p:tgtEl>
                                          <p:spTgt spid="25"/>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fade">
                                      <p:cBhvr>
                                        <p:cTn id="24" dur="500"/>
                                        <p:tgtEl>
                                          <p:spTgt spid="16"/>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500"/>
                                        <p:tgtEl>
                                          <p:spTgt spid="17"/>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fade">
                                      <p:cBhvr>
                                        <p:cTn id="30" dur="500"/>
                                        <p:tgtEl>
                                          <p:spTgt spid="18"/>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animEffect transition="in" filter="fade">
                                      <p:cBhvr>
                                        <p:cTn id="33" dur="500"/>
                                        <p:tgtEl>
                                          <p:spTgt spid="19"/>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0"/>
                                        </p:tgtEl>
                                        <p:attrNameLst>
                                          <p:attrName>style.visibility</p:attrName>
                                        </p:attrNameLst>
                                      </p:cBhvr>
                                      <p:to>
                                        <p:strVal val="visible"/>
                                      </p:to>
                                    </p:set>
                                    <p:animEffect transition="in" filter="fade">
                                      <p:cBhvr>
                                        <p:cTn id="36" dur="500"/>
                                        <p:tgtEl>
                                          <p:spTgt spid="20"/>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12"/>
                                        </p:tgtEl>
                                        <p:attrNameLst>
                                          <p:attrName>style.visibility</p:attrName>
                                        </p:attrNameLst>
                                      </p:cBhvr>
                                      <p:to>
                                        <p:strVal val="visible"/>
                                      </p:to>
                                    </p:set>
                                    <p:animEffect transition="in" filter="fade">
                                      <p:cBhvr>
                                        <p:cTn id="41" dur="500"/>
                                        <p:tgtEl>
                                          <p:spTgt spid="12"/>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fade">
                                      <p:cBhvr>
                                        <p:cTn id="44" dur="500"/>
                                        <p:tgtEl>
                                          <p:spTgt spid="13"/>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fade">
                                      <p:cBhvr>
                                        <p:cTn id="47" dur="500"/>
                                        <p:tgtEl>
                                          <p:spTgt spid="14"/>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OI Domains – Support Functions:</a:t>
            </a:r>
            <a:br>
              <a:rPr lang="en-US" b="1" dirty="0"/>
            </a:br>
            <a:r>
              <a:rPr lang="en-US" sz="2200" b="1" dirty="0"/>
              <a:t>Reporting &amp; Analytics</a:t>
            </a:r>
          </a:p>
        </p:txBody>
      </p:sp>
      <p:sp>
        <p:nvSpPr>
          <p:cNvPr id="22" name="Text Placeholder 8"/>
          <p:cNvSpPr txBox="1">
            <a:spLocks/>
          </p:cNvSpPr>
          <p:nvPr/>
        </p:nvSpPr>
        <p:spPr>
          <a:xfrm>
            <a:off x="321952" y="1253088"/>
            <a:ext cx="3811915" cy="1231342"/>
          </a:xfrm>
          <a:prstGeom prst="rect">
            <a:avLst/>
          </a:prstGeom>
          <a:noFill/>
        </p:spPr>
        <p:txBody>
          <a:bodyPr vert="horz" lIns="0" tIns="0" rIns="0" bIns="0" rtlCol="0" anchor="t">
            <a:noAutofit/>
          </a:bodyPr>
          <a:lstStyle>
            <a:lvl1pPr marL="0" indent="0" algn="l" defTabSz="914400" rtl="0" eaLnBrk="1" latinLnBrk="0" hangingPunct="1">
              <a:lnSpc>
                <a:spcPct val="120000"/>
              </a:lnSpc>
              <a:spcBef>
                <a:spcPts val="600"/>
              </a:spcBef>
              <a:spcAft>
                <a:spcPts val="1200"/>
              </a:spcAft>
              <a:buFont typeface="Arial" panose="020B0604020202020204" pitchFamily="34" charset="0"/>
              <a:buNone/>
              <a:defRPr sz="1600" b="0" i="1" kern="1200" spc="0">
                <a:solidFill>
                  <a:schemeClr val="bg2"/>
                </a:solidFill>
                <a:latin typeface="Corbel" panose="020B0503020204020204" pitchFamily="34" charset="0"/>
                <a:ea typeface="+mn-ea"/>
                <a:cs typeface="+mn-cs"/>
              </a:defRPr>
            </a:lvl1pPr>
            <a:lvl2pPr marL="0" indent="0" algn="l" defTabSz="914400" rtl="0" eaLnBrk="1" latinLnBrk="0" hangingPunct="1">
              <a:lnSpc>
                <a:spcPct val="100000"/>
              </a:lnSpc>
              <a:spcBef>
                <a:spcPts val="0"/>
              </a:spcBef>
              <a:spcAft>
                <a:spcPts val="600"/>
              </a:spcAft>
              <a:buFont typeface="Arial" panose="020B0604020202020204" pitchFamily="34" charset="0"/>
              <a:buNone/>
              <a:defRPr sz="1500" i="1" kern="1200">
                <a:solidFill>
                  <a:schemeClr val="tx2"/>
                </a:solidFill>
                <a:latin typeface="Corbel" panose="020B0503020204020204" pitchFamily="34" charset="0"/>
                <a:ea typeface="+mn-ea"/>
                <a:cs typeface="+mn-cs"/>
              </a:defRPr>
            </a:lvl2pPr>
            <a:lvl3pPr marL="0" indent="0" algn="l" defTabSz="914400" rtl="0" eaLnBrk="1" latinLnBrk="0" hangingPunct="1">
              <a:lnSpc>
                <a:spcPct val="110000"/>
              </a:lnSpc>
              <a:spcBef>
                <a:spcPts val="600"/>
              </a:spcBef>
              <a:spcAft>
                <a:spcPts val="0"/>
              </a:spcAft>
              <a:buFont typeface="Arial" panose="020B0604020202020204" pitchFamily="34" charset="0"/>
              <a:buNone/>
              <a:defRPr sz="1100" b="1" kern="1200">
                <a:solidFill>
                  <a:schemeClr val="accent4"/>
                </a:solidFill>
                <a:latin typeface="+mj-lt"/>
                <a:ea typeface="+mn-ea"/>
                <a:cs typeface="Arial" panose="020B0604020202020204" pitchFamily="34" charset="0"/>
              </a:defRPr>
            </a:lvl3pPr>
            <a:lvl4pPr marL="0" indent="0" algn="l" defTabSz="914400" rtl="0" eaLnBrk="1" latinLnBrk="0" hangingPunct="1">
              <a:lnSpc>
                <a:spcPct val="114000"/>
              </a:lnSpc>
              <a:spcBef>
                <a:spcPts val="600"/>
              </a:spcBef>
              <a:spcAft>
                <a:spcPts val="600"/>
              </a:spcAft>
              <a:buFont typeface="Arial" panose="020B0604020202020204" pitchFamily="34" charset="0"/>
              <a:buNone/>
              <a:defRPr sz="1100" kern="1200">
                <a:solidFill>
                  <a:schemeClr val="tx2"/>
                </a:solidFill>
                <a:latin typeface="+mj-lt"/>
                <a:ea typeface="+mn-ea"/>
                <a:cs typeface="Arial" panose="020B0604020202020204" pitchFamily="34" charset="0"/>
              </a:defRPr>
            </a:lvl4pPr>
            <a:lvl5pPr marL="171450" indent="0" algn="l" defTabSz="914400" rtl="0" eaLnBrk="1" latinLnBrk="0" hangingPunct="1">
              <a:lnSpc>
                <a:spcPct val="95000"/>
              </a:lnSpc>
              <a:spcBef>
                <a:spcPts val="0"/>
              </a:spcBef>
              <a:spcAft>
                <a:spcPts val="600"/>
              </a:spcAft>
              <a:buFont typeface="Arial" panose="020B0604020202020204" pitchFamily="34" charset="0"/>
              <a:buNone/>
              <a:defRPr sz="1100" kern="1200">
                <a:solidFill>
                  <a:schemeClr val="tx2"/>
                </a:solidFill>
                <a:latin typeface="+mj-lt"/>
                <a:ea typeface="+mn-ea"/>
                <a:cs typeface="Arial" panose="020B0604020202020204" pitchFamily="34" charset="0"/>
              </a:defRPr>
            </a:lvl5pPr>
            <a:lvl6pPr marL="344488" indent="-173038" algn="l" defTabSz="914400" rtl="0" eaLnBrk="1" latinLnBrk="0" hangingPunct="1">
              <a:lnSpc>
                <a:spcPct val="85000"/>
              </a:lnSpc>
              <a:spcBef>
                <a:spcPct val="20000"/>
              </a:spcBef>
              <a:spcAft>
                <a:spcPts val="600"/>
              </a:spcAft>
              <a:buFont typeface="Arial" panose="020B0604020202020204" pitchFamily="34" charset="0"/>
              <a:buChar char="•"/>
              <a:defRPr sz="1100" kern="1200" baseline="0">
                <a:solidFill>
                  <a:schemeClr val="tx2"/>
                </a:solidFill>
                <a:latin typeface="+mj-lt"/>
                <a:ea typeface="+mn-ea"/>
                <a:cs typeface="+mn-cs"/>
              </a:defRPr>
            </a:lvl6pPr>
            <a:lvl7pPr marL="0" indent="0" algn="l" defTabSz="914400" rtl="0" eaLnBrk="1" latinLnBrk="0" hangingPunct="1">
              <a:spcBef>
                <a:spcPts val="600"/>
              </a:spcBef>
              <a:spcAft>
                <a:spcPts val="600"/>
              </a:spcAft>
              <a:buClr>
                <a:schemeClr val="bg2"/>
              </a:buClr>
              <a:buFont typeface="Arial" panose="020B0604020202020204" pitchFamily="34" charset="0"/>
              <a:buChar char="​"/>
              <a:defRPr sz="1500" i="1" kern="1200" baseline="0">
                <a:solidFill>
                  <a:schemeClr val="bg2"/>
                </a:solidFill>
                <a:latin typeface="Corbel" panose="020B0503020204020204" pitchFamily="34" charset="0"/>
                <a:ea typeface="+mn-ea"/>
                <a:cs typeface="+mn-cs"/>
              </a:defRPr>
            </a:lvl7pPr>
            <a:lvl8pPr marL="171450" indent="-171450" algn="l" defTabSz="914400" rtl="0" eaLnBrk="1" latinLnBrk="0" hangingPunct="1">
              <a:spcBef>
                <a:spcPts val="0"/>
              </a:spcBef>
              <a:spcAft>
                <a:spcPts val="600"/>
              </a:spcAft>
              <a:buFont typeface="Arial" panose="020B0604020202020204" pitchFamily="34" charset="0"/>
              <a:buChar char="•"/>
              <a:defRPr sz="1100" kern="1200">
                <a:solidFill>
                  <a:schemeClr val="bg2"/>
                </a:solidFill>
                <a:latin typeface="Corbel" panose="020B0503020204020204" pitchFamily="34" charset="0"/>
                <a:ea typeface="+mn-ea"/>
                <a:cs typeface="+mn-cs"/>
              </a:defRPr>
            </a:lvl8pPr>
            <a:lvl9pPr marL="344488" indent="-173038" algn="l" defTabSz="914400" rtl="0" eaLnBrk="1" latinLnBrk="0" hangingPunct="1">
              <a:spcBef>
                <a:spcPct val="20000"/>
              </a:spcBef>
              <a:spcAft>
                <a:spcPts val="600"/>
              </a:spcAft>
              <a:buFont typeface="Arial" panose="020B0604020202020204" pitchFamily="34" charset="0"/>
              <a:buChar char="•"/>
              <a:defRPr sz="1100" kern="1200">
                <a:solidFill>
                  <a:schemeClr val="bg2"/>
                </a:solidFill>
                <a:latin typeface="Corbel" panose="020B0503020204020204" pitchFamily="34" charset="0"/>
                <a:ea typeface="+mn-ea"/>
                <a:cs typeface="+mn-cs"/>
              </a:defRPr>
            </a:lvl9pPr>
          </a:lstStyle>
          <a:p>
            <a:pPr lvl="0">
              <a:defRPr/>
            </a:pPr>
            <a:r>
              <a:rPr lang="en-AU" sz="2000" b="1" i="0" dirty="0">
                <a:solidFill>
                  <a:srgbClr val="595A5D"/>
                </a:solidFill>
                <a:latin typeface="Arial" charset="0"/>
                <a:ea typeface="Arial" charset="0"/>
                <a:cs typeface="Arial" charset="0"/>
              </a:rPr>
              <a:t>Synopsis</a:t>
            </a:r>
            <a:br>
              <a:rPr lang="en-AU" sz="1400" b="1" i="0" dirty="0">
                <a:solidFill>
                  <a:srgbClr val="595A5D"/>
                </a:solidFill>
                <a:latin typeface="Arial" charset="0"/>
                <a:ea typeface="Arial" charset="0"/>
                <a:cs typeface="Arial" charset="0"/>
              </a:rPr>
            </a:br>
            <a:r>
              <a:rPr lang="en-US" sz="1400" dirty="0"/>
              <a:t> </a:t>
            </a:r>
            <a:r>
              <a:rPr lang="en-US" sz="1200" i="0" dirty="0">
                <a:solidFill>
                  <a:schemeClr val="tx1"/>
                </a:solidFill>
                <a:latin typeface="+mn-lt"/>
              </a:rPr>
              <a:t>The measurement, analysis, &amp; communication of observations to help improve operational activities</a:t>
            </a:r>
            <a:r>
              <a:rPr lang="en-AU" sz="1200" i="0" dirty="0">
                <a:solidFill>
                  <a:schemeClr val="tx1"/>
                </a:solidFill>
                <a:latin typeface="+mn-lt"/>
                <a:ea typeface="Arial" charset="0"/>
                <a:cs typeface="Arial" charset="0"/>
              </a:rPr>
              <a:t>.</a:t>
            </a:r>
          </a:p>
          <a:p>
            <a:pPr marL="0" marR="0" lvl="0" indent="0" algn="l" defTabSz="914400" rtl="0" eaLnBrk="1" fontAlgn="auto" latinLnBrk="0" hangingPunct="1">
              <a:lnSpc>
                <a:spcPct val="120000"/>
              </a:lnSpc>
              <a:spcBef>
                <a:spcPts val="600"/>
              </a:spcBef>
              <a:spcAft>
                <a:spcPts val="1200"/>
              </a:spcAft>
              <a:buClrTx/>
              <a:buSzTx/>
              <a:buFont typeface="Arial" panose="020B0604020202020204" pitchFamily="34" charset="0"/>
              <a:buNone/>
              <a:tabLst/>
              <a:defRPr/>
            </a:pPr>
            <a:endParaRPr kumimoji="0" lang="en-AU" b="1" i="0" u="none" strike="noStrike" kern="1200" cap="none" spc="0" normalizeH="0" baseline="0" noProof="0" dirty="0">
              <a:ln>
                <a:noFill/>
              </a:ln>
              <a:solidFill>
                <a:srgbClr val="595A5D"/>
              </a:solidFill>
              <a:effectLst/>
              <a:uLnTx/>
              <a:uFillTx/>
              <a:latin typeface="Arial" charset="0"/>
              <a:ea typeface="Arial" charset="0"/>
              <a:cs typeface="Arial" charset="0"/>
            </a:endParaRPr>
          </a:p>
        </p:txBody>
      </p:sp>
      <p:sp>
        <p:nvSpPr>
          <p:cNvPr id="27" name="Text Placeholder 8"/>
          <p:cNvSpPr txBox="1">
            <a:spLocks/>
          </p:cNvSpPr>
          <p:nvPr/>
        </p:nvSpPr>
        <p:spPr>
          <a:xfrm>
            <a:off x="309920" y="2765332"/>
            <a:ext cx="4154105" cy="1688579"/>
          </a:xfrm>
          <a:prstGeom prst="rect">
            <a:avLst/>
          </a:prstGeom>
        </p:spPr>
        <p:txBody>
          <a:bodyPr vert="horz" lIns="0" tIns="0" rIns="0" bIns="0" rtlCol="0" anchor="t">
            <a:noAutofit/>
          </a:bodyPr>
          <a:lstStyle>
            <a:lvl1pPr marL="0" indent="0" algn="l" defTabSz="914400" rtl="0" eaLnBrk="1" latinLnBrk="0" hangingPunct="1">
              <a:lnSpc>
                <a:spcPct val="120000"/>
              </a:lnSpc>
              <a:spcBef>
                <a:spcPts val="600"/>
              </a:spcBef>
              <a:spcAft>
                <a:spcPts val="1200"/>
              </a:spcAft>
              <a:buFont typeface="Arial" panose="020B0604020202020204" pitchFamily="34" charset="0"/>
              <a:buNone/>
              <a:defRPr sz="1600" b="0" i="1" kern="1200" spc="0">
                <a:solidFill>
                  <a:schemeClr val="bg2"/>
                </a:solidFill>
                <a:latin typeface="Corbel" panose="020B0503020204020204" pitchFamily="34" charset="0"/>
                <a:ea typeface="+mn-ea"/>
                <a:cs typeface="+mn-cs"/>
              </a:defRPr>
            </a:lvl1pPr>
            <a:lvl2pPr marL="0" indent="0" algn="l" defTabSz="914400" rtl="0" eaLnBrk="1" latinLnBrk="0" hangingPunct="1">
              <a:lnSpc>
                <a:spcPct val="100000"/>
              </a:lnSpc>
              <a:spcBef>
                <a:spcPts val="0"/>
              </a:spcBef>
              <a:spcAft>
                <a:spcPts val="600"/>
              </a:spcAft>
              <a:buFont typeface="Arial" panose="020B0604020202020204" pitchFamily="34" charset="0"/>
              <a:buNone/>
              <a:defRPr sz="1500" i="1" kern="1200">
                <a:solidFill>
                  <a:schemeClr val="tx2"/>
                </a:solidFill>
                <a:latin typeface="Corbel" panose="020B0503020204020204" pitchFamily="34" charset="0"/>
                <a:ea typeface="+mn-ea"/>
                <a:cs typeface="+mn-cs"/>
              </a:defRPr>
            </a:lvl2pPr>
            <a:lvl3pPr marL="0" indent="0" algn="l" defTabSz="914400" rtl="0" eaLnBrk="1" latinLnBrk="0" hangingPunct="1">
              <a:lnSpc>
                <a:spcPct val="110000"/>
              </a:lnSpc>
              <a:spcBef>
                <a:spcPts val="600"/>
              </a:spcBef>
              <a:spcAft>
                <a:spcPts val="0"/>
              </a:spcAft>
              <a:buFont typeface="Arial" panose="020B0604020202020204" pitchFamily="34" charset="0"/>
              <a:buNone/>
              <a:defRPr sz="1100" b="1" kern="1200">
                <a:solidFill>
                  <a:schemeClr val="accent4"/>
                </a:solidFill>
                <a:latin typeface="+mj-lt"/>
                <a:ea typeface="+mn-ea"/>
                <a:cs typeface="Arial" panose="020B0604020202020204" pitchFamily="34" charset="0"/>
              </a:defRPr>
            </a:lvl3pPr>
            <a:lvl4pPr marL="0" indent="0" algn="l" defTabSz="914400" rtl="0" eaLnBrk="1" latinLnBrk="0" hangingPunct="1">
              <a:lnSpc>
                <a:spcPct val="114000"/>
              </a:lnSpc>
              <a:spcBef>
                <a:spcPts val="600"/>
              </a:spcBef>
              <a:spcAft>
                <a:spcPts val="600"/>
              </a:spcAft>
              <a:buFont typeface="Arial" panose="020B0604020202020204" pitchFamily="34" charset="0"/>
              <a:buNone/>
              <a:defRPr sz="1100" kern="1200">
                <a:solidFill>
                  <a:schemeClr val="tx2"/>
                </a:solidFill>
                <a:latin typeface="+mj-lt"/>
                <a:ea typeface="+mn-ea"/>
                <a:cs typeface="Arial" panose="020B0604020202020204" pitchFamily="34" charset="0"/>
              </a:defRPr>
            </a:lvl4pPr>
            <a:lvl5pPr marL="171450" indent="0" algn="l" defTabSz="914400" rtl="0" eaLnBrk="1" latinLnBrk="0" hangingPunct="1">
              <a:lnSpc>
                <a:spcPct val="95000"/>
              </a:lnSpc>
              <a:spcBef>
                <a:spcPts val="0"/>
              </a:spcBef>
              <a:spcAft>
                <a:spcPts val="600"/>
              </a:spcAft>
              <a:buFont typeface="Arial" panose="020B0604020202020204" pitchFamily="34" charset="0"/>
              <a:buNone/>
              <a:defRPr sz="1100" kern="1200">
                <a:solidFill>
                  <a:schemeClr val="tx2"/>
                </a:solidFill>
                <a:latin typeface="+mj-lt"/>
                <a:ea typeface="+mn-ea"/>
                <a:cs typeface="Arial" panose="020B0604020202020204" pitchFamily="34" charset="0"/>
              </a:defRPr>
            </a:lvl5pPr>
            <a:lvl6pPr marL="344488" indent="-173038" algn="l" defTabSz="914400" rtl="0" eaLnBrk="1" latinLnBrk="0" hangingPunct="1">
              <a:lnSpc>
                <a:spcPct val="85000"/>
              </a:lnSpc>
              <a:spcBef>
                <a:spcPct val="20000"/>
              </a:spcBef>
              <a:spcAft>
                <a:spcPts val="600"/>
              </a:spcAft>
              <a:buFont typeface="Arial" panose="020B0604020202020204" pitchFamily="34" charset="0"/>
              <a:buChar char="•"/>
              <a:defRPr sz="1100" kern="1200" baseline="0">
                <a:solidFill>
                  <a:schemeClr val="tx2"/>
                </a:solidFill>
                <a:latin typeface="+mj-lt"/>
                <a:ea typeface="+mn-ea"/>
                <a:cs typeface="+mn-cs"/>
              </a:defRPr>
            </a:lvl6pPr>
            <a:lvl7pPr marL="0" indent="0" algn="l" defTabSz="914400" rtl="0" eaLnBrk="1" latinLnBrk="0" hangingPunct="1">
              <a:spcBef>
                <a:spcPts val="600"/>
              </a:spcBef>
              <a:spcAft>
                <a:spcPts val="600"/>
              </a:spcAft>
              <a:buClr>
                <a:schemeClr val="bg2"/>
              </a:buClr>
              <a:buFont typeface="Arial" panose="020B0604020202020204" pitchFamily="34" charset="0"/>
              <a:buChar char="​"/>
              <a:defRPr sz="1500" i="1" kern="1200" baseline="0">
                <a:solidFill>
                  <a:schemeClr val="bg2"/>
                </a:solidFill>
                <a:latin typeface="Corbel" panose="020B0503020204020204" pitchFamily="34" charset="0"/>
                <a:ea typeface="+mn-ea"/>
                <a:cs typeface="+mn-cs"/>
              </a:defRPr>
            </a:lvl7pPr>
            <a:lvl8pPr marL="171450" indent="-171450" algn="l" defTabSz="914400" rtl="0" eaLnBrk="1" latinLnBrk="0" hangingPunct="1">
              <a:spcBef>
                <a:spcPts val="0"/>
              </a:spcBef>
              <a:spcAft>
                <a:spcPts val="600"/>
              </a:spcAft>
              <a:buFont typeface="Arial" panose="020B0604020202020204" pitchFamily="34" charset="0"/>
              <a:buChar char="•"/>
              <a:defRPr sz="1100" kern="1200">
                <a:solidFill>
                  <a:schemeClr val="bg2"/>
                </a:solidFill>
                <a:latin typeface="Corbel" panose="020B0503020204020204" pitchFamily="34" charset="0"/>
                <a:ea typeface="+mn-ea"/>
                <a:cs typeface="+mn-cs"/>
              </a:defRPr>
            </a:lvl8pPr>
            <a:lvl9pPr marL="344488" indent="-173038" algn="l" defTabSz="914400" rtl="0" eaLnBrk="1" latinLnBrk="0" hangingPunct="1">
              <a:spcBef>
                <a:spcPct val="20000"/>
              </a:spcBef>
              <a:spcAft>
                <a:spcPts val="600"/>
              </a:spcAft>
              <a:buFont typeface="Arial" panose="020B0604020202020204" pitchFamily="34" charset="0"/>
              <a:buChar char="•"/>
              <a:defRPr sz="1100" kern="1200">
                <a:solidFill>
                  <a:schemeClr val="bg2"/>
                </a:solidFill>
                <a:latin typeface="Corbel" panose="020B0503020204020204" pitchFamily="34" charset="0"/>
                <a:ea typeface="+mn-ea"/>
                <a:cs typeface="+mn-cs"/>
              </a:defRPr>
            </a:lvl9pPr>
          </a:lstStyle>
          <a:p>
            <a:pPr marL="0" marR="0" lvl="0" indent="0" algn="l" defTabSz="914400" rtl="0" eaLnBrk="1" fontAlgn="auto" latinLnBrk="0" hangingPunct="1">
              <a:lnSpc>
                <a:spcPct val="120000"/>
              </a:lnSpc>
              <a:spcBef>
                <a:spcPts val="600"/>
              </a:spcBef>
              <a:spcAft>
                <a:spcPts val="1200"/>
              </a:spcAft>
              <a:buClrTx/>
              <a:buSzTx/>
              <a:buFont typeface="Arial" panose="020B0604020202020204" pitchFamily="34" charset="0"/>
              <a:buNone/>
              <a:tabLst/>
              <a:defRPr/>
            </a:pPr>
            <a:r>
              <a:rPr kumimoji="0" lang="en-AU" sz="2000" b="1" i="0" u="none" strike="noStrike" kern="1200" cap="none" spc="0" normalizeH="0" baseline="0" noProof="0" dirty="0">
                <a:ln>
                  <a:noFill/>
                </a:ln>
                <a:solidFill>
                  <a:srgbClr val="595A5D"/>
                </a:solidFill>
                <a:effectLst/>
                <a:uLnTx/>
                <a:uFillTx/>
                <a:latin typeface="Arial" charset="0"/>
                <a:ea typeface="Arial" charset="0"/>
                <a:cs typeface="Arial" charset="0"/>
              </a:rPr>
              <a:t>Why</a:t>
            </a:r>
            <a:r>
              <a:rPr kumimoji="0" lang="en-AU" sz="2000" b="1" i="0" u="none" strike="noStrike" kern="1200" cap="none" spc="0" normalizeH="0" noProof="0" dirty="0">
                <a:ln>
                  <a:noFill/>
                </a:ln>
                <a:solidFill>
                  <a:srgbClr val="595A5D"/>
                </a:solidFill>
                <a:effectLst/>
                <a:uLnTx/>
                <a:uFillTx/>
                <a:latin typeface="Arial" charset="0"/>
                <a:ea typeface="Arial" charset="0"/>
                <a:cs typeface="Arial" charset="0"/>
              </a:rPr>
              <a:t> is the OI Function Important?</a:t>
            </a:r>
          </a:p>
          <a:p>
            <a:pPr marL="285750" lvl="0" indent="-285750">
              <a:spcBef>
                <a:spcPts val="0"/>
              </a:spcBef>
              <a:spcAft>
                <a:spcPts val="0"/>
              </a:spcAft>
              <a:buFont typeface="Arial" charset="0"/>
              <a:buChar char="•"/>
              <a:defRPr/>
            </a:pPr>
            <a:r>
              <a:rPr lang="en-US" sz="1200" i="0" dirty="0">
                <a:solidFill>
                  <a:schemeClr val="tx1"/>
                </a:solidFill>
                <a:latin typeface="+mn-lt"/>
              </a:rPr>
              <a:t>Determine what levels of service are providing,</a:t>
            </a:r>
          </a:p>
          <a:p>
            <a:pPr marL="285750" lvl="0" indent="-285750">
              <a:spcBef>
                <a:spcPts val="0"/>
              </a:spcBef>
              <a:spcAft>
                <a:spcPts val="0"/>
              </a:spcAft>
              <a:buFont typeface="Arial" charset="0"/>
              <a:buChar char="•"/>
              <a:defRPr/>
            </a:pPr>
            <a:r>
              <a:rPr lang="en-US" sz="1200" i="0" dirty="0">
                <a:solidFill>
                  <a:schemeClr val="tx1"/>
                </a:solidFill>
                <a:latin typeface="+mn-lt"/>
              </a:rPr>
              <a:t>Determine where the issues are within the platform and develop corrective actions</a:t>
            </a:r>
          </a:p>
          <a:p>
            <a:pPr marL="285750" lvl="0" indent="-285750">
              <a:spcBef>
                <a:spcPts val="0"/>
              </a:spcBef>
              <a:spcAft>
                <a:spcPts val="0"/>
              </a:spcAft>
              <a:buFont typeface="Arial" charset="0"/>
              <a:buChar char="•"/>
              <a:defRPr/>
            </a:pPr>
            <a:r>
              <a:rPr lang="en-US" sz="1200" i="0" dirty="0">
                <a:solidFill>
                  <a:schemeClr val="tx1"/>
                </a:solidFill>
                <a:latin typeface="+mn-lt"/>
              </a:rPr>
              <a:t>Determine when service levels are breached</a:t>
            </a:r>
          </a:p>
          <a:p>
            <a:pPr marL="285750" lvl="0" indent="-285750">
              <a:spcBef>
                <a:spcPts val="0"/>
              </a:spcBef>
              <a:spcAft>
                <a:spcPts val="0"/>
              </a:spcAft>
              <a:buFont typeface="Arial" charset="0"/>
              <a:buChar char="•"/>
              <a:defRPr/>
            </a:pPr>
            <a:r>
              <a:rPr lang="en-AU" sz="1200" i="0" dirty="0">
                <a:solidFill>
                  <a:srgbClr val="595A5D"/>
                </a:solidFill>
                <a:latin typeface="Arial" charset="0"/>
                <a:ea typeface="Arial" charset="0"/>
                <a:cs typeface="Arial" charset="0"/>
              </a:rPr>
              <a:t>Control spend</a:t>
            </a:r>
          </a:p>
        </p:txBody>
      </p:sp>
      <p:sp>
        <p:nvSpPr>
          <p:cNvPr id="11" name="Text Placeholder 8"/>
          <p:cNvSpPr txBox="1">
            <a:spLocks/>
          </p:cNvSpPr>
          <p:nvPr/>
        </p:nvSpPr>
        <p:spPr>
          <a:xfrm>
            <a:off x="4587240" y="1248844"/>
            <a:ext cx="4101863" cy="457652"/>
          </a:xfrm>
          <a:prstGeom prst="rect">
            <a:avLst/>
          </a:prstGeom>
        </p:spPr>
        <p:txBody>
          <a:bodyPr vert="horz" lIns="0" tIns="0" rIns="0" bIns="0" rtlCol="0" anchor="t">
            <a:noAutofit/>
          </a:bodyPr>
          <a:lstStyle>
            <a:lvl1pPr marL="0" indent="0" algn="l" defTabSz="914400" rtl="0" eaLnBrk="1" latinLnBrk="0" hangingPunct="1">
              <a:lnSpc>
                <a:spcPct val="120000"/>
              </a:lnSpc>
              <a:spcBef>
                <a:spcPts val="600"/>
              </a:spcBef>
              <a:spcAft>
                <a:spcPts val="1200"/>
              </a:spcAft>
              <a:buFont typeface="Arial" panose="020B0604020202020204" pitchFamily="34" charset="0"/>
              <a:buNone/>
              <a:defRPr sz="1600" b="0" i="1" kern="1200" spc="0">
                <a:solidFill>
                  <a:schemeClr val="bg2"/>
                </a:solidFill>
                <a:latin typeface="Corbel" panose="020B0503020204020204" pitchFamily="34" charset="0"/>
                <a:ea typeface="+mn-ea"/>
                <a:cs typeface="+mn-cs"/>
              </a:defRPr>
            </a:lvl1pPr>
            <a:lvl2pPr marL="0" indent="0" algn="l" defTabSz="914400" rtl="0" eaLnBrk="1" latinLnBrk="0" hangingPunct="1">
              <a:lnSpc>
                <a:spcPct val="100000"/>
              </a:lnSpc>
              <a:spcBef>
                <a:spcPts val="0"/>
              </a:spcBef>
              <a:spcAft>
                <a:spcPts val="600"/>
              </a:spcAft>
              <a:buFont typeface="Arial" panose="020B0604020202020204" pitchFamily="34" charset="0"/>
              <a:buNone/>
              <a:defRPr sz="1500" i="1" kern="1200">
                <a:solidFill>
                  <a:schemeClr val="tx2"/>
                </a:solidFill>
                <a:latin typeface="Corbel" panose="020B0503020204020204" pitchFamily="34" charset="0"/>
                <a:ea typeface="+mn-ea"/>
                <a:cs typeface="+mn-cs"/>
              </a:defRPr>
            </a:lvl2pPr>
            <a:lvl3pPr marL="0" indent="0" algn="l" defTabSz="914400" rtl="0" eaLnBrk="1" latinLnBrk="0" hangingPunct="1">
              <a:lnSpc>
                <a:spcPct val="110000"/>
              </a:lnSpc>
              <a:spcBef>
                <a:spcPts val="600"/>
              </a:spcBef>
              <a:spcAft>
                <a:spcPts val="0"/>
              </a:spcAft>
              <a:buFont typeface="Arial" panose="020B0604020202020204" pitchFamily="34" charset="0"/>
              <a:buNone/>
              <a:defRPr sz="1100" b="1" kern="1200">
                <a:solidFill>
                  <a:schemeClr val="accent4"/>
                </a:solidFill>
                <a:latin typeface="+mj-lt"/>
                <a:ea typeface="+mn-ea"/>
                <a:cs typeface="Arial" panose="020B0604020202020204" pitchFamily="34" charset="0"/>
              </a:defRPr>
            </a:lvl3pPr>
            <a:lvl4pPr marL="0" indent="0" algn="l" defTabSz="914400" rtl="0" eaLnBrk="1" latinLnBrk="0" hangingPunct="1">
              <a:lnSpc>
                <a:spcPct val="114000"/>
              </a:lnSpc>
              <a:spcBef>
                <a:spcPts val="600"/>
              </a:spcBef>
              <a:spcAft>
                <a:spcPts val="600"/>
              </a:spcAft>
              <a:buFont typeface="Arial" panose="020B0604020202020204" pitchFamily="34" charset="0"/>
              <a:buNone/>
              <a:defRPr sz="1100" kern="1200">
                <a:solidFill>
                  <a:schemeClr val="tx2"/>
                </a:solidFill>
                <a:latin typeface="+mj-lt"/>
                <a:ea typeface="+mn-ea"/>
                <a:cs typeface="Arial" panose="020B0604020202020204" pitchFamily="34" charset="0"/>
              </a:defRPr>
            </a:lvl4pPr>
            <a:lvl5pPr marL="171450" indent="0" algn="l" defTabSz="914400" rtl="0" eaLnBrk="1" latinLnBrk="0" hangingPunct="1">
              <a:lnSpc>
                <a:spcPct val="95000"/>
              </a:lnSpc>
              <a:spcBef>
                <a:spcPts val="0"/>
              </a:spcBef>
              <a:spcAft>
                <a:spcPts val="600"/>
              </a:spcAft>
              <a:buFont typeface="Arial" panose="020B0604020202020204" pitchFamily="34" charset="0"/>
              <a:buNone/>
              <a:defRPr sz="1100" kern="1200">
                <a:solidFill>
                  <a:schemeClr val="tx2"/>
                </a:solidFill>
                <a:latin typeface="+mj-lt"/>
                <a:ea typeface="+mn-ea"/>
                <a:cs typeface="Arial" panose="020B0604020202020204" pitchFamily="34" charset="0"/>
              </a:defRPr>
            </a:lvl5pPr>
            <a:lvl6pPr marL="344488" indent="-173038" algn="l" defTabSz="914400" rtl="0" eaLnBrk="1" latinLnBrk="0" hangingPunct="1">
              <a:lnSpc>
                <a:spcPct val="85000"/>
              </a:lnSpc>
              <a:spcBef>
                <a:spcPct val="20000"/>
              </a:spcBef>
              <a:spcAft>
                <a:spcPts val="600"/>
              </a:spcAft>
              <a:buFont typeface="Arial" panose="020B0604020202020204" pitchFamily="34" charset="0"/>
              <a:buChar char="•"/>
              <a:defRPr sz="1100" kern="1200" baseline="0">
                <a:solidFill>
                  <a:schemeClr val="tx2"/>
                </a:solidFill>
                <a:latin typeface="+mj-lt"/>
                <a:ea typeface="+mn-ea"/>
                <a:cs typeface="+mn-cs"/>
              </a:defRPr>
            </a:lvl6pPr>
            <a:lvl7pPr marL="0" indent="0" algn="l" defTabSz="914400" rtl="0" eaLnBrk="1" latinLnBrk="0" hangingPunct="1">
              <a:spcBef>
                <a:spcPts val="600"/>
              </a:spcBef>
              <a:spcAft>
                <a:spcPts val="600"/>
              </a:spcAft>
              <a:buClr>
                <a:schemeClr val="bg2"/>
              </a:buClr>
              <a:buFont typeface="Arial" panose="020B0604020202020204" pitchFamily="34" charset="0"/>
              <a:buChar char="​"/>
              <a:defRPr sz="1500" i="1" kern="1200" baseline="0">
                <a:solidFill>
                  <a:schemeClr val="bg2"/>
                </a:solidFill>
                <a:latin typeface="Corbel" panose="020B0503020204020204" pitchFamily="34" charset="0"/>
                <a:ea typeface="+mn-ea"/>
                <a:cs typeface="+mn-cs"/>
              </a:defRPr>
            </a:lvl7pPr>
            <a:lvl8pPr marL="171450" indent="-171450" algn="l" defTabSz="914400" rtl="0" eaLnBrk="1" latinLnBrk="0" hangingPunct="1">
              <a:spcBef>
                <a:spcPts val="0"/>
              </a:spcBef>
              <a:spcAft>
                <a:spcPts val="600"/>
              </a:spcAft>
              <a:buFont typeface="Arial" panose="020B0604020202020204" pitchFamily="34" charset="0"/>
              <a:buChar char="•"/>
              <a:defRPr sz="1100" kern="1200">
                <a:solidFill>
                  <a:schemeClr val="bg2"/>
                </a:solidFill>
                <a:latin typeface="Corbel" panose="020B0503020204020204" pitchFamily="34" charset="0"/>
                <a:ea typeface="+mn-ea"/>
                <a:cs typeface="+mn-cs"/>
              </a:defRPr>
            </a:lvl8pPr>
            <a:lvl9pPr marL="344488" indent="-173038" algn="l" defTabSz="914400" rtl="0" eaLnBrk="1" latinLnBrk="0" hangingPunct="1">
              <a:spcBef>
                <a:spcPct val="20000"/>
              </a:spcBef>
              <a:spcAft>
                <a:spcPts val="600"/>
              </a:spcAft>
              <a:buFont typeface="Arial" panose="020B0604020202020204" pitchFamily="34" charset="0"/>
              <a:buChar char="•"/>
              <a:defRPr sz="1100" kern="1200">
                <a:solidFill>
                  <a:schemeClr val="bg2"/>
                </a:solidFill>
                <a:latin typeface="Corbel" panose="020B0503020204020204" pitchFamily="34" charset="0"/>
                <a:ea typeface="+mn-ea"/>
                <a:cs typeface="+mn-cs"/>
              </a:defRPr>
            </a:lvl9pPr>
          </a:lstStyle>
          <a:p>
            <a:r>
              <a:rPr kumimoji="0" lang="en-US" sz="1800" b="1" i="0" u="none" strike="noStrike" kern="1200" cap="none" spc="0" normalizeH="0" baseline="0" noProof="0" dirty="0">
                <a:ln>
                  <a:noFill/>
                </a:ln>
                <a:solidFill>
                  <a:srgbClr val="595A5D"/>
                </a:solidFill>
                <a:effectLst/>
                <a:uLnTx/>
                <a:uFillTx/>
                <a:latin typeface="Arial" charset="0"/>
                <a:ea typeface="Arial" charset="0"/>
                <a:cs typeface="Arial" charset="0"/>
              </a:rPr>
              <a:t>Tools, Templates and Best Practices</a:t>
            </a:r>
          </a:p>
        </p:txBody>
      </p:sp>
      <p:cxnSp>
        <p:nvCxnSpPr>
          <p:cNvPr id="12" name="Straight Connector 11"/>
          <p:cNvCxnSpPr/>
          <p:nvPr/>
        </p:nvCxnSpPr>
        <p:spPr>
          <a:xfrm flipH="1" flipV="1">
            <a:off x="4500501" y="1248844"/>
            <a:ext cx="30933" cy="3335856"/>
          </a:xfrm>
          <a:prstGeom prst="line">
            <a:avLst/>
          </a:prstGeom>
          <a:ln w="38100">
            <a:solidFill>
              <a:srgbClr val="F7A027"/>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H="1" flipV="1">
            <a:off x="241300" y="2573223"/>
            <a:ext cx="4248941" cy="4020"/>
          </a:xfrm>
          <a:prstGeom prst="line">
            <a:avLst/>
          </a:prstGeom>
          <a:ln w="38100">
            <a:solidFill>
              <a:srgbClr val="F7A027"/>
            </a:solidFill>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4587240" y="3661061"/>
            <a:ext cx="4572000" cy="646331"/>
          </a:xfrm>
          <a:prstGeom prst="rect">
            <a:avLst/>
          </a:prstGeom>
        </p:spPr>
        <p:txBody>
          <a:bodyPr>
            <a:spAutoFit/>
          </a:bodyPr>
          <a:lstStyle/>
          <a:p>
            <a:pPr marL="285750" indent="-285750">
              <a:buFont typeface="Arial" charset="0"/>
              <a:buChar char="•"/>
            </a:pPr>
            <a:r>
              <a:rPr lang="en-US" sz="1200" dirty="0">
                <a:solidFill>
                  <a:srgbClr val="595A5D"/>
                </a:solidFill>
                <a:latin typeface="Arial" charset="0"/>
                <a:ea typeface="Arial" charset="0"/>
                <a:cs typeface="Arial" charset="0"/>
              </a:rPr>
              <a:t>Establish KPIs (based on strategic objectives)</a:t>
            </a:r>
          </a:p>
          <a:p>
            <a:pPr marL="285750" indent="-285750">
              <a:buFont typeface="Arial" charset="0"/>
              <a:buChar char="•"/>
            </a:pPr>
            <a:r>
              <a:rPr lang="en-US" sz="1200" dirty="0">
                <a:solidFill>
                  <a:srgbClr val="595A5D"/>
                </a:solidFill>
                <a:latin typeface="Arial" charset="0"/>
                <a:ea typeface="Arial" charset="0"/>
                <a:cs typeface="Arial" charset="0"/>
              </a:rPr>
              <a:t>Determine Cost Controls/Spending Thresholds</a:t>
            </a:r>
          </a:p>
          <a:p>
            <a:pPr marL="285750" indent="-285750">
              <a:buFont typeface="Arial" charset="0"/>
              <a:buChar char="•"/>
            </a:pPr>
            <a:r>
              <a:rPr lang="en-US" sz="1200" dirty="0">
                <a:solidFill>
                  <a:srgbClr val="595A5D"/>
                </a:solidFill>
                <a:latin typeface="Arial" charset="0"/>
                <a:ea typeface="Arial" charset="0"/>
                <a:cs typeface="Arial" charset="0"/>
              </a:rPr>
              <a:t>3rd Party Analytics/Dashboard Tools (i.e. Splunk, Tableau)</a:t>
            </a:r>
            <a:endParaRPr lang="en-AU" sz="1200" dirty="0">
              <a:solidFill>
                <a:srgbClr val="595A5D"/>
              </a:solidFill>
              <a:latin typeface="Arial" charset="0"/>
              <a:ea typeface="Arial" charset="0"/>
              <a:cs typeface="Arial" charset="0"/>
            </a:endParaRPr>
          </a:p>
        </p:txBody>
      </p:sp>
      <p:grpSp>
        <p:nvGrpSpPr>
          <p:cNvPr id="29" name="Group 28">
            <a:extLst>
              <a:ext uri="{FF2B5EF4-FFF2-40B4-BE49-F238E27FC236}">
                <a16:creationId xmlns:a16="http://schemas.microsoft.com/office/drawing/2014/main" id="{5BCE9279-54C0-EA49-97C2-912373DDCFAB}"/>
              </a:ext>
            </a:extLst>
          </p:cNvPr>
          <p:cNvGrpSpPr/>
          <p:nvPr/>
        </p:nvGrpSpPr>
        <p:grpSpPr>
          <a:xfrm>
            <a:off x="5253049" y="1722780"/>
            <a:ext cx="2301904" cy="821699"/>
            <a:chOff x="9105761" y="1257143"/>
            <a:chExt cx="2301904" cy="821699"/>
          </a:xfrm>
        </p:grpSpPr>
        <p:sp>
          <p:nvSpPr>
            <p:cNvPr id="30" name="TextBox 29">
              <a:extLst>
                <a:ext uri="{FF2B5EF4-FFF2-40B4-BE49-F238E27FC236}">
                  <a16:creationId xmlns:a16="http://schemas.microsoft.com/office/drawing/2014/main" id="{AC7DEB45-EDFE-1A41-A25C-65C554F5AC4F}"/>
                </a:ext>
              </a:extLst>
            </p:cNvPr>
            <p:cNvSpPr txBox="1"/>
            <p:nvPr/>
          </p:nvSpPr>
          <p:spPr>
            <a:xfrm>
              <a:off x="9105761" y="1832621"/>
              <a:ext cx="2301904" cy="246221"/>
            </a:xfrm>
            <a:prstGeom prst="rect">
              <a:avLst/>
            </a:prstGeom>
            <a:noFill/>
          </p:spPr>
          <p:txBody>
            <a:bodyPr wrap="square" rtlCol="0">
              <a:spAutoFit/>
            </a:bodyPr>
            <a:lstStyle/>
            <a:p>
              <a:pPr algn="ctr"/>
              <a:r>
                <a:rPr lang="en-US" sz="1000" dirty="0"/>
                <a:t>AWS CloudTrail</a:t>
              </a:r>
            </a:p>
          </p:txBody>
        </p:sp>
        <p:pic>
          <p:nvPicPr>
            <p:cNvPr id="31" name="Graphic 30">
              <a:extLst>
                <a:ext uri="{FF2B5EF4-FFF2-40B4-BE49-F238E27FC236}">
                  <a16:creationId xmlns:a16="http://schemas.microsoft.com/office/drawing/2014/main" id="{CB6EC43D-F4AD-554A-92C3-0271E412C6D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973521" y="1257143"/>
              <a:ext cx="566385" cy="566385"/>
            </a:xfrm>
            <a:prstGeom prst="rect">
              <a:avLst/>
            </a:prstGeom>
          </p:spPr>
        </p:pic>
      </p:grpSp>
      <p:grpSp>
        <p:nvGrpSpPr>
          <p:cNvPr id="32" name="Group 31">
            <a:extLst>
              <a:ext uri="{FF2B5EF4-FFF2-40B4-BE49-F238E27FC236}">
                <a16:creationId xmlns:a16="http://schemas.microsoft.com/office/drawing/2014/main" id="{B3804713-9EEC-1A4A-8BD9-9F64214FA984}"/>
              </a:ext>
            </a:extLst>
          </p:cNvPr>
          <p:cNvGrpSpPr/>
          <p:nvPr/>
        </p:nvGrpSpPr>
        <p:grpSpPr>
          <a:xfrm>
            <a:off x="6958698" y="1722780"/>
            <a:ext cx="1189452" cy="950242"/>
            <a:chOff x="4688416" y="1668060"/>
            <a:chExt cx="1189452" cy="950242"/>
          </a:xfrm>
        </p:grpSpPr>
        <p:sp>
          <p:nvSpPr>
            <p:cNvPr id="33" name="TextBox 32">
              <a:extLst>
                <a:ext uri="{FF2B5EF4-FFF2-40B4-BE49-F238E27FC236}">
                  <a16:creationId xmlns:a16="http://schemas.microsoft.com/office/drawing/2014/main" id="{68E86825-8E47-B940-A546-ADFCADA07093}"/>
                </a:ext>
              </a:extLst>
            </p:cNvPr>
            <p:cNvSpPr txBox="1"/>
            <p:nvPr/>
          </p:nvSpPr>
          <p:spPr>
            <a:xfrm>
              <a:off x="4688416" y="2218192"/>
              <a:ext cx="1189452" cy="400110"/>
            </a:xfrm>
            <a:prstGeom prst="rect">
              <a:avLst/>
            </a:prstGeom>
            <a:noFill/>
          </p:spPr>
          <p:txBody>
            <a:bodyPr wrap="square" rtlCol="0">
              <a:spAutoFit/>
            </a:bodyPr>
            <a:lstStyle/>
            <a:p>
              <a:pPr algn="ctr"/>
              <a:r>
                <a:rPr lang="en-US" sz="1000" dirty="0"/>
                <a:t>Amazon CloudWatch</a:t>
              </a:r>
            </a:p>
          </p:txBody>
        </p:sp>
        <p:pic>
          <p:nvPicPr>
            <p:cNvPr id="34" name="Graphic 33">
              <a:extLst>
                <a:ext uri="{FF2B5EF4-FFF2-40B4-BE49-F238E27FC236}">
                  <a16:creationId xmlns:a16="http://schemas.microsoft.com/office/drawing/2014/main" id="{8693C7A8-E3BC-E941-98E9-695D2EE9233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999950" y="1668060"/>
              <a:ext cx="566385" cy="566385"/>
            </a:xfrm>
            <a:prstGeom prst="rect">
              <a:avLst/>
            </a:prstGeom>
          </p:spPr>
        </p:pic>
      </p:grpSp>
      <p:grpSp>
        <p:nvGrpSpPr>
          <p:cNvPr id="35" name="Group 34">
            <a:extLst>
              <a:ext uri="{FF2B5EF4-FFF2-40B4-BE49-F238E27FC236}">
                <a16:creationId xmlns:a16="http://schemas.microsoft.com/office/drawing/2014/main" id="{8156AD08-093C-1D4B-914B-47AD9BA61B6C}"/>
              </a:ext>
            </a:extLst>
          </p:cNvPr>
          <p:cNvGrpSpPr/>
          <p:nvPr/>
        </p:nvGrpSpPr>
        <p:grpSpPr>
          <a:xfrm>
            <a:off x="8148150" y="1702064"/>
            <a:ext cx="1108936" cy="961738"/>
            <a:chOff x="8772568" y="2465545"/>
            <a:chExt cx="1108936" cy="961738"/>
          </a:xfrm>
        </p:grpSpPr>
        <p:sp>
          <p:nvSpPr>
            <p:cNvPr id="36" name="TextBox 35">
              <a:extLst>
                <a:ext uri="{FF2B5EF4-FFF2-40B4-BE49-F238E27FC236}">
                  <a16:creationId xmlns:a16="http://schemas.microsoft.com/office/drawing/2014/main" id="{372AF0CF-FE1D-4A4C-92E7-974C42CFFE96}"/>
                </a:ext>
              </a:extLst>
            </p:cNvPr>
            <p:cNvSpPr txBox="1"/>
            <p:nvPr/>
          </p:nvSpPr>
          <p:spPr>
            <a:xfrm>
              <a:off x="8772568" y="3027173"/>
              <a:ext cx="1108936" cy="400110"/>
            </a:xfrm>
            <a:prstGeom prst="rect">
              <a:avLst/>
            </a:prstGeom>
            <a:noFill/>
          </p:spPr>
          <p:txBody>
            <a:bodyPr wrap="square" rtlCol="0">
              <a:spAutoFit/>
            </a:bodyPr>
            <a:lstStyle/>
            <a:p>
              <a:pPr algn="ctr"/>
              <a:r>
                <a:rPr lang="en-US" sz="1000" dirty="0">
                  <a:latin typeface="+mj-lt"/>
                  <a:ea typeface="Amazon Ember" panose="020B0603020204020204" pitchFamily="34" charset="0"/>
                  <a:cs typeface="Amazon Ember" panose="020B0603020204020204" pitchFamily="34" charset="0"/>
                </a:rPr>
                <a:t>AWS Cost Explorer</a:t>
              </a:r>
            </a:p>
          </p:txBody>
        </p:sp>
        <p:pic>
          <p:nvPicPr>
            <p:cNvPr id="37" name="Graphic 36">
              <a:extLst>
                <a:ext uri="{FF2B5EF4-FFF2-40B4-BE49-F238E27FC236}">
                  <a16:creationId xmlns:a16="http://schemas.microsoft.com/office/drawing/2014/main" id="{34EF84E5-67FC-FC49-93BD-E9D4E28EA76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048511" y="2465545"/>
              <a:ext cx="566387" cy="566387"/>
            </a:xfrm>
            <a:prstGeom prst="rect">
              <a:avLst/>
            </a:prstGeom>
          </p:spPr>
        </p:pic>
      </p:grpSp>
      <p:grpSp>
        <p:nvGrpSpPr>
          <p:cNvPr id="13" name="Group 12">
            <a:extLst>
              <a:ext uri="{FF2B5EF4-FFF2-40B4-BE49-F238E27FC236}">
                <a16:creationId xmlns:a16="http://schemas.microsoft.com/office/drawing/2014/main" id="{C83E020A-8123-C041-9687-5C9B5ED48035}"/>
              </a:ext>
            </a:extLst>
          </p:cNvPr>
          <p:cNvGrpSpPr/>
          <p:nvPr/>
        </p:nvGrpSpPr>
        <p:grpSpPr>
          <a:xfrm>
            <a:off x="4439441" y="1722780"/>
            <a:ext cx="1588781" cy="1007606"/>
            <a:chOff x="4157594" y="1706496"/>
            <a:chExt cx="1588781" cy="1007606"/>
          </a:xfrm>
        </p:grpSpPr>
        <p:sp>
          <p:nvSpPr>
            <p:cNvPr id="38" name="TextBox 37">
              <a:extLst>
                <a:ext uri="{FF2B5EF4-FFF2-40B4-BE49-F238E27FC236}">
                  <a16:creationId xmlns:a16="http://schemas.microsoft.com/office/drawing/2014/main" id="{6557FDFD-52DB-5045-A1F4-5B2D7B69932D}"/>
                </a:ext>
              </a:extLst>
            </p:cNvPr>
            <p:cNvSpPr txBox="1"/>
            <p:nvPr/>
          </p:nvSpPr>
          <p:spPr>
            <a:xfrm>
              <a:off x="4157594" y="2313992"/>
              <a:ext cx="1588781" cy="400110"/>
            </a:xfrm>
            <a:prstGeom prst="rect">
              <a:avLst/>
            </a:prstGeom>
            <a:noFill/>
          </p:spPr>
          <p:txBody>
            <a:bodyPr wrap="square" rtlCol="0">
              <a:spAutoFit/>
            </a:bodyPr>
            <a:lstStyle/>
            <a:p>
              <a:pPr algn="ctr"/>
              <a:r>
                <a:rPr lang="en-US" sz="1000" dirty="0">
                  <a:solidFill>
                    <a:srgbClr val="000000"/>
                  </a:solidFill>
                  <a:latin typeface="+mj-lt"/>
                  <a:ea typeface="Amazon Ember" panose="020B0603020204020204" pitchFamily="34" charset="0"/>
                  <a:cs typeface="Amazon Ember" panose="020B0603020204020204" pitchFamily="34" charset="0"/>
                </a:rPr>
                <a:t>Amazon Elasticsearch Service</a:t>
              </a:r>
              <a:endParaRPr lang="en-US" sz="1000" dirty="0">
                <a:latin typeface="+mj-lt"/>
                <a:ea typeface="Amazon Ember" panose="020B0603020204020204" pitchFamily="34" charset="0"/>
                <a:cs typeface="Amazon Ember" panose="020B0603020204020204" pitchFamily="34" charset="0"/>
              </a:endParaRPr>
            </a:p>
          </p:txBody>
        </p:sp>
        <p:pic>
          <p:nvPicPr>
            <p:cNvPr id="39" name="Graphic 38">
              <a:extLst>
                <a:ext uri="{FF2B5EF4-FFF2-40B4-BE49-F238E27FC236}">
                  <a16:creationId xmlns:a16="http://schemas.microsoft.com/office/drawing/2014/main" id="{E9A616CA-583A-074E-8439-0D7716E3120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668793" y="1706496"/>
              <a:ext cx="566385" cy="566385"/>
            </a:xfrm>
            <a:prstGeom prst="rect">
              <a:avLst/>
            </a:prstGeom>
          </p:spPr>
        </p:pic>
      </p:grpSp>
      <p:grpSp>
        <p:nvGrpSpPr>
          <p:cNvPr id="14" name="Group 13">
            <a:extLst>
              <a:ext uri="{FF2B5EF4-FFF2-40B4-BE49-F238E27FC236}">
                <a16:creationId xmlns:a16="http://schemas.microsoft.com/office/drawing/2014/main" id="{D29C38D6-A072-934E-8606-791B9E74BBFF}"/>
              </a:ext>
            </a:extLst>
          </p:cNvPr>
          <p:cNvGrpSpPr/>
          <p:nvPr/>
        </p:nvGrpSpPr>
        <p:grpSpPr>
          <a:xfrm>
            <a:off x="4475525" y="2818861"/>
            <a:ext cx="1534402" cy="772193"/>
            <a:chOff x="4536585" y="2760081"/>
            <a:chExt cx="1534402" cy="772193"/>
          </a:xfrm>
        </p:grpSpPr>
        <p:sp>
          <p:nvSpPr>
            <p:cNvPr id="40" name="TextBox 39">
              <a:extLst>
                <a:ext uri="{FF2B5EF4-FFF2-40B4-BE49-F238E27FC236}">
                  <a16:creationId xmlns:a16="http://schemas.microsoft.com/office/drawing/2014/main" id="{867347D8-FA4F-9544-8142-5B29B5A93519}"/>
                </a:ext>
              </a:extLst>
            </p:cNvPr>
            <p:cNvSpPr txBox="1"/>
            <p:nvPr/>
          </p:nvSpPr>
          <p:spPr>
            <a:xfrm>
              <a:off x="4536585" y="3286053"/>
              <a:ext cx="1534402" cy="246221"/>
            </a:xfrm>
            <a:prstGeom prst="rect">
              <a:avLst/>
            </a:prstGeom>
            <a:noFill/>
          </p:spPr>
          <p:txBody>
            <a:bodyPr wrap="square" rtlCol="0">
              <a:spAutoFit/>
            </a:bodyPr>
            <a:lstStyle/>
            <a:p>
              <a:pPr algn="ctr"/>
              <a:r>
                <a:rPr lang="en-US" sz="1000" dirty="0">
                  <a:latin typeface="+mj-lt"/>
                  <a:ea typeface="Amazon Ember" panose="020B0603020204020204" pitchFamily="34" charset="0"/>
                  <a:cs typeface="Amazon Ember" panose="020B0603020204020204" pitchFamily="34" charset="0"/>
                </a:rPr>
                <a:t>Amazon Athena</a:t>
              </a:r>
            </a:p>
          </p:txBody>
        </p:sp>
        <p:pic>
          <p:nvPicPr>
            <p:cNvPr id="41" name="Graphic 40">
              <a:extLst>
                <a:ext uri="{FF2B5EF4-FFF2-40B4-BE49-F238E27FC236}">
                  <a16:creationId xmlns:a16="http://schemas.microsoft.com/office/drawing/2014/main" id="{392DA11C-A8C5-6140-991D-3042ACDAB77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023482" y="2760081"/>
              <a:ext cx="560608" cy="560608"/>
            </a:xfrm>
            <a:prstGeom prst="rect">
              <a:avLst/>
            </a:prstGeom>
          </p:spPr>
        </p:pic>
      </p:grpSp>
      <p:grpSp>
        <p:nvGrpSpPr>
          <p:cNvPr id="24" name="Group 23">
            <a:extLst>
              <a:ext uri="{FF2B5EF4-FFF2-40B4-BE49-F238E27FC236}">
                <a16:creationId xmlns:a16="http://schemas.microsoft.com/office/drawing/2014/main" id="{B60086B9-043B-7546-B721-3C393CE49F7C}"/>
              </a:ext>
            </a:extLst>
          </p:cNvPr>
          <p:cNvGrpSpPr/>
          <p:nvPr/>
        </p:nvGrpSpPr>
        <p:grpSpPr>
          <a:xfrm>
            <a:off x="7569093" y="2750257"/>
            <a:ext cx="1120010" cy="865149"/>
            <a:chOff x="7715512" y="1113794"/>
            <a:chExt cx="1120010" cy="865149"/>
          </a:xfrm>
        </p:grpSpPr>
        <p:sp>
          <p:nvSpPr>
            <p:cNvPr id="25" name="TextBox 24">
              <a:extLst>
                <a:ext uri="{FF2B5EF4-FFF2-40B4-BE49-F238E27FC236}">
                  <a16:creationId xmlns:a16="http://schemas.microsoft.com/office/drawing/2014/main" id="{593FF6C6-1DD3-DB48-858B-C67F75AE793B}"/>
                </a:ext>
              </a:extLst>
            </p:cNvPr>
            <p:cNvSpPr txBox="1"/>
            <p:nvPr/>
          </p:nvSpPr>
          <p:spPr>
            <a:xfrm>
              <a:off x="7715512" y="1732722"/>
              <a:ext cx="1120010" cy="246221"/>
            </a:xfrm>
            <a:prstGeom prst="rect">
              <a:avLst/>
            </a:prstGeom>
            <a:noFill/>
          </p:spPr>
          <p:txBody>
            <a:bodyPr wrap="square" rtlCol="0">
              <a:spAutoFit/>
            </a:bodyPr>
            <a:lstStyle>
              <a:defPPr>
                <a:defRPr lang="en-US"/>
              </a:defPPr>
              <a:lvl1pPr algn="ctr">
                <a:defRPr sz="1000" b="1">
                  <a:solidFill>
                    <a:schemeClr val="tx2"/>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b="0" dirty="0">
                  <a:latin typeface="+mj-lt"/>
                </a:rPr>
                <a:t>AWS </a:t>
              </a:r>
              <a:r>
                <a:rPr lang="en-US" b="0" dirty="0" err="1">
                  <a:latin typeface="+mj-lt"/>
                </a:rPr>
                <a:t>QuickSight</a:t>
              </a:r>
              <a:endParaRPr lang="en-US" b="0" dirty="0">
                <a:latin typeface="+mj-lt"/>
              </a:endParaRPr>
            </a:p>
          </p:txBody>
        </p:sp>
        <p:pic>
          <p:nvPicPr>
            <p:cNvPr id="26" name="Graphic 25">
              <a:extLst>
                <a:ext uri="{FF2B5EF4-FFF2-40B4-BE49-F238E27FC236}">
                  <a16:creationId xmlns:a16="http://schemas.microsoft.com/office/drawing/2014/main" id="{6C1A81E1-D88C-774C-B88C-DFCF20B29689}"/>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967649" y="1113794"/>
              <a:ext cx="613073" cy="613073"/>
            </a:xfrm>
            <a:prstGeom prst="rect">
              <a:avLst/>
            </a:prstGeom>
          </p:spPr>
        </p:pic>
      </p:grpSp>
      <p:grpSp>
        <p:nvGrpSpPr>
          <p:cNvPr id="28" name="Group 27">
            <a:extLst>
              <a:ext uri="{FF2B5EF4-FFF2-40B4-BE49-F238E27FC236}">
                <a16:creationId xmlns:a16="http://schemas.microsoft.com/office/drawing/2014/main" id="{5620737C-98E8-364C-9F52-86479279688C}"/>
              </a:ext>
            </a:extLst>
          </p:cNvPr>
          <p:cNvGrpSpPr/>
          <p:nvPr/>
        </p:nvGrpSpPr>
        <p:grpSpPr>
          <a:xfrm>
            <a:off x="6169076" y="2758868"/>
            <a:ext cx="1417585" cy="844829"/>
            <a:chOff x="4291616" y="1118936"/>
            <a:chExt cx="1417585" cy="844829"/>
          </a:xfrm>
        </p:grpSpPr>
        <p:sp>
          <p:nvSpPr>
            <p:cNvPr id="42" name="TextBox 41">
              <a:extLst>
                <a:ext uri="{FF2B5EF4-FFF2-40B4-BE49-F238E27FC236}">
                  <a16:creationId xmlns:a16="http://schemas.microsoft.com/office/drawing/2014/main" id="{A1655939-8A70-E841-A3C7-9858C6D88B52}"/>
                </a:ext>
              </a:extLst>
            </p:cNvPr>
            <p:cNvSpPr txBox="1"/>
            <p:nvPr/>
          </p:nvSpPr>
          <p:spPr>
            <a:xfrm>
              <a:off x="4291616" y="1717544"/>
              <a:ext cx="1417585" cy="246221"/>
            </a:xfrm>
            <a:prstGeom prst="rect">
              <a:avLst/>
            </a:prstGeom>
            <a:noFill/>
          </p:spPr>
          <p:txBody>
            <a:bodyPr wrap="square" rtlCol="0">
              <a:spAutoFit/>
            </a:bodyPr>
            <a:lstStyle>
              <a:defPPr>
                <a:defRPr lang="en-US"/>
              </a:defPPr>
              <a:lvl1pPr algn="ctr">
                <a:defRPr sz="1000" b="1">
                  <a:solidFill>
                    <a:schemeClr val="tx2"/>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b="0" dirty="0">
                  <a:latin typeface="+mj-lt"/>
                </a:rPr>
                <a:t>AWS Trusted Advisor</a:t>
              </a:r>
            </a:p>
          </p:txBody>
        </p:sp>
        <p:pic>
          <p:nvPicPr>
            <p:cNvPr id="43" name="Graphic 42">
              <a:extLst>
                <a:ext uri="{FF2B5EF4-FFF2-40B4-BE49-F238E27FC236}">
                  <a16:creationId xmlns:a16="http://schemas.microsoft.com/office/drawing/2014/main" id="{92392B45-0CD6-B34F-9F9A-CF916757CFA3}"/>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4714171" y="1118936"/>
              <a:ext cx="620449" cy="620449"/>
            </a:xfrm>
            <a:prstGeom prst="rect">
              <a:avLst/>
            </a:prstGeom>
          </p:spPr>
        </p:pic>
      </p:grpSp>
    </p:spTree>
    <p:extLst>
      <p:ext uri="{BB962C8B-B14F-4D97-AF65-F5344CB8AC3E}">
        <p14:creationId xmlns:p14="http://schemas.microsoft.com/office/powerpoint/2010/main" val="38729894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hape 156">
            <a:extLst>
              <a:ext uri="{FF2B5EF4-FFF2-40B4-BE49-F238E27FC236}">
                <a16:creationId xmlns:a16="http://schemas.microsoft.com/office/drawing/2014/main" id="{FF8F5121-385C-7B4C-97E3-B410FC93A5AC}"/>
              </a:ext>
            </a:extLst>
          </p:cNvPr>
          <p:cNvSpPr txBox="1"/>
          <p:nvPr/>
        </p:nvSpPr>
        <p:spPr>
          <a:xfrm>
            <a:off x="223450" y="173885"/>
            <a:ext cx="6858000" cy="514500"/>
          </a:xfrm>
          <a:prstGeom prst="rect">
            <a:avLst/>
          </a:prstGeom>
          <a:noFill/>
          <a:ln>
            <a:noFill/>
          </a:ln>
        </p:spPr>
        <p:txBody>
          <a:bodyPr wrap="square" lIns="91425" tIns="45700" rIns="91425" bIns="45700" anchor="t" anchorCtr="0">
            <a:noAutofit/>
          </a:bodyPr>
          <a:lstStyle/>
          <a:p>
            <a:pPr>
              <a:buClr>
                <a:srgbClr val="000000"/>
              </a:buClr>
              <a:buSzPts val="1100"/>
            </a:pPr>
            <a:r>
              <a:rPr lang="en-US" b="1" dirty="0">
                <a:solidFill>
                  <a:srgbClr val="232F3E"/>
                </a:solidFill>
                <a:latin typeface="Amazon Ember" panose="020B0603020204020204" pitchFamily="34" charset="0"/>
                <a:ea typeface="Amazon Ember" panose="020B0603020204020204" pitchFamily="34" charset="0"/>
                <a:cs typeface="Amazon Ember" panose="020B0603020204020204" pitchFamily="34" charset="0"/>
                <a:sym typeface="Oxygen"/>
              </a:rPr>
              <a:t>Reporting &amp; Analytics – Key Epics</a:t>
            </a:r>
            <a:endParaRPr lang="en" b="1" dirty="0">
              <a:solidFill>
                <a:srgbClr val="232F3E"/>
              </a:solidFill>
              <a:latin typeface="Amazon Ember" panose="020B0603020204020204" pitchFamily="34" charset="0"/>
              <a:ea typeface="Amazon Ember" panose="020B0603020204020204" pitchFamily="34" charset="0"/>
              <a:cs typeface="Amazon Ember" panose="020B0603020204020204" pitchFamily="34" charset="0"/>
              <a:sym typeface="Oxygen"/>
            </a:endParaRPr>
          </a:p>
        </p:txBody>
      </p:sp>
      <p:cxnSp>
        <p:nvCxnSpPr>
          <p:cNvPr id="11" name="Shape 157">
            <a:extLst>
              <a:ext uri="{FF2B5EF4-FFF2-40B4-BE49-F238E27FC236}">
                <a16:creationId xmlns:a16="http://schemas.microsoft.com/office/drawing/2014/main" id="{9400E852-BE4A-C441-A9D3-853F0A5E6B86}"/>
              </a:ext>
            </a:extLst>
          </p:cNvPr>
          <p:cNvCxnSpPr/>
          <p:nvPr/>
        </p:nvCxnSpPr>
        <p:spPr>
          <a:xfrm>
            <a:off x="320116" y="554198"/>
            <a:ext cx="8540400" cy="0"/>
          </a:xfrm>
          <a:prstGeom prst="straightConnector1">
            <a:avLst/>
          </a:prstGeom>
          <a:noFill/>
          <a:ln w="12700" cap="sq" cmpd="sng">
            <a:solidFill>
              <a:schemeClr val="accent1"/>
            </a:solidFill>
            <a:prstDash val="solid"/>
            <a:round/>
            <a:headEnd type="none" w="med" len="med"/>
            <a:tailEnd type="none" w="med" len="med"/>
          </a:ln>
        </p:spPr>
      </p:cxnSp>
      <p:sp>
        <p:nvSpPr>
          <p:cNvPr id="5" name="Rectangle 4">
            <a:extLst>
              <a:ext uri="{FF2B5EF4-FFF2-40B4-BE49-F238E27FC236}">
                <a16:creationId xmlns:a16="http://schemas.microsoft.com/office/drawing/2014/main" id="{6D46AF51-41BF-CA40-A18E-B3B69E53C39D}"/>
              </a:ext>
            </a:extLst>
          </p:cNvPr>
          <p:cNvSpPr/>
          <p:nvPr/>
        </p:nvSpPr>
        <p:spPr>
          <a:xfrm>
            <a:off x="320115" y="688385"/>
            <a:ext cx="7613649" cy="1723549"/>
          </a:xfrm>
          <a:prstGeom prst="rect">
            <a:avLst/>
          </a:prstGeom>
        </p:spPr>
        <p:txBody>
          <a:bodyPr wrap="square">
            <a:spAutoFit/>
          </a:bodyPr>
          <a:lstStyle/>
          <a:p>
            <a:pPr marL="285750" indent="-285750">
              <a:buFont typeface="Arial" panose="020B0604020202020204" pitchFamily="34" charset="0"/>
              <a:buChar char="•"/>
            </a:pPr>
            <a:r>
              <a:rPr lang="en-US" sz="1600" b="1" dirty="0">
                <a:latin typeface="Amazon Ember" panose="020B0603020204020204" pitchFamily="34" charset="0"/>
                <a:ea typeface="Amazon Ember" panose="020B0603020204020204" pitchFamily="34" charset="0"/>
                <a:cs typeface="Amazon Ember" panose="020B0603020204020204" pitchFamily="34" charset="0"/>
              </a:rPr>
              <a:t>Identify Operational Excellence Metrics and KPIs</a:t>
            </a:r>
          </a:p>
          <a:p>
            <a:pPr marL="742950" lvl="1" indent="-285750">
              <a:buFont typeface="Arial" panose="020B0604020202020204" pitchFamily="34" charset="0"/>
              <a:buChar char="•"/>
            </a:pPr>
            <a:r>
              <a:rPr lang="en-US" sz="1600" dirty="0">
                <a:latin typeface="Amazon Ember" panose="020B0603020204020204" pitchFamily="34" charset="0"/>
                <a:ea typeface="Amazon Ember" panose="020B0603020204020204" pitchFamily="34" charset="0"/>
                <a:cs typeface="Amazon Ember" panose="020B0603020204020204" pitchFamily="34" charset="0"/>
              </a:rPr>
              <a:t>Draft the first KPIs for Operational Excellence</a:t>
            </a:r>
          </a:p>
          <a:p>
            <a:pPr marL="742950" lvl="1" indent="-285750">
              <a:buFont typeface="Arial" panose="020B0604020202020204" pitchFamily="34" charset="0"/>
              <a:buChar char="•"/>
            </a:pPr>
            <a:endParaRPr lang="en-US" sz="1600" b="1" dirty="0">
              <a:latin typeface="Amazon Ember" panose="020B0603020204020204" pitchFamily="34" charset="0"/>
              <a:ea typeface="Amazon Ember" panose="020B0603020204020204" pitchFamily="34" charset="0"/>
              <a:cs typeface="Amazon Ember" panose="020B0603020204020204" pitchFamily="34" charset="0"/>
            </a:endParaRPr>
          </a:p>
          <a:p>
            <a:pPr marL="285750" indent="-285750">
              <a:buFont typeface="Arial" panose="020B0604020202020204" pitchFamily="34" charset="0"/>
              <a:buChar char="•"/>
            </a:pPr>
            <a:r>
              <a:rPr lang="en-US" sz="1600" b="1" dirty="0">
                <a:latin typeface="Amazon Ember" panose="020B0603020204020204" pitchFamily="34" charset="0"/>
                <a:ea typeface="Amazon Ember" panose="020B0603020204020204" pitchFamily="34" charset="0"/>
                <a:cs typeface="Amazon Ember" panose="020B0603020204020204" pitchFamily="34" charset="0"/>
              </a:rPr>
              <a:t>Implement the Operational Dashboard</a:t>
            </a:r>
          </a:p>
          <a:p>
            <a:pPr marL="742950" lvl="1" indent="-285750">
              <a:buFont typeface="Arial" panose="020B0604020202020204" pitchFamily="34" charset="0"/>
              <a:buChar char="•"/>
            </a:pPr>
            <a:r>
              <a:rPr lang="en-US" sz="1400" dirty="0">
                <a:latin typeface="Amazon Ember" panose="020B0603020204020204" pitchFamily="34" charset="0"/>
                <a:ea typeface="Amazon Ember" panose="020B0603020204020204" pitchFamily="34" charset="0"/>
                <a:cs typeface="Amazon Ember" panose="020B0603020204020204" pitchFamily="34" charset="0"/>
              </a:rPr>
              <a:t>Select an Analytics/Dashboard Tool (Splunk, Tableau, AWS Insights, etc.)</a:t>
            </a:r>
          </a:p>
          <a:p>
            <a:pPr marL="742950" lvl="1" indent="-285750">
              <a:buFont typeface="Arial" panose="020B0604020202020204" pitchFamily="34" charset="0"/>
              <a:buChar char="•"/>
            </a:pPr>
            <a:r>
              <a:rPr lang="en-US" sz="1400" dirty="0">
                <a:latin typeface="Amazon Ember" panose="020B0603020204020204" pitchFamily="34" charset="0"/>
                <a:ea typeface="Amazon Ember" panose="020B0603020204020204" pitchFamily="34" charset="0"/>
                <a:cs typeface="Amazon Ember" panose="020B0603020204020204" pitchFamily="34" charset="0"/>
              </a:rPr>
              <a:t>Build Data Crawl landscape for data ingest</a:t>
            </a:r>
          </a:p>
          <a:p>
            <a:pPr marL="742950" lvl="1" indent="-285750">
              <a:buFont typeface="Arial" panose="020B0604020202020204" pitchFamily="34" charset="0"/>
              <a:buChar char="•"/>
            </a:pPr>
            <a:r>
              <a:rPr lang="en-US" sz="1400" dirty="0">
                <a:latin typeface="Amazon Ember" panose="020B0603020204020204" pitchFamily="34" charset="0"/>
                <a:ea typeface="Amazon Ember" panose="020B0603020204020204" pitchFamily="34" charset="0"/>
                <a:cs typeface="Amazon Ember" panose="020B0603020204020204" pitchFamily="34" charset="0"/>
              </a:rPr>
              <a:t>Build Dashboards and define RBAC to info</a:t>
            </a:r>
          </a:p>
        </p:txBody>
      </p:sp>
    </p:spTree>
    <p:extLst>
      <p:ext uri="{BB962C8B-B14F-4D97-AF65-F5344CB8AC3E}">
        <p14:creationId xmlns:p14="http://schemas.microsoft.com/office/powerpoint/2010/main" val="1146182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Shape 156">
            <a:extLst>
              <a:ext uri="{FF2B5EF4-FFF2-40B4-BE49-F238E27FC236}">
                <a16:creationId xmlns:a16="http://schemas.microsoft.com/office/drawing/2014/main" id="{FF8F5121-385C-7B4C-97E3-B410FC93A5AC}"/>
              </a:ext>
            </a:extLst>
          </p:cNvPr>
          <p:cNvSpPr txBox="1"/>
          <p:nvPr/>
        </p:nvSpPr>
        <p:spPr>
          <a:xfrm>
            <a:off x="223450" y="173885"/>
            <a:ext cx="6858000" cy="514500"/>
          </a:xfrm>
          <a:prstGeom prst="rect">
            <a:avLst/>
          </a:prstGeom>
          <a:noFill/>
          <a:ln>
            <a:noFill/>
          </a:ln>
        </p:spPr>
        <p:txBody>
          <a:bodyPr wrap="square" lIns="91425" tIns="45700" rIns="91425" bIns="45700" anchor="t" anchorCtr="0">
            <a:noAutofit/>
          </a:bodyPr>
          <a:lstStyle/>
          <a:p>
            <a:pPr lvl="0">
              <a:buClr>
                <a:srgbClr val="000000"/>
              </a:buClr>
              <a:buSzPts val="1100"/>
            </a:pPr>
            <a:r>
              <a:rPr lang="en-AU" b="1" dirty="0">
                <a:solidFill>
                  <a:srgbClr val="232F3E"/>
                </a:solidFill>
                <a:latin typeface="Amazon Ember" panose="020B0603020204020204" pitchFamily="34" charset="0"/>
                <a:ea typeface="Amazon Ember" panose="020B0603020204020204" pitchFamily="34" charset="0"/>
                <a:cs typeface="Amazon Ember" panose="020B0603020204020204" pitchFamily="34" charset="0"/>
              </a:rPr>
              <a:t>AWS Operational Domains</a:t>
            </a:r>
            <a:endParaRPr lang="en" b="1" dirty="0">
              <a:solidFill>
                <a:srgbClr val="232F3E"/>
              </a:solidFill>
              <a:latin typeface="Amazon Ember" panose="020B0603020204020204" pitchFamily="34" charset="0"/>
              <a:ea typeface="Amazon Ember" panose="020B0603020204020204" pitchFamily="34" charset="0"/>
              <a:cs typeface="Amazon Ember" panose="020B0603020204020204" pitchFamily="34" charset="0"/>
              <a:sym typeface="Oxygen"/>
            </a:endParaRPr>
          </a:p>
        </p:txBody>
      </p:sp>
      <p:cxnSp>
        <p:nvCxnSpPr>
          <p:cNvPr id="11" name="Shape 157">
            <a:extLst>
              <a:ext uri="{FF2B5EF4-FFF2-40B4-BE49-F238E27FC236}">
                <a16:creationId xmlns:a16="http://schemas.microsoft.com/office/drawing/2014/main" id="{9400E852-BE4A-C441-A9D3-853F0A5E6B86}"/>
              </a:ext>
            </a:extLst>
          </p:cNvPr>
          <p:cNvCxnSpPr/>
          <p:nvPr/>
        </p:nvCxnSpPr>
        <p:spPr>
          <a:xfrm>
            <a:off x="320116" y="554198"/>
            <a:ext cx="8540400" cy="0"/>
          </a:xfrm>
          <a:prstGeom prst="straightConnector1">
            <a:avLst/>
          </a:prstGeom>
          <a:noFill/>
          <a:ln w="12700" cap="sq" cmpd="sng">
            <a:solidFill>
              <a:schemeClr val="accent1"/>
            </a:solidFill>
            <a:prstDash val="solid"/>
            <a:round/>
            <a:headEnd type="none" w="med" len="med"/>
            <a:tailEnd type="none" w="med" len="med"/>
          </a:ln>
        </p:spPr>
      </p:cxnSp>
      <p:sp>
        <p:nvSpPr>
          <p:cNvPr id="5" name="Rectangle 4">
            <a:extLst>
              <a:ext uri="{FF2B5EF4-FFF2-40B4-BE49-F238E27FC236}">
                <a16:creationId xmlns:a16="http://schemas.microsoft.com/office/drawing/2014/main" id="{C24511F7-FBE4-BB4C-AAAE-CE21A419DB3A}"/>
              </a:ext>
            </a:extLst>
          </p:cNvPr>
          <p:cNvSpPr/>
          <p:nvPr/>
        </p:nvSpPr>
        <p:spPr>
          <a:xfrm>
            <a:off x="1099040" y="1625707"/>
            <a:ext cx="1463040" cy="640080"/>
          </a:xfrm>
          <a:prstGeom prst="rect">
            <a:avLst/>
          </a:prstGeom>
          <a:solidFill>
            <a:schemeClr val="bg1">
              <a:lumMod val="65000"/>
            </a:schemeClr>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r>
              <a:rPr lang="en-AU" sz="11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Platform Architecture &amp; Governance</a:t>
            </a:r>
          </a:p>
        </p:txBody>
      </p:sp>
      <p:sp>
        <p:nvSpPr>
          <p:cNvPr id="6" name="Rectangle 5">
            <a:extLst>
              <a:ext uri="{FF2B5EF4-FFF2-40B4-BE49-F238E27FC236}">
                <a16:creationId xmlns:a16="http://schemas.microsoft.com/office/drawing/2014/main" id="{0CD2C0B1-C1D4-D149-B364-A30083D6BF1E}"/>
              </a:ext>
            </a:extLst>
          </p:cNvPr>
          <p:cNvSpPr/>
          <p:nvPr/>
        </p:nvSpPr>
        <p:spPr>
          <a:xfrm>
            <a:off x="1099040" y="2319596"/>
            <a:ext cx="1463040" cy="640080"/>
          </a:xfrm>
          <a:prstGeom prst="rect">
            <a:avLst/>
          </a:prstGeom>
          <a:solidFill>
            <a:schemeClr val="bg1">
              <a:lumMod val="65000"/>
            </a:schemeClr>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r>
              <a:rPr lang="en-AU" sz="11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Operational Health</a:t>
            </a:r>
          </a:p>
        </p:txBody>
      </p:sp>
      <p:sp>
        <p:nvSpPr>
          <p:cNvPr id="7" name="Rectangle 6">
            <a:extLst>
              <a:ext uri="{FF2B5EF4-FFF2-40B4-BE49-F238E27FC236}">
                <a16:creationId xmlns:a16="http://schemas.microsoft.com/office/drawing/2014/main" id="{9B2465BE-76FD-1D40-94EB-B78E1B86B824}"/>
              </a:ext>
            </a:extLst>
          </p:cNvPr>
          <p:cNvSpPr/>
          <p:nvPr/>
        </p:nvSpPr>
        <p:spPr>
          <a:xfrm>
            <a:off x="1088309" y="3724200"/>
            <a:ext cx="1463040" cy="640080"/>
          </a:xfrm>
          <a:prstGeom prst="rect">
            <a:avLst/>
          </a:prstGeom>
          <a:solidFill>
            <a:schemeClr val="bg1">
              <a:lumMod val="65000"/>
            </a:schemeClr>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r>
              <a:rPr lang="en-AU" sz="11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Availability &amp; Continuity Management</a:t>
            </a:r>
          </a:p>
        </p:txBody>
      </p:sp>
      <p:sp>
        <p:nvSpPr>
          <p:cNvPr id="8" name="Rectangle 7">
            <a:extLst>
              <a:ext uri="{FF2B5EF4-FFF2-40B4-BE49-F238E27FC236}">
                <a16:creationId xmlns:a16="http://schemas.microsoft.com/office/drawing/2014/main" id="{05E2CF03-3F44-B04F-988D-5225BCCD9094}"/>
              </a:ext>
            </a:extLst>
          </p:cNvPr>
          <p:cNvSpPr/>
          <p:nvPr/>
        </p:nvSpPr>
        <p:spPr>
          <a:xfrm>
            <a:off x="1099040" y="3013485"/>
            <a:ext cx="1463040" cy="640080"/>
          </a:xfrm>
          <a:prstGeom prst="rect">
            <a:avLst/>
          </a:prstGeom>
          <a:solidFill>
            <a:schemeClr val="bg1">
              <a:lumMod val="65000"/>
            </a:schemeClr>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r>
              <a:rPr lang="en-AU" sz="11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Provisioning &amp; Configuration Management</a:t>
            </a:r>
          </a:p>
        </p:txBody>
      </p:sp>
      <p:sp>
        <p:nvSpPr>
          <p:cNvPr id="9" name="Rectangle 8">
            <a:extLst>
              <a:ext uri="{FF2B5EF4-FFF2-40B4-BE49-F238E27FC236}">
                <a16:creationId xmlns:a16="http://schemas.microsoft.com/office/drawing/2014/main" id="{3370B74F-4914-D34A-B1AC-023C7DB7755A}"/>
              </a:ext>
            </a:extLst>
          </p:cNvPr>
          <p:cNvSpPr/>
          <p:nvPr/>
        </p:nvSpPr>
        <p:spPr>
          <a:xfrm>
            <a:off x="971132" y="986412"/>
            <a:ext cx="1693690" cy="3519494"/>
          </a:xfrm>
          <a:prstGeom prst="rect">
            <a:avLst/>
          </a:prstGeom>
          <a:noFill/>
          <a:ln>
            <a:solidFill>
              <a:schemeClr val="accent5"/>
            </a:solidFill>
            <a:prstDash val="dash"/>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AU" sz="1200" b="1" dirty="0">
                <a:solidFill>
                  <a:schemeClr val="accent5"/>
                </a:solidFill>
                <a:effectLst>
                  <a:outerShdw blurRad="50800" dist="38100" dir="2700000" algn="tl" rotWithShape="0">
                    <a:prstClr val="black">
                      <a:alpha val="40000"/>
                    </a:prstClr>
                  </a:outerShdw>
                </a:effectLst>
                <a:latin typeface="Amazon Ember" panose="020B0603020204020204" pitchFamily="34" charset="0"/>
                <a:ea typeface="Amazon Ember" panose="020B0603020204020204" pitchFamily="34" charset="0"/>
                <a:cs typeface="Amazon Ember" panose="020B0603020204020204" pitchFamily="34" charset="0"/>
              </a:rPr>
              <a:t>Core Operations Functions</a:t>
            </a:r>
          </a:p>
        </p:txBody>
      </p:sp>
      <p:sp>
        <p:nvSpPr>
          <p:cNvPr id="12" name="Rectangle 11">
            <a:extLst>
              <a:ext uri="{FF2B5EF4-FFF2-40B4-BE49-F238E27FC236}">
                <a16:creationId xmlns:a16="http://schemas.microsoft.com/office/drawing/2014/main" id="{BE83D9A5-9E04-6C43-B1C6-CDDAF24022D7}"/>
              </a:ext>
            </a:extLst>
          </p:cNvPr>
          <p:cNvSpPr/>
          <p:nvPr/>
        </p:nvSpPr>
        <p:spPr>
          <a:xfrm>
            <a:off x="6562668" y="2319596"/>
            <a:ext cx="1463040" cy="640080"/>
          </a:xfrm>
          <a:prstGeom prst="rect">
            <a:avLst/>
          </a:prstGeom>
          <a:gradFill>
            <a:gsLst>
              <a:gs pos="0">
                <a:schemeClr val="accent5">
                  <a:lumMod val="67000"/>
                </a:schemeClr>
              </a:gs>
              <a:gs pos="48000">
                <a:schemeClr val="accent5">
                  <a:lumMod val="97000"/>
                  <a:lumOff val="3000"/>
                </a:schemeClr>
              </a:gs>
              <a:gs pos="100000">
                <a:schemeClr val="accent5">
                  <a:lumMod val="60000"/>
                  <a:lumOff val="40000"/>
                </a:schemeClr>
              </a:gs>
            </a:gsLst>
            <a:lin ang="16200000" scaled="1"/>
          </a:gra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r>
              <a:rPr lang="en-AU" sz="11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Continuous Improvement</a:t>
            </a:r>
          </a:p>
        </p:txBody>
      </p:sp>
      <p:sp>
        <p:nvSpPr>
          <p:cNvPr id="13" name="Rectangle 12">
            <a:extLst>
              <a:ext uri="{FF2B5EF4-FFF2-40B4-BE49-F238E27FC236}">
                <a16:creationId xmlns:a16="http://schemas.microsoft.com/office/drawing/2014/main" id="{F2018335-DAC2-CF4A-8E88-8FC6015FB4F5}"/>
              </a:ext>
            </a:extLst>
          </p:cNvPr>
          <p:cNvSpPr/>
          <p:nvPr/>
        </p:nvSpPr>
        <p:spPr>
          <a:xfrm>
            <a:off x="6562668" y="3013485"/>
            <a:ext cx="1463040" cy="640080"/>
          </a:xfrm>
          <a:prstGeom prst="rect">
            <a:avLst/>
          </a:prstGeom>
          <a:solidFill>
            <a:schemeClr val="accent6">
              <a:lumMod val="65000"/>
            </a:schemeClr>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r>
              <a:rPr lang="en-AU" sz="11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Application Lifecycle Management</a:t>
            </a:r>
          </a:p>
        </p:txBody>
      </p:sp>
      <p:sp>
        <p:nvSpPr>
          <p:cNvPr id="14" name="Rectangle 13">
            <a:extLst>
              <a:ext uri="{FF2B5EF4-FFF2-40B4-BE49-F238E27FC236}">
                <a16:creationId xmlns:a16="http://schemas.microsoft.com/office/drawing/2014/main" id="{EFD053D2-5E23-8A44-BB90-3C04013FD3F4}"/>
              </a:ext>
            </a:extLst>
          </p:cNvPr>
          <p:cNvSpPr/>
          <p:nvPr/>
        </p:nvSpPr>
        <p:spPr>
          <a:xfrm>
            <a:off x="6562668" y="1625707"/>
            <a:ext cx="1463040" cy="640080"/>
          </a:xfrm>
          <a:prstGeom prst="rect">
            <a:avLst/>
          </a:prstGeom>
          <a:solidFill>
            <a:schemeClr val="bg1">
              <a:lumMod val="65000"/>
            </a:schemeClr>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r>
              <a:rPr lang="en-AU" sz="11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Reporting &amp; Analytics</a:t>
            </a:r>
          </a:p>
        </p:txBody>
      </p:sp>
      <p:sp>
        <p:nvSpPr>
          <p:cNvPr id="15" name="Rectangle 14">
            <a:extLst>
              <a:ext uri="{FF2B5EF4-FFF2-40B4-BE49-F238E27FC236}">
                <a16:creationId xmlns:a16="http://schemas.microsoft.com/office/drawing/2014/main" id="{9294991E-1C8D-6A4C-953B-9487995D1110}"/>
              </a:ext>
            </a:extLst>
          </p:cNvPr>
          <p:cNvSpPr/>
          <p:nvPr/>
        </p:nvSpPr>
        <p:spPr>
          <a:xfrm>
            <a:off x="6448368" y="985466"/>
            <a:ext cx="1691640" cy="3520440"/>
          </a:xfrm>
          <a:prstGeom prst="rect">
            <a:avLst/>
          </a:prstGeom>
          <a:noFill/>
          <a:ln>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AU" sz="1200" b="1" dirty="0">
                <a:solidFill>
                  <a:schemeClr val="tx1"/>
                </a:solidFill>
                <a:effectLst>
                  <a:outerShdw blurRad="50800" dist="38100" dir="2700000" algn="tl" rotWithShape="0">
                    <a:prstClr val="black">
                      <a:alpha val="40000"/>
                    </a:prstClr>
                  </a:outerShdw>
                </a:effectLst>
                <a:latin typeface="Amazon Ember" panose="020B0603020204020204" pitchFamily="34" charset="0"/>
                <a:ea typeface="Amazon Ember" panose="020B0603020204020204" pitchFamily="34" charset="0"/>
                <a:cs typeface="Amazon Ember" panose="020B0603020204020204" pitchFamily="34" charset="0"/>
              </a:rPr>
              <a:t>Supporting Functions</a:t>
            </a:r>
          </a:p>
        </p:txBody>
      </p:sp>
      <p:sp>
        <p:nvSpPr>
          <p:cNvPr id="16" name="Rectangle 15">
            <a:extLst>
              <a:ext uri="{FF2B5EF4-FFF2-40B4-BE49-F238E27FC236}">
                <a16:creationId xmlns:a16="http://schemas.microsoft.com/office/drawing/2014/main" id="{F7556889-3DBB-AC49-A59F-EC3C7511C0C7}"/>
              </a:ext>
            </a:extLst>
          </p:cNvPr>
          <p:cNvSpPr/>
          <p:nvPr/>
        </p:nvSpPr>
        <p:spPr>
          <a:xfrm>
            <a:off x="4748019" y="1625935"/>
            <a:ext cx="1463040" cy="640080"/>
          </a:xfrm>
          <a:prstGeom prst="rect">
            <a:avLst/>
          </a:prstGeom>
          <a:solidFill>
            <a:schemeClr val="bg1">
              <a:lumMod val="65000"/>
            </a:schemeClr>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r>
              <a:rPr lang="en-AU" sz="11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Financial Management</a:t>
            </a:r>
          </a:p>
        </p:txBody>
      </p:sp>
      <p:sp>
        <p:nvSpPr>
          <p:cNvPr id="17" name="Rectangle 16">
            <a:extLst>
              <a:ext uri="{FF2B5EF4-FFF2-40B4-BE49-F238E27FC236}">
                <a16:creationId xmlns:a16="http://schemas.microsoft.com/office/drawing/2014/main" id="{2F9DBC23-19D8-D44F-AF60-2ABFCF441CF3}"/>
              </a:ext>
            </a:extLst>
          </p:cNvPr>
          <p:cNvSpPr/>
          <p:nvPr/>
        </p:nvSpPr>
        <p:spPr>
          <a:xfrm>
            <a:off x="4748019" y="2319596"/>
            <a:ext cx="1463040" cy="640080"/>
          </a:xfrm>
          <a:prstGeom prst="rect">
            <a:avLst/>
          </a:prstGeom>
          <a:solidFill>
            <a:schemeClr val="bg1">
              <a:lumMod val="65000"/>
            </a:schemeClr>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r>
              <a:rPr lang="en-AU" sz="11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Capacity Planning &amp; Forecasting</a:t>
            </a:r>
          </a:p>
        </p:txBody>
      </p:sp>
      <p:sp>
        <p:nvSpPr>
          <p:cNvPr id="18" name="Rectangle 17">
            <a:extLst>
              <a:ext uri="{FF2B5EF4-FFF2-40B4-BE49-F238E27FC236}">
                <a16:creationId xmlns:a16="http://schemas.microsoft.com/office/drawing/2014/main" id="{26F2AA59-7BFB-D240-BC53-C84298C73BEC}"/>
              </a:ext>
            </a:extLst>
          </p:cNvPr>
          <p:cNvSpPr/>
          <p:nvPr/>
        </p:nvSpPr>
        <p:spPr>
          <a:xfrm>
            <a:off x="4620835" y="985466"/>
            <a:ext cx="1691640" cy="3520440"/>
          </a:xfrm>
          <a:prstGeom prst="rect">
            <a:avLst/>
          </a:prstGeom>
          <a:noFill/>
          <a:ln>
            <a:solidFill>
              <a:schemeClr val="accent4"/>
            </a:solidFill>
            <a:prstDash val="dash"/>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AU" sz="1200" b="1" dirty="0">
                <a:solidFill>
                  <a:schemeClr val="accent4"/>
                </a:solidFill>
                <a:effectLst>
                  <a:outerShdw blurRad="50800" dist="38100" dir="2700000" algn="tl" rotWithShape="0">
                    <a:prstClr val="black">
                      <a:alpha val="40000"/>
                    </a:prstClr>
                  </a:outerShdw>
                </a:effectLst>
                <a:latin typeface="Amazon Ember" panose="020B0603020204020204" pitchFamily="34" charset="0"/>
                <a:ea typeface="Amazon Ember" panose="020B0603020204020204" pitchFamily="34" charset="0"/>
                <a:cs typeface="Amazon Ember" panose="020B0603020204020204" pitchFamily="34" charset="0"/>
              </a:rPr>
              <a:t>Business Management Functions</a:t>
            </a:r>
          </a:p>
        </p:txBody>
      </p:sp>
      <p:sp>
        <p:nvSpPr>
          <p:cNvPr id="19" name="Rectangle 18">
            <a:extLst>
              <a:ext uri="{FF2B5EF4-FFF2-40B4-BE49-F238E27FC236}">
                <a16:creationId xmlns:a16="http://schemas.microsoft.com/office/drawing/2014/main" id="{D2581F9D-1F14-4D43-BDAE-7647504F4CF0}"/>
              </a:ext>
            </a:extLst>
          </p:cNvPr>
          <p:cNvSpPr/>
          <p:nvPr/>
        </p:nvSpPr>
        <p:spPr>
          <a:xfrm>
            <a:off x="4748019" y="3724200"/>
            <a:ext cx="1463040" cy="640080"/>
          </a:xfrm>
          <a:prstGeom prst="rect">
            <a:avLst/>
          </a:prstGeom>
          <a:solidFill>
            <a:schemeClr val="bg1">
              <a:lumMod val="65000"/>
            </a:schemeClr>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r>
              <a:rPr lang="en-AU" sz="11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Vendor Management</a:t>
            </a:r>
          </a:p>
        </p:txBody>
      </p:sp>
      <p:sp>
        <p:nvSpPr>
          <p:cNvPr id="20" name="Rectangle 19">
            <a:extLst>
              <a:ext uri="{FF2B5EF4-FFF2-40B4-BE49-F238E27FC236}">
                <a16:creationId xmlns:a16="http://schemas.microsoft.com/office/drawing/2014/main" id="{96144AA4-3560-3A48-B963-7CEBAA0EA576}"/>
              </a:ext>
            </a:extLst>
          </p:cNvPr>
          <p:cNvSpPr/>
          <p:nvPr/>
        </p:nvSpPr>
        <p:spPr>
          <a:xfrm>
            <a:off x="4735135" y="3013485"/>
            <a:ext cx="1463040" cy="640080"/>
          </a:xfrm>
          <a:prstGeom prst="rect">
            <a:avLst/>
          </a:prstGeom>
          <a:solidFill>
            <a:schemeClr val="bg1">
              <a:lumMod val="65000"/>
            </a:schemeClr>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r>
              <a:rPr lang="en-AU" sz="11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Organizational Change Management</a:t>
            </a:r>
          </a:p>
        </p:txBody>
      </p:sp>
      <p:sp>
        <p:nvSpPr>
          <p:cNvPr id="21" name="Rectangle 20">
            <a:extLst>
              <a:ext uri="{FF2B5EF4-FFF2-40B4-BE49-F238E27FC236}">
                <a16:creationId xmlns:a16="http://schemas.microsoft.com/office/drawing/2014/main" id="{D7E815AD-2D2A-6B40-B1E3-95972135EFBE}"/>
              </a:ext>
            </a:extLst>
          </p:cNvPr>
          <p:cNvSpPr/>
          <p:nvPr/>
        </p:nvSpPr>
        <p:spPr>
          <a:xfrm>
            <a:off x="2907030" y="3013485"/>
            <a:ext cx="1463040" cy="640080"/>
          </a:xfrm>
          <a:prstGeom prst="rect">
            <a:avLst/>
          </a:prstGeom>
          <a:solidFill>
            <a:schemeClr val="bg1">
              <a:lumMod val="65000"/>
            </a:schemeClr>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r>
              <a:rPr lang="en-AU" sz="11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Identity &amp; Access Management</a:t>
            </a:r>
          </a:p>
        </p:txBody>
      </p:sp>
      <p:sp>
        <p:nvSpPr>
          <p:cNvPr id="22" name="Rectangle 21">
            <a:extLst>
              <a:ext uri="{FF2B5EF4-FFF2-40B4-BE49-F238E27FC236}">
                <a16:creationId xmlns:a16="http://schemas.microsoft.com/office/drawing/2014/main" id="{60622699-0B59-544A-8748-72C1E07A5A19}"/>
              </a:ext>
            </a:extLst>
          </p:cNvPr>
          <p:cNvSpPr/>
          <p:nvPr/>
        </p:nvSpPr>
        <p:spPr>
          <a:xfrm>
            <a:off x="2920486" y="1627132"/>
            <a:ext cx="1463040" cy="640080"/>
          </a:xfrm>
          <a:prstGeom prst="rect">
            <a:avLst/>
          </a:prstGeom>
          <a:solidFill>
            <a:schemeClr val="bg1">
              <a:lumMod val="65000"/>
            </a:schemeClr>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r>
              <a:rPr lang="en-AU" sz="11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IT Change Management</a:t>
            </a:r>
          </a:p>
        </p:txBody>
      </p:sp>
      <p:sp>
        <p:nvSpPr>
          <p:cNvPr id="23" name="Rectangle 22">
            <a:extLst>
              <a:ext uri="{FF2B5EF4-FFF2-40B4-BE49-F238E27FC236}">
                <a16:creationId xmlns:a16="http://schemas.microsoft.com/office/drawing/2014/main" id="{9BFC862F-2935-1B44-B526-D44C2AFD23A5}"/>
              </a:ext>
            </a:extLst>
          </p:cNvPr>
          <p:cNvSpPr/>
          <p:nvPr/>
        </p:nvSpPr>
        <p:spPr>
          <a:xfrm>
            <a:off x="2915739" y="2319950"/>
            <a:ext cx="1463040" cy="640080"/>
          </a:xfrm>
          <a:prstGeom prst="rect">
            <a:avLst/>
          </a:prstGeom>
          <a:solidFill>
            <a:schemeClr val="bg1">
              <a:lumMod val="65000"/>
            </a:schemeClr>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r>
              <a:rPr lang="en-AU" sz="11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Resource Inventory Management</a:t>
            </a:r>
          </a:p>
        </p:txBody>
      </p:sp>
      <p:sp>
        <p:nvSpPr>
          <p:cNvPr id="24" name="Rectangle 23">
            <a:extLst>
              <a:ext uri="{FF2B5EF4-FFF2-40B4-BE49-F238E27FC236}">
                <a16:creationId xmlns:a16="http://schemas.microsoft.com/office/drawing/2014/main" id="{CF738AC5-23C2-B544-B1FF-25447C50C2E5}"/>
              </a:ext>
            </a:extLst>
          </p:cNvPr>
          <p:cNvSpPr/>
          <p:nvPr/>
        </p:nvSpPr>
        <p:spPr>
          <a:xfrm>
            <a:off x="2792730" y="985466"/>
            <a:ext cx="1691640" cy="3520440"/>
          </a:xfrm>
          <a:prstGeom prst="rect">
            <a:avLst/>
          </a:prstGeom>
          <a:noFill/>
          <a:ln>
            <a:solidFill>
              <a:schemeClr val="accent3"/>
            </a:solidFill>
            <a:prstDash val="dash"/>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AU" sz="1200" b="1" dirty="0">
                <a:solidFill>
                  <a:schemeClr val="accent3"/>
                </a:solidFill>
                <a:effectLst>
                  <a:outerShdw blurRad="50800" dist="38100" dir="2700000" algn="tl" rotWithShape="0">
                    <a:prstClr val="black">
                      <a:alpha val="40000"/>
                    </a:prstClr>
                  </a:outerShdw>
                </a:effectLst>
                <a:latin typeface="Amazon Ember" panose="020B0603020204020204" pitchFamily="34" charset="0"/>
                <a:ea typeface="Amazon Ember" panose="020B0603020204020204" pitchFamily="34" charset="0"/>
                <a:cs typeface="Amazon Ember" panose="020B0603020204020204" pitchFamily="34" charset="0"/>
              </a:rPr>
              <a:t>Security &amp; Control Functions</a:t>
            </a:r>
            <a:endParaRPr lang="en-AU" sz="1100" b="1" dirty="0">
              <a:solidFill>
                <a:schemeClr val="accent3"/>
              </a:solidFill>
              <a:effectLst>
                <a:outerShdw blurRad="50800" dist="38100" dir="2700000" algn="tl" rotWithShape="0">
                  <a:prstClr val="black">
                    <a:alpha val="40000"/>
                  </a:prstClr>
                </a:outerShdw>
              </a:effectLst>
              <a:latin typeface="Amazon Ember" panose="020B0603020204020204" pitchFamily="34" charset="0"/>
              <a:ea typeface="Amazon Ember" panose="020B0603020204020204" pitchFamily="34" charset="0"/>
              <a:cs typeface="Amazon Ember" panose="020B0603020204020204" pitchFamily="34" charset="0"/>
            </a:endParaRPr>
          </a:p>
        </p:txBody>
      </p:sp>
      <p:sp>
        <p:nvSpPr>
          <p:cNvPr id="25" name="Rectangle 24">
            <a:extLst>
              <a:ext uri="{FF2B5EF4-FFF2-40B4-BE49-F238E27FC236}">
                <a16:creationId xmlns:a16="http://schemas.microsoft.com/office/drawing/2014/main" id="{F47CA041-F233-AE45-B9A6-BE897233562D}"/>
              </a:ext>
            </a:extLst>
          </p:cNvPr>
          <p:cNvSpPr/>
          <p:nvPr/>
        </p:nvSpPr>
        <p:spPr>
          <a:xfrm>
            <a:off x="2907030" y="3724200"/>
            <a:ext cx="1463040" cy="640080"/>
          </a:xfrm>
          <a:prstGeom prst="rect">
            <a:avLst/>
          </a:prstGeom>
          <a:solidFill>
            <a:schemeClr val="bg1">
              <a:lumMod val="65000"/>
            </a:schemeClr>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r>
              <a:rPr lang="en-AU" sz="11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Security Management</a:t>
            </a:r>
          </a:p>
        </p:txBody>
      </p:sp>
    </p:spTree>
    <p:extLst>
      <p:ext uri="{BB962C8B-B14F-4D97-AF65-F5344CB8AC3E}">
        <p14:creationId xmlns:p14="http://schemas.microsoft.com/office/powerpoint/2010/main" val="811396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500"/>
                                        <p:tgtEl>
                                          <p:spTgt spid="2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4"/>
                                        </p:tgtEl>
                                        <p:attrNameLst>
                                          <p:attrName>style.visibility</p:attrName>
                                        </p:attrNameLst>
                                      </p:cBhvr>
                                      <p:to>
                                        <p:strVal val="visible"/>
                                      </p:to>
                                    </p:set>
                                    <p:animEffect transition="in" filter="fade">
                                      <p:cBhvr>
                                        <p:cTn id="16" dur="500"/>
                                        <p:tgtEl>
                                          <p:spTgt spid="2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fade">
                                      <p:cBhvr>
                                        <p:cTn id="19" dur="500"/>
                                        <p:tgtEl>
                                          <p:spTgt spid="25"/>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fade">
                                      <p:cBhvr>
                                        <p:cTn id="24" dur="500"/>
                                        <p:tgtEl>
                                          <p:spTgt spid="16"/>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500"/>
                                        <p:tgtEl>
                                          <p:spTgt spid="17"/>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fade">
                                      <p:cBhvr>
                                        <p:cTn id="30" dur="500"/>
                                        <p:tgtEl>
                                          <p:spTgt spid="18"/>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animEffect transition="in" filter="fade">
                                      <p:cBhvr>
                                        <p:cTn id="33" dur="500"/>
                                        <p:tgtEl>
                                          <p:spTgt spid="19"/>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0"/>
                                        </p:tgtEl>
                                        <p:attrNameLst>
                                          <p:attrName>style.visibility</p:attrName>
                                        </p:attrNameLst>
                                      </p:cBhvr>
                                      <p:to>
                                        <p:strVal val="visible"/>
                                      </p:to>
                                    </p:set>
                                    <p:animEffect transition="in" filter="fade">
                                      <p:cBhvr>
                                        <p:cTn id="36" dur="500"/>
                                        <p:tgtEl>
                                          <p:spTgt spid="20"/>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12"/>
                                        </p:tgtEl>
                                        <p:attrNameLst>
                                          <p:attrName>style.visibility</p:attrName>
                                        </p:attrNameLst>
                                      </p:cBhvr>
                                      <p:to>
                                        <p:strVal val="visible"/>
                                      </p:to>
                                    </p:set>
                                    <p:animEffect transition="in" filter="fade">
                                      <p:cBhvr>
                                        <p:cTn id="41" dur="500"/>
                                        <p:tgtEl>
                                          <p:spTgt spid="12"/>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fade">
                                      <p:cBhvr>
                                        <p:cTn id="44" dur="500"/>
                                        <p:tgtEl>
                                          <p:spTgt spid="13"/>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fade">
                                      <p:cBhvr>
                                        <p:cTn id="47" dur="500"/>
                                        <p:tgtEl>
                                          <p:spTgt spid="14"/>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Lst>
  </p:timing>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OI Domains – Support Functions:</a:t>
            </a:r>
            <a:br>
              <a:rPr lang="en-US" b="1" dirty="0"/>
            </a:br>
            <a:r>
              <a:rPr lang="en-US" sz="2200" b="1" dirty="0"/>
              <a:t>Continuous Improvement</a:t>
            </a:r>
          </a:p>
        </p:txBody>
      </p:sp>
      <p:sp>
        <p:nvSpPr>
          <p:cNvPr id="22" name="Text Placeholder 8"/>
          <p:cNvSpPr txBox="1">
            <a:spLocks/>
          </p:cNvSpPr>
          <p:nvPr/>
        </p:nvSpPr>
        <p:spPr>
          <a:xfrm>
            <a:off x="321952" y="1253088"/>
            <a:ext cx="3608199" cy="1231342"/>
          </a:xfrm>
          <a:prstGeom prst="rect">
            <a:avLst/>
          </a:prstGeom>
          <a:noFill/>
        </p:spPr>
        <p:txBody>
          <a:bodyPr vert="horz" lIns="0" tIns="0" rIns="0" bIns="0" rtlCol="0" anchor="t">
            <a:noAutofit/>
          </a:bodyPr>
          <a:lstStyle>
            <a:lvl1pPr marL="0" indent="0" algn="l" defTabSz="914400" rtl="0" eaLnBrk="1" latinLnBrk="0" hangingPunct="1">
              <a:lnSpc>
                <a:spcPct val="120000"/>
              </a:lnSpc>
              <a:spcBef>
                <a:spcPts val="600"/>
              </a:spcBef>
              <a:spcAft>
                <a:spcPts val="1200"/>
              </a:spcAft>
              <a:buFont typeface="Arial" panose="020B0604020202020204" pitchFamily="34" charset="0"/>
              <a:buNone/>
              <a:defRPr sz="1600" b="0" i="1" kern="1200" spc="0">
                <a:solidFill>
                  <a:schemeClr val="bg2"/>
                </a:solidFill>
                <a:latin typeface="Corbel" panose="020B0503020204020204" pitchFamily="34" charset="0"/>
                <a:ea typeface="+mn-ea"/>
                <a:cs typeface="+mn-cs"/>
              </a:defRPr>
            </a:lvl1pPr>
            <a:lvl2pPr marL="0" indent="0" algn="l" defTabSz="914400" rtl="0" eaLnBrk="1" latinLnBrk="0" hangingPunct="1">
              <a:lnSpc>
                <a:spcPct val="100000"/>
              </a:lnSpc>
              <a:spcBef>
                <a:spcPts val="0"/>
              </a:spcBef>
              <a:spcAft>
                <a:spcPts val="600"/>
              </a:spcAft>
              <a:buFont typeface="Arial" panose="020B0604020202020204" pitchFamily="34" charset="0"/>
              <a:buNone/>
              <a:defRPr sz="1500" i="1" kern="1200">
                <a:solidFill>
                  <a:schemeClr val="tx2"/>
                </a:solidFill>
                <a:latin typeface="Corbel" panose="020B0503020204020204" pitchFamily="34" charset="0"/>
                <a:ea typeface="+mn-ea"/>
                <a:cs typeface="+mn-cs"/>
              </a:defRPr>
            </a:lvl2pPr>
            <a:lvl3pPr marL="0" indent="0" algn="l" defTabSz="914400" rtl="0" eaLnBrk="1" latinLnBrk="0" hangingPunct="1">
              <a:lnSpc>
                <a:spcPct val="110000"/>
              </a:lnSpc>
              <a:spcBef>
                <a:spcPts val="600"/>
              </a:spcBef>
              <a:spcAft>
                <a:spcPts val="0"/>
              </a:spcAft>
              <a:buFont typeface="Arial" panose="020B0604020202020204" pitchFamily="34" charset="0"/>
              <a:buNone/>
              <a:defRPr sz="1100" b="1" kern="1200">
                <a:solidFill>
                  <a:schemeClr val="accent4"/>
                </a:solidFill>
                <a:latin typeface="+mj-lt"/>
                <a:ea typeface="+mn-ea"/>
                <a:cs typeface="Arial" panose="020B0604020202020204" pitchFamily="34" charset="0"/>
              </a:defRPr>
            </a:lvl3pPr>
            <a:lvl4pPr marL="0" indent="0" algn="l" defTabSz="914400" rtl="0" eaLnBrk="1" latinLnBrk="0" hangingPunct="1">
              <a:lnSpc>
                <a:spcPct val="114000"/>
              </a:lnSpc>
              <a:spcBef>
                <a:spcPts val="600"/>
              </a:spcBef>
              <a:spcAft>
                <a:spcPts val="600"/>
              </a:spcAft>
              <a:buFont typeface="Arial" panose="020B0604020202020204" pitchFamily="34" charset="0"/>
              <a:buNone/>
              <a:defRPr sz="1100" kern="1200">
                <a:solidFill>
                  <a:schemeClr val="tx2"/>
                </a:solidFill>
                <a:latin typeface="+mj-lt"/>
                <a:ea typeface="+mn-ea"/>
                <a:cs typeface="Arial" panose="020B0604020202020204" pitchFamily="34" charset="0"/>
              </a:defRPr>
            </a:lvl4pPr>
            <a:lvl5pPr marL="171450" indent="0" algn="l" defTabSz="914400" rtl="0" eaLnBrk="1" latinLnBrk="0" hangingPunct="1">
              <a:lnSpc>
                <a:spcPct val="95000"/>
              </a:lnSpc>
              <a:spcBef>
                <a:spcPts val="0"/>
              </a:spcBef>
              <a:spcAft>
                <a:spcPts val="600"/>
              </a:spcAft>
              <a:buFont typeface="Arial" panose="020B0604020202020204" pitchFamily="34" charset="0"/>
              <a:buNone/>
              <a:defRPr sz="1100" kern="1200">
                <a:solidFill>
                  <a:schemeClr val="tx2"/>
                </a:solidFill>
                <a:latin typeface="+mj-lt"/>
                <a:ea typeface="+mn-ea"/>
                <a:cs typeface="Arial" panose="020B0604020202020204" pitchFamily="34" charset="0"/>
              </a:defRPr>
            </a:lvl5pPr>
            <a:lvl6pPr marL="344488" indent="-173038" algn="l" defTabSz="914400" rtl="0" eaLnBrk="1" latinLnBrk="0" hangingPunct="1">
              <a:lnSpc>
                <a:spcPct val="85000"/>
              </a:lnSpc>
              <a:spcBef>
                <a:spcPct val="20000"/>
              </a:spcBef>
              <a:spcAft>
                <a:spcPts val="600"/>
              </a:spcAft>
              <a:buFont typeface="Arial" panose="020B0604020202020204" pitchFamily="34" charset="0"/>
              <a:buChar char="•"/>
              <a:defRPr sz="1100" kern="1200" baseline="0">
                <a:solidFill>
                  <a:schemeClr val="tx2"/>
                </a:solidFill>
                <a:latin typeface="+mj-lt"/>
                <a:ea typeface="+mn-ea"/>
                <a:cs typeface="+mn-cs"/>
              </a:defRPr>
            </a:lvl6pPr>
            <a:lvl7pPr marL="0" indent="0" algn="l" defTabSz="914400" rtl="0" eaLnBrk="1" latinLnBrk="0" hangingPunct="1">
              <a:spcBef>
                <a:spcPts val="600"/>
              </a:spcBef>
              <a:spcAft>
                <a:spcPts val="600"/>
              </a:spcAft>
              <a:buClr>
                <a:schemeClr val="bg2"/>
              </a:buClr>
              <a:buFont typeface="Arial" panose="020B0604020202020204" pitchFamily="34" charset="0"/>
              <a:buChar char="​"/>
              <a:defRPr sz="1500" i="1" kern="1200" baseline="0">
                <a:solidFill>
                  <a:schemeClr val="bg2"/>
                </a:solidFill>
                <a:latin typeface="Corbel" panose="020B0503020204020204" pitchFamily="34" charset="0"/>
                <a:ea typeface="+mn-ea"/>
                <a:cs typeface="+mn-cs"/>
              </a:defRPr>
            </a:lvl7pPr>
            <a:lvl8pPr marL="171450" indent="-171450" algn="l" defTabSz="914400" rtl="0" eaLnBrk="1" latinLnBrk="0" hangingPunct="1">
              <a:spcBef>
                <a:spcPts val="0"/>
              </a:spcBef>
              <a:spcAft>
                <a:spcPts val="600"/>
              </a:spcAft>
              <a:buFont typeface="Arial" panose="020B0604020202020204" pitchFamily="34" charset="0"/>
              <a:buChar char="•"/>
              <a:defRPr sz="1100" kern="1200">
                <a:solidFill>
                  <a:schemeClr val="bg2"/>
                </a:solidFill>
                <a:latin typeface="Corbel" panose="020B0503020204020204" pitchFamily="34" charset="0"/>
                <a:ea typeface="+mn-ea"/>
                <a:cs typeface="+mn-cs"/>
              </a:defRPr>
            </a:lvl8pPr>
            <a:lvl9pPr marL="344488" indent="-173038" algn="l" defTabSz="914400" rtl="0" eaLnBrk="1" latinLnBrk="0" hangingPunct="1">
              <a:spcBef>
                <a:spcPct val="20000"/>
              </a:spcBef>
              <a:spcAft>
                <a:spcPts val="600"/>
              </a:spcAft>
              <a:buFont typeface="Arial" panose="020B0604020202020204" pitchFamily="34" charset="0"/>
              <a:buChar char="•"/>
              <a:defRPr sz="1100" kern="1200">
                <a:solidFill>
                  <a:schemeClr val="bg2"/>
                </a:solidFill>
                <a:latin typeface="Corbel" panose="020B0503020204020204" pitchFamily="34" charset="0"/>
                <a:ea typeface="+mn-ea"/>
                <a:cs typeface="+mn-cs"/>
              </a:defRPr>
            </a:lvl9pPr>
          </a:lstStyle>
          <a:p>
            <a:pPr>
              <a:defRPr/>
            </a:pPr>
            <a:r>
              <a:rPr lang="en-AU" sz="2000" b="1" i="0" dirty="0">
                <a:solidFill>
                  <a:srgbClr val="595A5D"/>
                </a:solidFill>
                <a:latin typeface="Arial" charset="0"/>
                <a:ea typeface="Arial" charset="0"/>
                <a:cs typeface="Arial" charset="0"/>
              </a:rPr>
              <a:t>Synopsis</a:t>
            </a:r>
            <a:br>
              <a:rPr lang="en-AU" sz="1400" b="1" i="0" dirty="0">
                <a:solidFill>
                  <a:srgbClr val="595A5D"/>
                </a:solidFill>
                <a:latin typeface="Arial" charset="0"/>
                <a:ea typeface="Arial" charset="0"/>
                <a:cs typeface="Arial" charset="0"/>
              </a:rPr>
            </a:br>
            <a:r>
              <a:rPr lang="en-US" sz="1200" i="0" dirty="0">
                <a:solidFill>
                  <a:schemeClr val="tx1"/>
                </a:solidFill>
                <a:latin typeface="+mn-lt"/>
              </a:rPr>
              <a:t>A program of iterative change designed to improve the user experience, performance, and capabilities of the services built on the platform. </a:t>
            </a:r>
          </a:p>
          <a:p>
            <a:pPr marL="0" marR="0" lvl="0" indent="0" algn="l" defTabSz="914400" rtl="0" eaLnBrk="1" fontAlgn="auto" latinLnBrk="0" hangingPunct="1">
              <a:lnSpc>
                <a:spcPct val="120000"/>
              </a:lnSpc>
              <a:spcBef>
                <a:spcPts val="600"/>
              </a:spcBef>
              <a:spcAft>
                <a:spcPts val="1200"/>
              </a:spcAft>
              <a:buClrTx/>
              <a:buSzTx/>
              <a:buFont typeface="Arial" panose="020B0604020202020204" pitchFamily="34" charset="0"/>
              <a:buNone/>
              <a:tabLst/>
              <a:defRPr/>
            </a:pPr>
            <a:r>
              <a:rPr lang="en-AU" sz="1400" i="0" dirty="0">
                <a:solidFill>
                  <a:srgbClr val="595A5D"/>
                </a:solidFill>
                <a:latin typeface="Arial" charset="0"/>
                <a:ea typeface="Arial" charset="0"/>
                <a:cs typeface="Arial" charset="0"/>
              </a:rPr>
              <a:t>.</a:t>
            </a:r>
          </a:p>
          <a:p>
            <a:pPr marL="0" marR="0" lvl="0" indent="0" algn="l" defTabSz="914400" rtl="0" eaLnBrk="1" fontAlgn="auto" latinLnBrk="0" hangingPunct="1">
              <a:lnSpc>
                <a:spcPct val="120000"/>
              </a:lnSpc>
              <a:spcBef>
                <a:spcPts val="600"/>
              </a:spcBef>
              <a:spcAft>
                <a:spcPts val="1200"/>
              </a:spcAft>
              <a:buClrTx/>
              <a:buSzTx/>
              <a:buFont typeface="Arial" panose="020B0604020202020204" pitchFamily="34" charset="0"/>
              <a:buNone/>
              <a:tabLst/>
              <a:defRPr/>
            </a:pPr>
            <a:endParaRPr kumimoji="0" lang="en-AU" b="1" i="0" u="none" strike="noStrike" kern="1200" cap="none" spc="0" normalizeH="0" baseline="0" noProof="0" dirty="0">
              <a:ln>
                <a:noFill/>
              </a:ln>
              <a:solidFill>
                <a:srgbClr val="595A5D"/>
              </a:solidFill>
              <a:effectLst/>
              <a:uLnTx/>
              <a:uFillTx/>
              <a:latin typeface="Arial" charset="0"/>
              <a:ea typeface="Arial" charset="0"/>
              <a:cs typeface="Arial" charset="0"/>
            </a:endParaRPr>
          </a:p>
        </p:txBody>
      </p:sp>
      <p:sp>
        <p:nvSpPr>
          <p:cNvPr id="27" name="Text Placeholder 8"/>
          <p:cNvSpPr txBox="1">
            <a:spLocks/>
          </p:cNvSpPr>
          <p:nvPr/>
        </p:nvSpPr>
        <p:spPr>
          <a:xfrm>
            <a:off x="336788" y="2778125"/>
            <a:ext cx="4154105" cy="1688579"/>
          </a:xfrm>
          <a:prstGeom prst="rect">
            <a:avLst/>
          </a:prstGeom>
        </p:spPr>
        <p:txBody>
          <a:bodyPr vert="horz" lIns="0" tIns="0" rIns="0" bIns="0" rtlCol="0" anchor="t">
            <a:noAutofit/>
          </a:bodyPr>
          <a:lstStyle>
            <a:lvl1pPr marL="0" indent="0" algn="l" defTabSz="914400" rtl="0" eaLnBrk="1" latinLnBrk="0" hangingPunct="1">
              <a:lnSpc>
                <a:spcPct val="120000"/>
              </a:lnSpc>
              <a:spcBef>
                <a:spcPts val="600"/>
              </a:spcBef>
              <a:spcAft>
                <a:spcPts val="1200"/>
              </a:spcAft>
              <a:buFont typeface="Arial" panose="020B0604020202020204" pitchFamily="34" charset="0"/>
              <a:buNone/>
              <a:defRPr sz="1600" b="0" i="1" kern="1200" spc="0">
                <a:solidFill>
                  <a:schemeClr val="bg2"/>
                </a:solidFill>
                <a:latin typeface="Corbel" panose="020B0503020204020204" pitchFamily="34" charset="0"/>
                <a:ea typeface="+mn-ea"/>
                <a:cs typeface="+mn-cs"/>
              </a:defRPr>
            </a:lvl1pPr>
            <a:lvl2pPr marL="0" indent="0" algn="l" defTabSz="914400" rtl="0" eaLnBrk="1" latinLnBrk="0" hangingPunct="1">
              <a:lnSpc>
                <a:spcPct val="100000"/>
              </a:lnSpc>
              <a:spcBef>
                <a:spcPts val="0"/>
              </a:spcBef>
              <a:spcAft>
                <a:spcPts val="600"/>
              </a:spcAft>
              <a:buFont typeface="Arial" panose="020B0604020202020204" pitchFamily="34" charset="0"/>
              <a:buNone/>
              <a:defRPr sz="1500" i="1" kern="1200">
                <a:solidFill>
                  <a:schemeClr val="tx2"/>
                </a:solidFill>
                <a:latin typeface="Corbel" panose="020B0503020204020204" pitchFamily="34" charset="0"/>
                <a:ea typeface="+mn-ea"/>
                <a:cs typeface="+mn-cs"/>
              </a:defRPr>
            </a:lvl2pPr>
            <a:lvl3pPr marL="0" indent="0" algn="l" defTabSz="914400" rtl="0" eaLnBrk="1" latinLnBrk="0" hangingPunct="1">
              <a:lnSpc>
                <a:spcPct val="110000"/>
              </a:lnSpc>
              <a:spcBef>
                <a:spcPts val="600"/>
              </a:spcBef>
              <a:spcAft>
                <a:spcPts val="0"/>
              </a:spcAft>
              <a:buFont typeface="Arial" panose="020B0604020202020204" pitchFamily="34" charset="0"/>
              <a:buNone/>
              <a:defRPr sz="1100" b="1" kern="1200">
                <a:solidFill>
                  <a:schemeClr val="accent4"/>
                </a:solidFill>
                <a:latin typeface="+mj-lt"/>
                <a:ea typeface="+mn-ea"/>
                <a:cs typeface="Arial" panose="020B0604020202020204" pitchFamily="34" charset="0"/>
              </a:defRPr>
            </a:lvl3pPr>
            <a:lvl4pPr marL="0" indent="0" algn="l" defTabSz="914400" rtl="0" eaLnBrk="1" latinLnBrk="0" hangingPunct="1">
              <a:lnSpc>
                <a:spcPct val="114000"/>
              </a:lnSpc>
              <a:spcBef>
                <a:spcPts val="600"/>
              </a:spcBef>
              <a:spcAft>
                <a:spcPts val="600"/>
              </a:spcAft>
              <a:buFont typeface="Arial" panose="020B0604020202020204" pitchFamily="34" charset="0"/>
              <a:buNone/>
              <a:defRPr sz="1100" kern="1200">
                <a:solidFill>
                  <a:schemeClr val="tx2"/>
                </a:solidFill>
                <a:latin typeface="+mj-lt"/>
                <a:ea typeface="+mn-ea"/>
                <a:cs typeface="Arial" panose="020B0604020202020204" pitchFamily="34" charset="0"/>
              </a:defRPr>
            </a:lvl4pPr>
            <a:lvl5pPr marL="171450" indent="0" algn="l" defTabSz="914400" rtl="0" eaLnBrk="1" latinLnBrk="0" hangingPunct="1">
              <a:lnSpc>
                <a:spcPct val="95000"/>
              </a:lnSpc>
              <a:spcBef>
                <a:spcPts val="0"/>
              </a:spcBef>
              <a:spcAft>
                <a:spcPts val="600"/>
              </a:spcAft>
              <a:buFont typeface="Arial" panose="020B0604020202020204" pitchFamily="34" charset="0"/>
              <a:buNone/>
              <a:defRPr sz="1100" kern="1200">
                <a:solidFill>
                  <a:schemeClr val="tx2"/>
                </a:solidFill>
                <a:latin typeface="+mj-lt"/>
                <a:ea typeface="+mn-ea"/>
                <a:cs typeface="Arial" panose="020B0604020202020204" pitchFamily="34" charset="0"/>
              </a:defRPr>
            </a:lvl5pPr>
            <a:lvl6pPr marL="344488" indent="-173038" algn="l" defTabSz="914400" rtl="0" eaLnBrk="1" latinLnBrk="0" hangingPunct="1">
              <a:lnSpc>
                <a:spcPct val="85000"/>
              </a:lnSpc>
              <a:spcBef>
                <a:spcPct val="20000"/>
              </a:spcBef>
              <a:spcAft>
                <a:spcPts val="600"/>
              </a:spcAft>
              <a:buFont typeface="Arial" panose="020B0604020202020204" pitchFamily="34" charset="0"/>
              <a:buChar char="•"/>
              <a:defRPr sz="1100" kern="1200" baseline="0">
                <a:solidFill>
                  <a:schemeClr val="tx2"/>
                </a:solidFill>
                <a:latin typeface="+mj-lt"/>
                <a:ea typeface="+mn-ea"/>
                <a:cs typeface="+mn-cs"/>
              </a:defRPr>
            </a:lvl6pPr>
            <a:lvl7pPr marL="0" indent="0" algn="l" defTabSz="914400" rtl="0" eaLnBrk="1" latinLnBrk="0" hangingPunct="1">
              <a:spcBef>
                <a:spcPts val="600"/>
              </a:spcBef>
              <a:spcAft>
                <a:spcPts val="600"/>
              </a:spcAft>
              <a:buClr>
                <a:schemeClr val="bg2"/>
              </a:buClr>
              <a:buFont typeface="Arial" panose="020B0604020202020204" pitchFamily="34" charset="0"/>
              <a:buChar char="​"/>
              <a:defRPr sz="1500" i="1" kern="1200" baseline="0">
                <a:solidFill>
                  <a:schemeClr val="bg2"/>
                </a:solidFill>
                <a:latin typeface="Corbel" panose="020B0503020204020204" pitchFamily="34" charset="0"/>
                <a:ea typeface="+mn-ea"/>
                <a:cs typeface="+mn-cs"/>
              </a:defRPr>
            </a:lvl7pPr>
            <a:lvl8pPr marL="171450" indent="-171450" algn="l" defTabSz="914400" rtl="0" eaLnBrk="1" latinLnBrk="0" hangingPunct="1">
              <a:spcBef>
                <a:spcPts val="0"/>
              </a:spcBef>
              <a:spcAft>
                <a:spcPts val="600"/>
              </a:spcAft>
              <a:buFont typeface="Arial" panose="020B0604020202020204" pitchFamily="34" charset="0"/>
              <a:buChar char="•"/>
              <a:defRPr sz="1100" kern="1200">
                <a:solidFill>
                  <a:schemeClr val="bg2"/>
                </a:solidFill>
                <a:latin typeface="Corbel" panose="020B0503020204020204" pitchFamily="34" charset="0"/>
                <a:ea typeface="+mn-ea"/>
                <a:cs typeface="+mn-cs"/>
              </a:defRPr>
            </a:lvl8pPr>
            <a:lvl9pPr marL="344488" indent="-173038" algn="l" defTabSz="914400" rtl="0" eaLnBrk="1" latinLnBrk="0" hangingPunct="1">
              <a:spcBef>
                <a:spcPct val="20000"/>
              </a:spcBef>
              <a:spcAft>
                <a:spcPts val="600"/>
              </a:spcAft>
              <a:buFont typeface="Arial" panose="020B0604020202020204" pitchFamily="34" charset="0"/>
              <a:buChar char="•"/>
              <a:defRPr sz="1100" kern="1200">
                <a:solidFill>
                  <a:schemeClr val="bg2"/>
                </a:solidFill>
                <a:latin typeface="Corbel" panose="020B0503020204020204" pitchFamily="34" charset="0"/>
                <a:ea typeface="+mn-ea"/>
                <a:cs typeface="+mn-cs"/>
              </a:defRPr>
            </a:lvl9pPr>
          </a:lstStyle>
          <a:p>
            <a:pPr marL="0" marR="0" lvl="0" indent="0" algn="l" defTabSz="914400" rtl="0" eaLnBrk="1" fontAlgn="auto" latinLnBrk="0" hangingPunct="1">
              <a:lnSpc>
                <a:spcPct val="120000"/>
              </a:lnSpc>
              <a:spcBef>
                <a:spcPts val="600"/>
              </a:spcBef>
              <a:spcAft>
                <a:spcPts val="1200"/>
              </a:spcAft>
              <a:buClrTx/>
              <a:buSzTx/>
              <a:buFont typeface="Arial" panose="020B0604020202020204" pitchFamily="34" charset="0"/>
              <a:buNone/>
              <a:tabLst/>
              <a:defRPr/>
            </a:pPr>
            <a:r>
              <a:rPr kumimoji="0" lang="en-AU" sz="2000" b="1" i="0" u="none" strike="noStrike" kern="1200" cap="none" spc="0" normalizeH="0" baseline="0" noProof="0" dirty="0">
                <a:ln>
                  <a:noFill/>
                </a:ln>
                <a:solidFill>
                  <a:srgbClr val="595A5D"/>
                </a:solidFill>
                <a:effectLst/>
                <a:uLnTx/>
                <a:uFillTx/>
                <a:latin typeface="Arial" charset="0"/>
                <a:ea typeface="Arial" charset="0"/>
                <a:cs typeface="Arial" charset="0"/>
              </a:rPr>
              <a:t>Why</a:t>
            </a:r>
            <a:r>
              <a:rPr kumimoji="0" lang="en-AU" sz="2000" b="1" i="0" u="none" strike="noStrike" kern="1200" cap="none" spc="0" normalizeH="0" noProof="0" dirty="0">
                <a:ln>
                  <a:noFill/>
                </a:ln>
                <a:solidFill>
                  <a:srgbClr val="595A5D"/>
                </a:solidFill>
                <a:effectLst/>
                <a:uLnTx/>
                <a:uFillTx/>
                <a:latin typeface="Arial" charset="0"/>
                <a:ea typeface="Arial" charset="0"/>
                <a:cs typeface="Arial" charset="0"/>
              </a:rPr>
              <a:t> is the OI Function Important?</a:t>
            </a:r>
          </a:p>
          <a:p>
            <a:pPr marL="285750" marR="0" lvl="0" indent="-285750" algn="l" defTabSz="914400" rtl="0" eaLnBrk="1" fontAlgn="auto" latinLnBrk="0" hangingPunct="1">
              <a:lnSpc>
                <a:spcPct val="120000"/>
              </a:lnSpc>
              <a:spcBef>
                <a:spcPts val="0"/>
              </a:spcBef>
              <a:spcAft>
                <a:spcPts val="0"/>
              </a:spcAft>
              <a:buClrTx/>
              <a:buSzTx/>
              <a:buFont typeface="Arial" charset="0"/>
              <a:buChar char="•"/>
              <a:tabLst/>
              <a:defRPr/>
            </a:pPr>
            <a:r>
              <a:rPr lang="en-AU" sz="1200" i="0" baseline="0" dirty="0">
                <a:solidFill>
                  <a:srgbClr val="595A5D"/>
                </a:solidFill>
                <a:latin typeface="Arial" charset="0"/>
                <a:ea typeface="Arial" charset="0"/>
                <a:cs typeface="Arial" charset="0"/>
              </a:rPr>
              <a:t>Improves services and user experience</a:t>
            </a:r>
          </a:p>
          <a:p>
            <a:pPr marL="285750" marR="0" lvl="0" indent="-285750" algn="l" defTabSz="914400" rtl="0" eaLnBrk="1" fontAlgn="auto" latinLnBrk="0" hangingPunct="1">
              <a:lnSpc>
                <a:spcPct val="120000"/>
              </a:lnSpc>
              <a:spcBef>
                <a:spcPts val="0"/>
              </a:spcBef>
              <a:spcAft>
                <a:spcPts val="0"/>
              </a:spcAft>
              <a:buClrTx/>
              <a:buSzTx/>
              <a:buFont typeface="Arial" charset="0"/>
              <a:buChar char="•"/>
              <a:tabLst/>
              <a:defRPr/>
            </a:pPr>
            <a:r>
              <a:rPr lang="en-AU" sz="1200" i="0" dirty="0">
                <a:solidFill>
                  <a:srgbClr val="595A5D"/>
                </a:solidFill>
                <a:latin typeface="Arial" charset="0"/>
                <a:ea typeface="Arial" charset="0"/>
                <a:cs typeface="Arial" charset="0"/>
              </a:rPr>
              <a:t>Improves perception of cloud adoption</a:t>
            </a:r>
          </a:p>
          <a:p>
            <a:pPr marL="285750" marR="0" lvl="0" indent="-285750" algn="l" defTabSz="914400" rtl="0" eaLnBrk="1" fontAlgn="auto" latinLnBrk="0" hangingPunct="1">
              <a:lnSpc>
                <a:spcPct val="120000"/>
              </a:lnSpc>
              <a:spcBef>
                <a:spcPts val="0"/>
              </a:spcBef>
              <a:spcAft>
                <a:spcPts val="0"/>
              </a:spcAft>
              <a:buClrTx/>
              <a:buSzTx/>
              <a:buFont typeface="Arial" charset="0"/>
              <a:buChar char="•"/>
              <a:tabLst/>
              <a:defRPr/>
            </a:pPr>
            <a:r>
              <a:rPr lang="en-AU" sz="1200" i="0" dirty="0">
                <a:solidFill>
                  <a:srgbClr val="595A5D"/>
                </a:solidFill>
                <a:latin typeface="Arial" charset="0"/>
                <a:ea typeface="Arial" charset="0"/>
                <a:cs typeface="Arial" charset="0"/>
              </a:rPr>
              <a:t>Increases customer satisfaction</a:t>
            </a:r>
          </a:p>
          <a:p>
            <a:pPr marL="285750" marR="0" lvl="0" indent="-285750" algn="l" defTabSz="914400" rtl="0" eaLnBrk="1" fontAlgn="auto" latinLnBrk="0" hangingPunct="1">
              <a:lnSpc>
                <a:spcPct val="120000"/>
              </a:lnSpc>
              <a:spcBef>
                <a:spcPts val="0"/>
              </a:spcBef>
              <a:spcAft>
                <a:spcPts val="0"/>
              </a:spcAft>
              <a:buClrTx/>
              <a:buSzTx/>
              <a:buFont typeface="Arial" charset="0"/>
              <a:buChar char="•"/>
              <a:tabLst/>
              <a:defRPr/>
            </a:pPr>
            <a:r>
              <a:rPr lang="en-US" sz="1200" i="0" baseline="0" dirty="0">
                <a:solidFill>
                  <a:srgbClr val="595A5D"/>
                </a:solidFill>
                <a:latin typeface="Arial" charset="0"/>
                <a:ea typeface="Arial" charset="0"/>
                <a:cs typeface="Arial" charset="0"/>
              </a:rPr>
              <a:t>Improves skills</a:t>
            </a:r>
            <a:r>
              <a:rPr lang="en-US" sz="1200" i="0" dirty="0">
                <a:solidFill>
                  <a:srgbClr val="595A5D"/>
                </a:solidFill>
                <a:latin typeface="Arial" charset="0"/>
                <a:ea typeface="Arial" charset="0"/>
                <a:cs typeface="Arial" charset="0"/>
              </a:rPr>
              <a:t> of technical resources</a:t>
            </a:r>
            <a:endParaRPr lang="en-AU" sz="1200" i="0" baseline="0" dirty="0">
              <a:solidFill>
                <a:srgbClr val="595A5D"/>
              </a:solidFill>
              <a:latin typeface="Arial" charset="0"/>
              <a:ea typeface="Arial" charset="0"/>
              <a:cs typeface="Arial" charset="0"/>
            </a:endParaRPr>
          </a:p>
        </p:txBody>
      </p:sp>
      <p:sp>
        <p:nvSpPr>
          <p:cNvPr id="11" name="Text Placeholder 8"/>
          <p:cNvSpPr txBox="1">
            <a:spLocks/>
          </p:cNvSpPr>
          <p:nvPr/>
        </p:nvSpPr>
        <p:spPr>
          <a:xfrm>
            <a:off x="4587240" y="1248844"/>
            <a:ext cx="4101863" cy="457652"/>
          </a:xfrm>
          <a:prstGeom prst="rect">
            <a:avLst/>
          </a:prstGeom>
        </p:spPr>
        <p:txBody>
          <a:bodyPr vert="horz" lIns="0" tIns="0" rIns="0" bIns="0" rtlCol="0" anchor="t">
            <a:noAutofit/>
          </a:bodyPr>
          <a:lstStyle>
            <a:lvl1pPr marL="0" indent="0" algn="l" defTabSz="914400" rtl="0" eaLnBrk="1" latinLnBrk="0" hangingPunct="1">
              <a:lnSpc>
                <a:spcPct val="120000"/>
              </a:lnSpc>
              <a:spcBef>
                <a:spcPts val="600"/>
              </a:spcBef>
              <a:spcAft>
                <a:spcPts val="1200"/>
              </a:spcAft>
              <a:buFont typeface="Arial" panose="020B0604020202020204" pitchFamily="34" charset="0"/>
              <a:buNone/>
              <a:defRPr sz="1600" b="0" i="1" kern="1200" spc="0">
                <a:solidFill>
                  <a:schemeClr val="bg2"/>
                </a:solidFill>
                <a:latin typeface="Corbel" panose="020B0503020204020204" pitchFamily="34" charset="0"/>
                <a:ea typeface="+mn-ea"/>
                <a:cs typeface="+mn-cs"/>
              </a:defRPr>
            </a:lvl1pPr>
            <a:lvl2pPr marL="0" indent="0" algn="l" defTabSz="914400" rtl="0" eaLnBrk="1" latinLnBrk="0" hangingPunct="1">
              <a:lnSpc>
                <a:spcPct val="100000"/>
              </a:lnSpc>
              <a:spcBef>
                <a:spcPts val="0"/>
              </a:spcBef>
              <a:spcAft>
                <a:spcPts val="600"/>
              </a:spcAft>
              <a:buFont typeface="Arial" panose="020B0604020202020204" pitchFamily="34" charset="0"/>
              <a:buNone/>
              <a:defRPr sz="1500" i="1" kern="1200">
                <a:solidFill>
                  <a:schemeClr val="tx2"/>
                </a:solidFill>
                <a:latin typeface="Corbel" panose="020B0503020204020204" pitchFamily="34" charset="0"/>
                <a:ea typeface="+mn-ea"/>
                <a:cs typeface="+mn-cs"/>
              </a:defRPr>
            </a:lvl2pPr>
            <a:lvl3pPr marL="0" indent="0" algn="l" defTabSz="914400" rtl="0" eaLnBrk="1" latinLnBrk="0" hangingPunct="1">
              <a:lnSpc>
                <a:spcPct val="110000"/>
              </a:lnSpc>
              <a:spcBef>
                <a:spcPts val="600"/>
              </a:spcBef>
              <a:spcAft>
                <a:spcPts val="0"/>
              </a:spcAft>
              <a:buFont typeface="Arial" panose="020B0604020202020204" pitchFamily="34" charset="0"/>
              <a:buNone/>
              <a:defRPr sz="1100" b="1" kern="1200">
                <a:solidFill>
                  <a:schemeClr val="accent4"/>
                </a:solidFill>
                <a:latin typeface="+mj-lt"/>
                <a:ea typeface="+mn-ea"/>
                <a:cs typeface="Arial" panose="020B0604020202020204" pitchFamily="34" charset="0"/>
              </a:defRPr>
            </a:lvl3pPr>
            <a:lvl4pPr marL="0" indent="0" algn="l" defTabSz="914400" rtl="0" eaLnBrk="1" latinLnBrk="0" hangingPunct="1">
              <a:lnSpc>
                <a:spcPct val="114000"/>
              </a:lnSpc>
              <a:spcBef>
                <a:spcPts val="600"/>
              </a:spcBef>
              <a:spcAft>
                <a:spcPts val="600"/>
              </a:spcAft>
              <a:buFont typeface="Arial" panose="020B0604020202020204" pitchFamily="34" charset="0"/>
              <a:buNone/>
              <a:defRPr sz="1100" kern="1200">
                <a:solidFill>
                  <a:schemeClr val="tx2"/>
                </a:solidFill>
                <a:latin typeface="+mj-lt"/>
                <a:ea typeface="+mn-ea"/>
                <a:cs typeface="Arial" panose="020B0604020202020204" pitchFamily="34" charset="0"/>
              </a:defRPr>
            </a:lvl4pPr>
            <a:lvl5pPr marL="171450" indent="0" algn="l" defTabSz="914400" rtl="0" eaLnBrk="1" latinLnBrk="0" hangingPunct="1">
              <a:lnSpc>
                <a:spcPct val="95000"/>
              </a:lnSpc>
              <a:spcBef>
                <a:spcPts val="0"/>
              </a:spcBef>
              <a:spcAft>
                <a:spcPts val="600"/>
              </a:spcAft>
              <a:buFont typeface="Arial" panose="020B0604020202020204" pitchFamily="34" charset="0"/>
              <a:buNone/>
              <a:defRPr sz="1100" kern="1200">
                <a:solidFill>
                  <a:schemeClr val="tx2"/>
                </a:solidFill>
                <a:latin typeface="+mj-lt"/>
                <a:ea typeface="+mn-ea"/>
                <a:cs typeface="Arial" panose="020B0604020202020204" pitchFamily="34" charset="0"/>
              </a:defRPr>
            </a:lvl5pPr>
            <a:lvl6pPr marL="344488" indent="-173038" algn="l" defTabSz="914400" rtl="0" eaLnBrk="1" latinLnBrk="0" hangingPunct="1">
              <a:lnSpc>
                <a:spcPct val="85000"/>
              </a:lnSpc>
              <a:spcBef>
                <a:spcPct val="20000"/>
              </a:spcBef>
              <a:spcAft>
                <a:spcPts val="600"/>
              </a:spcAft>
              <a:buFont typeface="Arial" panose="020B0604020202020204" pitchFamily="34" charset="0"/>
              <a:buChar char="•"/>
              <a:defRPr sz="1100" kern="1200" baseline="0">
                <a:solidFill>
                  <a:schemeClr val="tx2"/>
                </a:solidFill>
                <a:latin typeface="+mj-lt"/>
                <a:ea typeface="+mn-ea"/>
                <a:cs typeface="+mn-cs"/>
              </a:defRPr>
            </a:lvl6pPr>
            <a:lvl7pPr marL="0" indent="0" algn="l" defTabSz="914400" rtl="0" eaLnBrk="1" latinLnBrk="0" hangingPunct="1">
              <a:spcBef>
                <a:spcPts val="600"/>
              </a:spcBef>
              <a:spcAft>
                <a:spcPts val="600"/>
              </a:spcAft>
              <a:buClr>
                <a:schemeClr val="bg2"/>
              </a:buClr>
              <a:buFont typeface="Arial" panose="020B0604020202020204" pitchFamily="34" charset="0"/>
              <a:buChar char="​"/>
              <a:defRPr sz="1500" i="1" kern="1200" baseline="0">
                <a:solidFill>
                  <a:schemeClr val="bg2"/>
                </a:solidFill>
                <a:latin typeface="Corbel" panose="020B0503020204020204" pitchFamily="34" charset="0"/>
                <a:ea typeface="+mn-ea"/>
                <a:cs typeface="+mn-cs"/>
              </a:defRPr>
            </a:lvl7pPr>
            <a:lvl8pPr marL="171450" indent="-171450" algn="l" defTabSz="914400" rtl="0" eaLnBrk="1" latinLnBrk="0" hangingPunct="1">
              <a:spcBef>
                <a:spcPts val="0"/>
              </a:spcBef>
              <a:spcAft>
                <a:spcPts val="600"/>
              </a:spcAft>
              <a:buFont typeface="Arial" panose="020B0604020202020204" pitchFamily="34" charset="0"/>
              <a:buChar char="•"/>
              <a:defRPr sz="1100" kern="1200">
                <a:solidFill>
                  <a:schemeClr val="bg2"/>
                </a:solidFill>
                <a:latin typeface="Corbel" panose="020B0503020204020204" pitchFamily="34" charset="0"/>
                <a:ea typeface="+mn-ea"/>
                <a:cs typeface="+mn-cs"/>
              </a:defRPr>
            </a:lvl8pPr>
            <a:lvl9pPr marL="344488" indent="-173038" algn="l" defTabSz="914400" rtl="0" eaLnBrk="1" latinLnBrk="0" hangingPunct="1">
              <a:spcBef>
                <a:spcPct val="20000"/>
              </a:spcBef>
              <a:spcAft>
                <a:spcPts val="600"/>
              </a:spcAft>
              <a:buFont typeface="Arial" panose="020B0604020202020204" pitchFamily="34" charset="0"/>
              <a:buChar char="•"/>
              <a:defRPr sz="1100" kern="1200">
                <a:solidFill>
                  <a:schemeClr val="bg2"/>
                </a:solidFill>
                <a:latin typeface="Corbel" panose="020B0503020204020204" pitchFamily="34" charset="0"/>
                <a:ea typeface="+mn-ea"/>
                <a:cs typeface="+mn-cs"/>
              </a:defRPr>
            </a:lvl9pPr>
          </a:lstStyle>
          <a:p>
            <a:r>
              <a:rPr kumimoji="0" lang="en-US" sz="1800" b="1" i="0" u="none" strike="noStrike" kern="1200" cap="none" spc="0" normalizeH="0" baseline="0" noProof="0" dirty="0">
                <a:ln>
                  <a:noFill/>
                </a:ln>
                <a:solidFill>
                  <a:srgbClr val="595A5D"/>
                </a:solidFill>
                <a:effectLst/>
                <a:uLnTx/>
                <a:uFillTx/>
                <a:latin typeface="Arial" charset="0"/>
                <a:ea typeface="Arial" charset="0"/>
                <a:cs typeface="Arial" charset="0"/>
              </a:rPr>
              <a:t>Tools, Templates and Best Practices</a:t>
            </a:r>
          </a:p>
        </p:txBody>
      </p:sp>
      <p:cxnSp>
        <p:nvCxnSpPr>
          <p:cNvPr id="12" name="Straight Connector 11"/>
          <p:cNvCxnSpPr/>
          <p:nvPr/>
        </p:nvCxnSpPr>
        <p:spPr>
          <a:xfrm flipH="1" flipV="1">
            <a:off x="4500501" y="1248844"/>
            <a:ext cx="30933" cy="3335856"/>
          </a:xfrm>
          <a:prstGeom prst="line">
            <a:avLst/>
          </a:prstGeom>
          <a:ln w="38100">
            <a:solidFill>
              <a:srgbClr val="F7A027"/>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H="1" flipV="1">
            <a:off x="275166" y="2720703"/>
            <a:ext cx="4248941" cy="4020"/>
          </a:xfrm>
          <a:prstGeom prst="line">
            <a:avLst/>
          </a:prstGeom>
          <a:ln w="38100">
            <a:solidFill>
              <a:srgbClr val="F7A027"/>
            </a:solidFill>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4587240" y="2484430"/>
            <a:ext cx="4572000" cy="1477328"/>
          </a:xfrm>
          <a:prstGeom prst="rect">
            <a:avLst/>
          </a:prstGeom>
        </p:spPr>
        <p:txBody>
          <a:bodyPr>
            <a:spAutoFit/>
          </a:bodyPr>
          <a:lstStyle/>
          <a:p>
            <a:pPr marL="285750" indent="-285750">
              <a:buFont typeface="Arial" charset="0"/>
              <a:buChar char="•"/>
            </a:pPr>
            <a:r>
              <a:rPr lang="en-US" sz="1200" dirty="0"/>
              <a:t>Establish a CSI Register for major features (roadmap)</a:t>
            </a:r>
          </a:p>
          <a:p>
            <a:pPr marL="285750" indent="-285750">
              <a:buFont typeface="Arial" charset="0"/>
              <a:buChar char="•"/>
            </a:pPr>
            <a:r>
              <a:rPr lang="en-US" sz="1200" dirty="0"/>
              <a:t>Create release management schedule</a:t>
            </a:r>
          </a:p>
          <a:p>
            <a:pPr marL="285750" indent="-285750">
              <a:buFont typeface="Arial" charset="0"/>
              <a:buChar char="•"/>
            </a:pPr>
            <a:r>
              <a:rPr lang="en-US" sz="1200" dirty="0"/>
              <a:t>Prioritize changes/enhancements based on strategic business objectives</a:t>
            </a:r>
          </a:p>
          <a:p>
            <a:pPr marL="285750" indent="-285750">
              <a:buFont typeface="Arial" charset="0"/>
              <a:buChar char="•"/>
            </a:pPr>
            <a:r>
              <a:rPr lang="en-US" sz="1200" dirty="0"/>
              <a:t>Iterating on each of your core functions to deliver measurable improvements. </a:t>
            </a:r>
          </a:p>
          <a:p>
            <a:pPr marL="285750" indent="-285750">
              <a:buFont typeface="Arial" charset="0"/>
              <a:buChar char="•"/>
            </a:pPr>
            <a:endParaRPr lang="en-AU" dirty="0">
              <a:solidFill>
                <a:srgbClr val="595A5D"/>
              </a:solidFill>
              <a:latin typeface="Arial" charset="0"/>
              <a:ea typeface="Arial" charset="0"/>
              <a:cs typeface="Arial" charset="0"/>
            </a:endParaRPr>
          </a:p>
        </p:txBody>
      </p:sp>
      <p:pic>
        <p:nvPicPr>
          <p:cNvPr id="3" name="Picture 2"/>
          <p:cNvPicPr>
            <a:picLocks noChangeAspect="1"/>
          </p:cNvPicPr>
          <p:nvPr/>
        </p:nvPicPr>
        <p:blipFill>
          <a:blip r:embed="rId3"/>
          <a:stretch>
            <a:fillRect/>
          </a:stretch>
        </p:blipFill>
        <p:spPr>
          <a:xfrm>
            <a:off x="6017342" y="1653540"/>
            <a:ext cx="991009" cy="830890"/>
          </a:xfrm>
          <a:prstGeom prst="rect">
            <a:avLst/>
          </a:prstGeom>
        </p:spPr>
      </p:pic>
    </p:spTree>
    <p:extLst>
      <p:ext uri="{BB962C8B-B14F-4D97-AF65-F5344CB8AC3E}">
        <p14:creationId xmlns:p14="http://schemas.microsoft.com/office/powerpoint/2010/main" val="21825509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hape 156">
            <a:extLst>
              <a:ext uri="{FF2B5EF4-FFF2-40B4-BE49-F238E27FC236}">
                <a16:creationId xmlns:a16="http://schemas.microsoft.com/office/drawing/2014/main" id="{FF8F5121-385C-7B4C-97E3-B410FC93A5AC}"/>
              </a:ext>
            </a:extLst>
          </p:cNvPr>
          <p:cNvSpPr txBox="1"/>
          <p:nvPr/>
        </p:nvSpPr>
        <p:spPr>
          <a:xfrm>
            <a:off x="223450" y="173885"/>
            <a:ext cx="6858000" cy="514500"/>
          </a:xfrm>
          <a:prstGeom prst="rect">
            <a:avLst/>
          </a:prstGeom>
          <a:noFill/>
          <a:ln>
            <a:noFill/>
          </a:ln>
        </p:spPr>
        <p:txBody>
          <a:bodyPr wrap="square" lIns="91425" tIns="45700" rIns="91425" bIns="45700" anchor="t" anchorCtr="0">
            <a:noAutofit/>
          </a:bodyPr>
          <a:lstStyle/>
          <a:p>
            <a:pPr lvl="0">
              <a:buClr>
                <a:srgbClr val="000000"/>
              </a:buClr>
              <a:buSzPts val="1100"/>
            </a:pPr>
            <a:r>
              <a:rPr lang="en-AU" b="1" dirty="0">
                <a:solidFill>
                  <a:srgbClr val="232F3E"/>
                </a:solidFill>
                <a:latin typeface="Amazon Ember" panose="020B0603020204020204" pitchFamily="34" charset="0"/>
                <a:ea typeface="Amazon Ember" panose="020B0603020204020204" pitchFamily="34" charset="0"/>
                <a:cs typeface="Amazon Ember" panose="020B0603020204020204" pitchFamily="34" charset="0"/>
              </a:rPr>
              <a:t>AWS Operational Domains</a:t>
            </a:r>
            <a:endParaRPr lang="en" b="1" dirty="0">
              <a:solidFill>
                <a:srgbClr val="232F3E"/>
              </a:solidFill>
              <a:latin typeface="Amazon Ember" panose="020B0603020204020204" pitchFamily="34" charset="0"/>
              <a:ea typeface="Amazon Ember" panose="020B0603020204020204" pitchFamily="34" charset="0"/>
              <a:cs typeface="Amazon Ember" panose="020B0603020204020204" pitchFamily="34" charset="0"/>
              <a:sym typeface="Oxygen"/>
            </a:endParaRPr>
          </a:p>
        </p:txBody>
      </p:sp>
      <p:cxnSp>
        <p:nvCxnSpPr>
          <p:cNvPr id="11" name="Shape 157">
            <a:extLst>
              <a:ext uri="{FF2B5EF4-FFF2-40B4-BE49-F238E27FC236}">
                <a16:creationId xmlns:a16="http://schemas.microsoft.com/office/drawing/2014/main" id="{9400E852-BE4A-C441-A9D3-853F0A5E6B86}"/>
              </a:ext>
            </a:extLst>
          </p:cNvPr>
          <p:cNvCxnSpPr/>
          <p:nvPr/>
        </p:nvCxnSpPr>
        <p:spPr>
          <a:xfrm>
            <a:off x="320116" y="554198"/>
            <a:ext cx="8540400" cy="0"/>
          </a:xfrm>
          <a:prstGeom prst="straightConnector1">
            <a:avLst/>
          </a:prstGeom>
          <a:noFill/>
          <a:ln w="12700" cap="sq" cmpd="sng">
            <a:solidFill>
              <a:schemeClr val="accent1"/>
            </a:solidFill>
            <a:prstDash val="solid"/>
            <a:round/>
            <a:headEnd type="none" w="med" len="med"/>
            <a:tailEnd type="none" w="med" len="med"/>
          </a:ln>
        </p:spPr>
      </p:cxnSp>
      <p:sp>
        <p:nvSpPr>
          <p:cNvPr id="5" name="Rectangle 4">
            <a:extLst>
              <a:ext uri="{FF2B5EF4-FFF2-40B4-BE49-F238E27FC236}">
                <a16:creationId xmlns:a16="http://schemas.microsoft.com/office/drawing/2014/main" id="{C24511F7-FBE4-BB4C-AAAE-CE21A419DB3A}"/>
              </a:ext>
            </a:extLst>
          </p:cNvPr>
          <p:cNvSpPr/>
          <p:nvPr/>
        </p:nvSpPr>
        <p:spPr>
          <a:xfrm>
            <a:off x="1099040" y="1625707"/>
            <a:ext cx="1463040" cy="640080"/>
          </a:xfrm>
          <a:prstGeom prst="rect">
            <a:avLst/>
          </a:prstGeom>
          <a:solidFill>
            <a:schemeClr val="bg1">
              <a:lumMod val="65000"/>
            </a:schemeClr>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r>
              <a:rPr lang="en-AU" sz="11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Platform Architecture &amp; Governance</a:t>
            </a:r>
          </a:p>
        </p:txBody>
      </p:sp>
      <p:sp>
        <p:nvSpPr>
          <p:cNvPr id="6" name="Rectangle 5">
            <a:extLst>
              <a:ext uri="{FF2B5EF4-FFF2-40B4-BE49-F238E27FC236}">
                <a16:creationId xmlns:a16="http://schemas.microsoft.com/office/drawing/2014/main" id="{0CD2C0B1-C1D4-D149-B364-A30083D6BF1E}"/>
              </a:ext>
            </a:extLst>
          </p:cNvPr>
          <p:cNvSpPr/>
          <p:nvPr/>
        </p:nvSpPr>
        <p:spPr>
          <a:xfrm>
            <a:off x="1099040" y="2319596"/>
            <a:ext cx="1463040" cy="640080"/>
          </a:xfrm>
          <a:prstGeom prst="rect">
            <a:avLst/>
          </a:prstGeom>
          <a:solidFill>
            <a:schemeClr val="bg1">
              <a:lumMod val="65000"/>
            </a:schemeClr>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r>
              <a:rPr lang="en-AU" sz="11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Operational Health</a:t>
            </a:r>
          </a:p>
        </p:txBody>
      </p:sp>
      <p:sp>
        <p:nvSpPr>
          <p:cNvPr id="7" name="Rectangle 6">
            <a:extLst>
              <a:ext uri="{FF2B5EF4-FFF2-40B4-BE49-F238E27FC236}">
                <a16:creationId xmlns:a16="http://schemas.microsoft.com/office/drawing/2014/main" id="{9B2465BE-76FD-1D40-94EB-B78E1B86B824}"/>
              </a:ext>
            </a:extLst>
          </p:cNvPr>
          <p:cNvSpPr/>
          <p:nvPr/>
        </p:nvSpPr>
        <p:spPr>
          <a:xfrm>
            <a:off x="1088309" y="3724200"/>
            <a:ext cx="1463040" cy="640080"/>
          </a:xfrm>
          <a:prstGeom prst="rect">
            <a:avLst/>
          </a:prstGeom>
          <a:solidFill>
            <a:schemeClr val="bg1">
              <a:lumMod val="65000"/>
            </a:schemeClr>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r>
              <a:rPr lang="en-AU" sz="11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Availability &amp; Continuity Management</a:t>
            </a:r>
          </a:p>
        </p:txBody>
      </p:sp>
      <p:sp>
        <p:nvSpPr>
          <p:cNvPr id="8" name="Rectangle 7">
            <a:extLst>
              <a:ext uri="{FF2B5EF4-FFF2-40B4-BE49-F238E27FC236}">
                <a16:creationId xmlns:a16="http://schemas.microsoft.com/office/drawing/2014/main" id="{05E2CF03-3F44-B04F-988D-5225BCCD9094}"/>
              </a:ext>
            </a:extLst>
          </p:cNvPr>
          <p:cNvSpPr/>
          <p:nvPr/>
        </p:nvSpPr>
        <p:spPr>
          <a:xfrm>
            <a:off x="1099040" y="3013485"/>
            <a:ext cx="1463040" cy="640080"/>
          </a:xfrm>
          <a:prstGeom prst="rect">
            <a:avLst/>
          </a:prstGeom>
          <a:solidFill>
            <a:schemeClr val="bg1">
              <a:lumMod val="65000"/>
            </a:schemeClr>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r>
              <a:rPr lang="en-AU" sz="11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Provisioning &amp; Configuration Management</a:t>
            </a:r>
          </a:p>
        </p:txBody>
      </p:sp>
      <p:sp>
        <p:nvSpPr>
          <p:cNvPr id="9" name="Rectangle 8">
            <a:extLst>
              <a:ext uri="{FF2B5EF4-FFF2-40B4-BE49-F238E27FC236}">
                <a16:creationId xmlns:a16="http://schemas.microsoft.com/office/drawing/2014/main" id="{3370B74F-4914-D34A-B1AC-023C7DB7755A}"/>
              </a:ext>
            </a:extLst>
          </p:cNvPr>
          <p:cNvSpPr/>
          <p:nvPr/>
        </p:nvSpPr>
        <p:spPr>
          <a:xfrm>
            <a:off x="971132" y="986412"/>
            <a:ext cx="1693690" cy="3519494"/>
          </a:xfrm>
          <a:prstGeom prst="rect">
            <a:avLst/>
          </a:prstGeom>
          <a:noFill/>
          <a:ln>
            <a:solidFill>
              <a:schemeClr val="accent5"/>
            </a:solidFill>
            <a:prstDash val="dash"/>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AU" sz="1200" b="1" dirty="0">
                <a:solidFill>
                  <a:schemeClr val="accent5"/>
                </a:solidFill>
                <a:effectLst>
                  <a:outerShdw blurRad="50800" dist="38100" dir="2700000" algn="tl" rotWithShape="0">
                    <a:prstClr val="black">
                      <a:alpha val="40000"/>
                    </a:prstClr>
                  </a:outerShdw>
                </a:effectLst>
                <a:latin typeface="Amazon Ember" panose="020B0603020204020204" pitchFamily="34" charset="0"/>
                <a:ea typeface="Amazon Ember" panose="020B0603020204020204" pitchFamily="34" charset="0"/>
                <a:cs typeface="Amazon Ember" panose="020B0603020204020204" pitchFamily="34" charset="0"/>
              </a:rPr>
              <a:t>Core Operations Functions</a:t>
            </a:r>
          </a:p>
        </p:txBody>
      </p:sp>
      <p:sp>
        <p:nvSpPr>
          <p:cNvPr id="12" name="Rectangle 11">
            <a:extLst>
              <a:ext uri="{FF2B5EF4-FFF2-40B4-BE49-F238E27FC236}">
                <a16:creationId xmlns:a16="http://schemas.microsoft.com/office/drawing/2014/main" id="{BE83D9A5-9E04-6C43-B1C6-CDDAF24022D7}"/>
              </a:ext>
            </a:extLst>
          </p:cNvPr>
          <p:cNvSpPr/>
          <p:nvPr/>
        </p:nvSpPr>
        <p:spPr>
          <a:xfrm>
            <a:off x="6562668" y="2319596"/>
            <a:ext cx="1463040" cy="640080"/>
          </a:xfrm>
          <a:prstGeom prst="rect">
            <a:avLst/>
          </a:prstGeom>
          <a:solidFill>
            <a:schemeClr val="bg1">
              <a:lumMod val="65000"/>
            </a:schemeClr>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r>
              <a:rPr lang="en-AU" sz="11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Continuous Improvement</a:t>
            </a:r>
          </a:p>
        </p:txBody>
      </p:sp>
      <p:sp>
        <p:nvSpPr>
          <p:cNvPr id="13" name="Rectangle 12">
            <a:extLst>
              <a:ext uri="{FF2B5EF4-FFF2-40B4-BE49-F238E27FC236}">
                <a16:creationId xmlns:a16="http://schemas.microsoft.com/office/drawing/2014/main" id="{F2018335-DAC2-CF4A-8E88-8FC6015FB4F5}"/>
              </a:ext>
            </a:extLst>
          </p:cNvPr>
          <p:cNvSpPr/>
          <p:nvPr/>
        </p:nvSpPr>
        <p:spPr>
          <a:xfrm>
            <a:off x="6562668" y="3013485"/>
            <a:ext cx="1463040" cy="640080"/>
          </a:xfrm>
          <a:prstGeom prst="rect">
            <a:avLst/>
          </a:prstGeom>
          <a:gradFill>
            <a:gsLst>
              <a:gs pos="0">
                <a:schemeClr val="accent5">
                  <a:lumMod val="67000"/>
                </a:schemeClr>
              </a:gs>
              <a:gs pos="48000">
                <a:schemeClr val="accent5">
                  <a:lumMod val="97000"/>
                  <a:lumOff val="3000"/>
                </a:schemeClr>
              </a:gs>
              <a:gs pos="100000">
                <a:schemeClr val="accent5">
                  <a:lumMod val="60000"/>
                  <a:lumOff val="40000"/>
                </a:schemeClr>
              </a:gs>
            </a:gsLst>
            <a:lin ang="16200000" scaled="1"/>
          </a:gra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r>
              <a:rPr lang="en-AU" sz="11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Application Lifecycle Management</a:t>
            </a:r>
          </a:p>
        </p:txBody>
      </p:sp>
      <p:sp>
        <p:nvSpPr>
          <p:cNvPr id="14" name="Rectangle 13">
            <a:extLst>
              <a:ext uri="{FF2B5EF4-FFF2-40B4-BE49-F238E27FC236}">
                <a16:creationId xmlns:a16="http://schemas.microsoft.com/office/drawing/2014/main" id="{EFD053D2-5E23-8A44-BB90-3C04013FD3F4}"/>
              </a:ext>
            </a:extLst>
          </p:cNvPr>
          <p:cNvSpPr/>
          <p:nvPr/>
        </p:nvSpPr>
        <p:spPr>
          <a:xfrm>
            <a:off x="6562668" y="1625707"/>
            <a:ext cx="1463040" cy="640080"/>
          </a:xfrm>
          <a:prstGeom prst="rect">
            <a:avLst/>
          </a:prstGeom>
          <a:solidFill>
            <a:schemeClr val="bg1">
              <a:lumMod val="65000"/>
            </a:schemeClr>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r>
              <a:rPr lang="en-AU" sz="11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Reporting &amp; Analytics</a:t>
            </a:r>
          </a:p>
        </p:txBody>
      </p:sp>
      <p:sp>
        <p:nvSpPr>
          <p:cNvPr id="15" name="Rectangle 14">
            <a:extLst>
              <a:ext uri="{FF2B5EF4-FFF2-40B4-BE49-F238E27FC236}">
                <a16:creationId xmlns:a16="http://schemas.microsoft.com/office/drawing/2014/main" id="{9294991E-1C8D-6A4C-953B-9487995D1110}"/>
              </a:ext>
            </a:extLst>
          </p:cNvPr>
          <p:cNvSpPr/>
          <p:nvPr/>
        </p:nvSpPr>
        <p:spPr>
          <a:xfrm>
            <a:off x="6448368" y="985466"/>
            <a:ext cx="1691640" cy="3520440"/>
          </a:xfrm>
          <a:prstGeom prst="rect">
            <a:avLst/>
          </a:prstGeom>
          <a:noFill/>
          <a:ln>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AU" sz="1200" b="1" dirty="0">
                <a:solidFill>
                  <a:schemeClr val="tx1"/>
                </a:solidFill>
                <a:effectLst>
                  <a:outerShdw blurRad="50800" dist="38100" dir="2700000" algn="tl" rotWithShape="0">
                    <a:prstClr val="black">
                      <a:alpha val="40000"/>
                    </a:prstClr>
                  </a:outerShdw>
                </a:effectLst>
                <a:latin typeface="Amazon Ember" panose="020B0603020204020204" pitchFamily="34" charset="0"/>
                <a:ea typeface="Amazon Ember" panose="020B0603020204020204" pitchFamily="34" charset="0"/>
                <a:cs typeface="Amazon Ember" panose="020B0603020204020204" pitchFamily="34" charset="0"/>
              </a:rPr>
              <a:t>Supporting Functions</a:t>
            </a:r>
          </a:p>
        </p:txBody>
      </p:sp>
      <p:sp>
        <p:nvSpPr>
          <p:cNvPr id="16" name="Rectangle 15">
            <a:extLst>
              <a:ext uri="{FF2B5EF4-FFF2-40B4-BE49-F238E27FC236}">
                <a16:creationId xmlns:a16="http://schemas.microsoft.com/office/drawing/2014/main" id="{F7556889-3DBB-AC49-A59F-EC3C7511C0C7}"/>
              </a:ext>
            </a:extLst>
          </p:cNvPr>
          <p:cNvSpPr/>
          <p:nvPr/>
        </p:nvSpPr>
        <p:spPr>
          <a:xfrm>
            <a:off x="4748019" y="1625935"/>
            <a:ext cx="1463040" cy="640080"/>
          </a:xfrm>
          <a:prstGeom prst="rect">
            <a:avLst/>
          </a:prstGeom>
          <a:solidFill>
            <a:schemeClr val="bg1">
              <a:lumMod val="65000"/>
            </a:schemeClr>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r>
              <a:rPr lang="en-AU" sz="11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Financial Management</a:t>
            </a:r>
          </a:p>
        </p:txBody>
      </p:sp>
      <p:sp>
        <p:nvSpPr>
          <p:cNvPr id="17" name="Rectangle 16">
            <a:extLst>
              <a:ext uri="{FF2B5EF4-FFF2-40B4-BE49-F238E27FC236}">
                <a16:creationId xmlns:a16="http://schemas.microsoft.com/office/drawing/2014/main" id="{2F9DBC23-19D8-D44F-AF60-2ABFCF441CF3}"/>
              </a:ext>
            </a:extLst>
          </p:cNvPr>
          <p:cNvSpPr/>
          <p:nvPr/>
        </p:nvSpPr>
        <p:spPr>
          <a:xfrm>
            <a:off x="4748019" y="2319596"/>
            <a:ext cx="1463040" cy="640080"/>
          </a:xfrm>
          <a:prstGeom prst="rect">
            <a:avLst/>
          </a:prstGeom>
          <a:solidFill>
            <a:schemeClr val="bg1">
              <a:lumMod val="65000"/>
            </a:schemeClr>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r>
              <a:rPr lang="en-AU" sz="11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Capacity Planning &amp; Forecasting</a:t>
            </a:r>
          </a:p>
        </p:txBody>
      </p:sp>
      <p:sp>
        <p:nvSpPr>
          <p:cNvPr id="18" name="Rectangle 17">
            <a:extLst>
              <a:ext uri="{FF2B5EF4-FFF2-40B4-BE49-F238E27FC236}">
                <a16:creationId xmlns:a16="http://schemas.microsoft.com/office/drawing/2014/main" id="{26F2AA59-7BFB-D240-BC53-C84298C73BEC}"/>
              </a:ext>
            </a:extLst>
          </p:cNvPr>
          <p:cNvSpPr/>
          <p:nvPr/>
        </p:nvSpPr>
        <p:spPr>
          <a:xfrm>
            <a:off x="4620835" y="985466"/>
            <a:ext cx="1691640" cy="3520440"/>
          </a:xfrm>
          <a:prstGeom prst="rect">
            <a:avLst/>
          </a:prstGeom>
          <a:noFill/>
          <a:ln>
            <a:solidFill>
              <a:schemeClr val="accent4"/>
            </a:solidFill>
            <a:prstDash val="dash"/>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AU" sz="1200" b="1" dirty="0">
                <a:solidFill>
                  <a:schemeClr val="accent4"/>
                </a:solidFill>
                <a:effectLst>
                  <a:outerShdw blurRad="50800" dist="38100" dir="2700000" algn="tl" rotWithShape="0">
                    <a:prstClr val="black">
                      <a:alpha val="40000"/>
                    </a:prstClr>
                  </a:outerShdw>
                </a:effectLst>
                <a:latin typeface="Amazon Ember" panose="020B0603020204020204" pitchFamily="34" charset="0"/>
                <a:ea typeface="Amazon Ember" panose="020B0603020204020204" pitchFamily="34" charset="0"/>
                <a:cs typeface="Amazon Ember" panose="020B0603020204020204" pitchFamily="34" charset="0"/>
              </a:rPr>
              <a:t>Business Management Functions</a:t>
            </a:r>
          </a:p>
        </p:txBody>
      </p:sp>
      <p:sp>
        <p:nvSpPr>
          <p:cNvPr id="19" name="Rectangle 18">
            <a:extLst>
              <a:ext uri="{FF2B5EF4-FFF2-40B4-BE49-F238E27FC236}">
                <a16:creationId xmlns:a16="http://schemas.microsoft.com/office/drawing/2014/main" id="{D2581F9D-1F14-4D43-BDAE-7647504F4CF0}"/>
              </a:ext>
            </a:extLst>
          </p:cNvPr>
          <p:cNvSpPr/>
          <p:nvPr/>
        </p:nvSpPr>
        <p:spPr>
          <a:xfrm>
            <a:off x="4748019" y="3724200"/>
            <a:ext cx="1463040" cy="640080"/>
          </a:xfrm>
          <a:prstGeom prst="rect">
            <a:avLst/>
          </a:prstGeom>
          <a:solidFill>
            <a:schemeClr val="bg1">
              <a:lumMod val="65000"/>
            </a:schemeClr>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r>
              <a:rPr lang="en-AU" sz="11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Vendor Management</a:t>
            </a:r>
          </a:p>
        </p:txBody>
      </p:sp>
      <p:sp>
        <p:nvSpPr>
          <p:cNvPr id="20" name="Rectangle 19">
            <a:extLst>
              <a:ext uri="{FF2B5EF4-FFF2-40B4-BE49-F238E27FC236}">
                <a16:creationId xmlns:a16="http://schemas.microsoft.com/office/drawing/2014/main" id="{96144AA4-3560-3A48-B963-7CEBAA0EA576}"/>
              </a:ext>
            </a:extLst>
          </p:cNvPr>
          <p:cNvSpPr/>
          <p:nvPr/>
        </p:nvSpPr>
        <p:spPr>
          <a:xfrm>
            <a:off x="4735135" y="3013485"/>
            <a:ext cx="1463040" cy="640080"/>
          </a:xfrm>
          <a:prstGeom prst="rect">
            <a:avLst/>
          </a:prstGeom>
          <a:solidFill>
            <a:schemeClr val="bg1">
              <a:lumMod val="65000"/>
            </a:schemeClr>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r>
              <a:rPr lang="en-AU" sz="11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Organizational Change Management</a:t>
            </a:r>
          </a:p>
        </p:txBody>
      </p:sp>
      <p:sp>
        <p:nvSpPr>
          <p:cNvPr id="21" name="Rectangle 20">
            <a:extLst>
              <a:ext uri="{FF2B5EF4-FFF2-40B4-BE49-F238E27FC236}">
                <a16:creationId xmlns:a16="http://schemas.microsoft.com/office/drawing/2014/main" id="{D7E815AD-2D2A-6B40-B1E3-95972135EFBE}"/>
              </a:ext>
            </a:extLst>
          </p:cNvPr>
          <p:cNvSpPr/>
          <p:nvPr/>
        </p:nvSpPr>
        <p:spPr>
          <a:xfrm>
            <a:off x="2907030" y="3013485"/>
            <a:ext cx="1463040" cy="640080"/>
          </a:xfrm>
          <a:prstGeom prst="rect">
            <a:avLst/>
          </a:prstGeom>
          <a:solidFill>
            <a:schemeClr val="bg1">
              <a:lumMod val="65000"/>
            </a:schemeClr>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r>
              <a:rPr lang="en-AU" sz="11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Identity &amp; Access Management</a:t>
            </a:r>
          </a:p>
        </p:txBody>
      </p:sp>
      <p:sp>
        <p:nvSpPr>
          <p:cNvPr id="22" name="Rectangle 21">
            <a:extLst>
              <a:ext uri="{FF2B5EF4-FFF2-40B4-BE49-F238E27FC236}">
                <a16:creationId xmlns:a16="http://schemas.microsoft.com/office/drawing/2014/main" id="{60622699-0B59-544A-8748-72C1E07A5A19}"/>
              </a:ext>
            </a:extLst>
          </p:cNvPr>
          <p:cNvSpPr/>
          <p:nvPr/>
        </p:nvSpPr>
        <p:spPr>
          <a:xfrm>
            <a:off x="2920486" y="1627132"/>
            <a:ext cx="1463040" cy="640080"/>
          </a:xfrm>
          <a:prstGeom prst="rect">
            <a:avLst/>
          </a:prstGeom>
          <a:solidFill>
            <a:schemeClr val="bg1">
              <a:lumMod val="65000"/>
            </a:schemeClr>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r>
              <a:rPr lang="en-AU" sz="11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IT Change Management</a:t>
            </a:r>
          </a:p>
        </p:txBody>
      </p:sp>
      <p:sp>
        <p:nvSpPr>
          <p:cNvPr id="23" name="Rectangle 22">
            <a:extLst>
              <a:ext uri="{FF2B5EF4-FFF2-40B4-BE49-F238E27FC236}">
                <a16:creationId xmlns:a16="http://schemas.microsoft.com/office/drawing/2014/main" id="{9BFC862F-2935-1B44-B526-D44C2AFD23A5}"/>
              </a:ext>
            </a:extLst>
          </p:cNvPr>
          <p:cNvSpPr/>
          <p:nvPr/>
        </p:nvSpPr>
        <p:spPr>
          <a:xfrm>
            <a:off x="2915739" y="2319950"/>
            <a:ext cx="1463040" cy="640080"/>
          </a:xfrm>
          <a:prstGeom prst="rect">
            <a:avLst/>
          </a:prstGeom>
          <a:solidFill>
            <a:schemeClr val="bg1">
              <a:lumMod val="65000"/>
            </a:schemeClr>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r>
              <a:rPr lang="en-AU" sz="11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Resource Inventory Management</a:t>
            </a:r>
          </a:p>
        </p:txBody>
      </p:sp>
      <p:sp>
        <p:nvSpPr>
          <p:cNvPr id="24" name="Rectangle 23">
            <a:extLst>
              <a:ext uri="{FF2B5EF4-FFF2-40B4-BE49-F238E27FC236}">
                <a16:creationId xmlns:a16="http://schemas.microsoft.com/office/drawing/2014/main" id="{CF738AC5-23C2-B544-B1FF-25447C50C2E5}"/>
              </a:ext>
            </a:extLst>
          </p:cNvPr>
          <p:cNvSpPr/>
          <p:nvPr/>
        </p:nvSpPr>
        <p:spPr>
          <a:xfrm>
            <a:off x="2792730" y="985466"/>
            <a:ext cx="1691640" cy="3520440"/>
          </a:xfrm>
          <a:prstGeom prst="rect">
            <a:avLst/>
          </a:prstGeom>
          <a:noFill/>
          <a:ln>
            <a:solidFill>
              <a:schemeClr val="accent3"/>
            </a:solidFill>
            <a:prstDash val="dash"/>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AU" sz="1200" b="1" dirty="0">
                <a:solidFill>
                  <a:schemeClr val="accent3"/>
                </a:solidFill>
                <a:effectLst>
                  <a:outerShdw blurRad="50800" dist="38100" dir="2700000" algn="tl" rotWithShape="0">
                    <a:prstClr val="black">
                      <a:alpha val="40000"/>
                    </a:prstClr>
                  </a:outerShdw>
                </a:effectLst>
                <a:latin typeface="Amazon Ember" panose="020B0603020204020204" pitchFamily="34" charset="0"/>
                <a:ea typeface="Amazon Ember" panose="020B0603020204020204" pitchFamily="34" charset="0"/>
                <a:cs typeface="Amazon Ember" panose="020B0603020204020204" pitchFamily="34" charset="0"/>
              </a:rPr>
              <a:t>Security &amp; Control Functions</a:t>
            </a:r>
            <a:endParaRPr lang="en-AU" sz="1100" b="1" dirty="0">
              <a:solidFill>
                <a:schemeClr val="accent3"/>
              </a:solidFill>
              <a:effectLst>
                <a:outerShdw blurRad="50800" dist="38100" dir="2700000" algn="tl" rotWithShape="0">
                  <a:prstClr val="black">
                    <a:alpha val="40000"/>
                  </a:prstClr>
                </a:outerShdw>
              </a:effectLst>
              <a:latin typeface="Amazon Ember" panose="020B0603020204020204" pitchFamily="34" charset="0"/>
              <a:ea typeface="Amazon Ember" panose="020B0603020204020204" pitchFamily="34" charset="0"/>
              <a:cs typeface="Amazon Ember" panose="020B0603020204020204" pitchFamily="34" charset="0"/>
            </a:endParaRPr>
          </a:p>
        </p:txBody>
      </p:sp>
      <p:sp>
        <p:nvSpPr>
          <p:cNvPr id="25" name="Rectangle 24">
            <a:extLst>
              <a:ext uri="{FF2B5EF4-FFF2-40B4-BE49-F238E27FC236}">
                <a16:creationId xmlns:a16="http://schemas.microsoft.com/office/drawing/2014/main" id="{F47CA041-F233-AE45-B9A6-BE897233562D}"/>
              </a:ext>
            </a:extLst>
          </p:cNvPr>
          <p:cNvSpPr/>
          <p:nvPr/>
        </p:nvSpPr>
        <p:spPr>
          <a:xfrm>
            <a:off x="2907030" y="3724200"/>
            <a:ext cx="1463040" cy="640080"/>
          </a:xfrm>
          <a:prstGeom prst="rect">
            <a:avLst/>
          </a:prstGeom>
          <a:solidFill>
            <a:schemeClr val="bg1">
              <a:lumMod val="65000"/>
            </a:schemeClr>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r>
              <a:rPr lang="en-AU" sz="11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Security Management</a:t>
            </a:r>
          </a:p>
        </p:txBody>
      </p:sp>
    </p:spTree>
    <p:extLst>
      <p:ext uri="{BB962C8B-B14F-4D97-AF65-F5344CB8AC3E}">
        <p14:creationId xmlns:p14="http://schemas.microsoft.com/office/powerpoint/2010/main" val="3569923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500"/>
                                        <p:tgtEl>
                                          <p:spTgt spid="2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4"/>
                                        </p:tgtEl>
                                        <p:attrNameLst>
                                          <p:attrName>style.visibility</p:attrName>
                                        </p:attrNameLst>
                                      </p:cBhvr>
                                      <p:to>
                                        <p:strVal val="visible"/>
                                      </p:to>
                                    </p:set>
                                    <p:animEffect transition="in" filter="fade">
                                      <p:cBhvr>
                                        <p:cTn id="16" dur="500"/>
                                        <p:tgtEl>
                                          <p:spTgt spid="2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fade">
                                      <p:cBhvr>
                                        <p:cTn id="19" dur="500"/>
                                        <p:tgtEl>
                                          <p:spTgt spid="25"/>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fade">
                                      <p:cBhvr>
                                        <p:cTn id="24" dur="500"/>
                                        <p:tgtEl>
                                          <p:spTgt spid="16"/>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500"/>
                                        <p:tgtEl>
                                          <p:spTgt spid="17"/>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fade">
                                      <p:cBhvr>
                                        <p:cTn id="30" dur="500"/>
                                        <p:tgtEl>
                                          <p:spTgt spid="18"/>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animEffect transition="in" filter="fade">
                                      <p:cBhvr>
                                        <p:cTn id="33" dur="500"/>
                                        <p:tgtEl>
                                          <p:spTgt spid="19"/>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0"/>
                                        </p:tgtEl>
                                        <p:attrNameLst>
                                          <p:attrName>style.visibility</p:attrName>
                                        </p:attrNameLst>
                                      </p:cBhvr>
                                      <p:to>
                                        <p:strVal val="visible"/>
                                      </p:to>
                                    </p:set>
                                    <p:animEffect transition="in" filter="fade">
                                      <p:cBhvr>
                                        <p:cTn id="36" dur="500"/>
                                        <p:tgtEl>
                                          <p:spTgt spid="20"/>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12"/>
                                        </p:tgtEl>
                                        <p:attrNameLst>
                                          <p:attrName>style.visibility</p:attrName>
                                        </p:attrNameLst>
                                      </p:cBhvr>
                                      <p:to>
                                        <p:strVal val="visible"/>
                                      </p:to>
                                    </p:set>
                                    <p:animEffect transition="in" filter="fade">
                                      <p:cBhvr>
                                        <p:cTn id="41" dur="500"/>
                                        <p:tgtEl>
                                          <p:spTgt spid="12"/>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fade">
                                      <p:cBhvr>
                                        <p:cTn id="44" dur="500"/>
                                        <p:tgtEl>
                                          <p:spTgt spid="13"/>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fade">
                                      <p:cBhvr>
                                        <p:cTn id="47" dur="500"/>
                                        <p:tgtEl>
                                          <p:spTgt spid="14"/>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OI Domains – Support Functions:</a:t>
            </a:r>
            <a:br>
              <a:rPr lang="en-US" b="1" dirty="0"/>
            </a:br>
            <a:r>
              <a:rPr lang="en-US" sz="2200" b="1" dirty="0"/>
              <a:t>Application Lifecycle Management</a:t>
            </a:r>
          </a:p>
        </p:txBody>
      </p:sp>
      <p:sp>
        <p:nvSpPr>
          <p:cNvPr id="22" name="Text Placeholder 8"/>
          <p:cNvSpPr txBox="1">
            <a:spLocks/>
          </p:cNvSpPr>
          <p:nvPr/>
        </p:nvSpPr>
        <p:spPr>
          <a:xfrm>
            <a:off x="96013" y="1066007"/>
            <a:ext cx="3639843" cy="1231342"/>
          </a:xfrm>
          <a:prstGeom prst="rect">
            <a:avLst/>
          </a:prstGeom>
          <a:noFill/>
        </p:spPr>
        <p:txBody>
          <a:bodyPr vert="horz" lIns="0" tIns="0" rIns="0" bIns="0" rtlCol="0" anchor="t">
            <a:noAutofit/>
          </a:bodyPr>
          <a:lstStyle>
            <a:lvl1pPr marL="0" indent="0" algn="l" defTabSz="914400" rtl="0" eaLnBrk="1" latinLnBrk="0" hangingPunct="1">
              <a:lnSpc>
                <a:spcPct val="120000"/>
              </a:lnSpc>
              <a:spcBef>
                <a:spcPts val="600"/>
              </a:spcBef>
              <a:spcAft>
                <a:spcPts val="1200"/>
              </a:spcAft>
              <a:buFont typeface="Arial" panose="020B0604020202020204" pitchFamily="34" charset="0"/>
              <a:buNone/>
              <a:defRPr sz="1600" b="0" i="1" kern="1200" spc="0">
                <a:solidFill>
                  <a:schemeClr val="bg2"/>
                </a:solidFill>
                <a:latin typeface="Corbel" panose="020B0503020204020204" pitchFamily="34" charset="0"/>
                <a:ea typeface="+mn-ea"/>
                <a:cs typeface="+mn-cs"/>
              </a:defRPr>
            </a:lvl1pPr>
            <a:lvl2pPr marL="0" indent="0" algn="l" defTabSz="914400" rtl="0" eaLnBrk="1" latinLnBrk="0" hangingPunct="1">
              <a:lnSpc>
                <a:spcPct val="100000"/>
              </a:lnSpc>
              <a:spcBef>
                <a:spcPts val="0"/>
              </a:spcBef>
              <a:spcAft>
                <a:spcPts val="600"/>
              </a:spcAft>
              <a:buFont typeface="Arial" panose="020B0604020202020204" pitchFamily="34" charset="0"/>
              <a:buNone/>
              <a:defRPr sz="1500" i="1" kern="1200">
                <a:solidFill>
                  <a:schemeClr val="tx2"/>
                </a:solidFill>
                <a:latin typeface="Corbel" panose="020B0503020204020204" pitchFamily="34" charset="0"/>
                <a:ea typeface="+mn-ea"/>
                <a:cs typeface="+mn-cs"/>
              </a:defRPr>
            </a:lvl2pPr>
            <a:lvl3pPr marL="0" indent="0" algn="l" defTabSz="914400" rtl="0" eaLnBrk="1" latinLnBrk="0" hangingPunct="1">
              <a:lnSpc>
                <a:spcPct val="110000"/>
              </a:lnSpc>
              <a:spcBef>
                <a:spcPts val="600"/>
              </a:spcBef>
              <a:spcAft>
                <a:spcPts val="0"/>
              </a:spcAft>
              <a:buFont typeface="Arial" panose="020B0604020202020204" pitchFamily="34" charset="0"/>
              <a:buNone/>
              <a:defRPr sz="1100" b="1" kern="1200">
                <a:solidFill>
                  <a:schemeClr val="accent4"/>
                </a:solidFill>
                <a:latin typeface="+mj-lt"/>
                <a:ea typeface="+mn-ea"/>
                <a:cs typeface="Arial" panose="020B0604020202020204" pitchFamily="34" charset="0"/>
              </a:defRPr>
            </a:lvl3pPr>
            <a:lvl4pPr marL="0" indent="0" algn="l" defTabSz="914400" rtl="0" eaLnBrk="1" latinLnBrk="0" hangingPunct="1">
              <a:lnSpc>
                <a:spcPct val="114000"/>
              </a:lnSpc>
              <a:spcBef>
                <a:spcPts val="600"/>
              </a:spcBef>
              <a:spcAft>
                <a:spcPts val="600"/>
              </a:spcAft>
              <a:buFont typeface="Arial" panose="020B0604020202020204" pitchFamily="34" charset="0"/>
              <a:buNone/>
              <a:defRPr sz="1100" kern="1200">
                <a:solidFill>
                  <a:schemeClr val="tx2"/>
                </a:solidFill>
                <a:latin typeface="+mj-lt"/>
                <a:ea typeface="+mn-ea"/>
                <a:cs typeface="Arial" panose="020B0604020202020204" pitchFamily="34" charset="0"/>
              </a:defRPr>
            </a:lvl4pPr>
            <a:lvl5pPr marL="171450" indent="0" algn="l" defTabSz="914400" rtl="0" eaLnBrk="1" latinLnBrk="0" hangingPunct="1">
              <a:lnSpc>
                <a:spcPct val="95000"/>
              </a:lnSpc>
              <a:spcBef>
                <a:spcPts val="0"/>
              </a:spcBef>
              <a:spcAft>
                <a:spcPts val="600"/>
              </a:spcAft>
              <a:buFont typeface="Arial" panose="020B0604020202020204" pitchFamily="34" charset="0"/>
              <a:buNone/>
              <a:defRPr sz="1100" kern="1200">
                <a:solidFill>
                  <a:schemeClr val="tx2"/>
                </a:solidFill>
                <a:latin typeface="+mj-lt"/>
                <a:ea typeface="+mn-ea"/>
                <a:cs typeface="Arial" panose="020B0604020202020204" pitchFamily="34" charset="0"/>
              </a:defRPr>
            </a:lvl5pPr>
            <a:lvl6pPr marL="344488" indent="-173038" algn="l" defTabSz="914400" rtl="0" eaLnBrk="1" latinLnBrk="0" hangingPunct="1">
              <a:lnSpc>
                <a:spcPct val="85000"/>
              </a:lnSpc>
              <a:spcBef>
                <a:spcPct val="20000"/>
              </a:spcBef>
              <a:spcAft>
                <a:spcPts val="600"/>
              </a:spcAft>
              <a:buFont typeface="Arial" panose="020B0604020202020204" pitchFamily="34" charset="0"/>
              <a:buChar char="•"/>
              <a:defRPr sz="1100" kern="1200" baseline="0">
                <a:solidFill>
                  <a:schemeClr val="tx2"/>
                </a:solidFill>
                <a:latin typeface="+mj-lt"/>
                <a:ea typeface="+mn-ea"/>
                <a:cs typeface="+mn-cs"/>
              </a:defRPr>
            </a:lvl6pPr>
            <a:lvl7pPr marL="0" indent="0" algn="l" defTabSz="914400" rtl="0" eaLnBrk="1" latinLnBrk="0" hangingPunct="1">
              <a:spcBef>
                <a:spcPts val="600"/>
              </a:spcBef>
              <a:spcAft>
                <a:spcPts val="600"/>
              </a:spcAft>
              <a:buClr>
                <a:schemeClr val="bg2"/>
              </a:buClr>
              <a:buFont typeface="Arial" panose="020B0604020202020204" pitchFamily="34" charset="0"/>
              <a:buChar char="​"/>
              <a:defRPr sz="1500" i="1" kern="1200" baseline="0">
                <a:solidFill>
                  <a:schemeClr val="bg2"/>
                </a:solidFill>
                <a:latin typeface="Corbel" panose="020B0503020204020204" pitchFamily="34" charset="0"/>
                <a:ea typeface="+mn-ea"/>
                <a:cs typeface="+mn-cs"/>
              </a:defRPr>
            </a:lvl7pPr>
            <a:lvl8pPr marL="171450" indent="-171450" algn="l" defTabSz="914400" rtl="0" eaLnBrk="1" latinLnBrk="0" hangingPunct="1">
              <a:spcBef>
                <a:spcPts val="0"/>
              </a:spcBef>
              <a:spcAft>
                <a:spcPts val="600"/>
              </a:spcAft>
              <a:buFont typeface="Arial" panose="020B0604020202020204" pitchFamily="34" charset="0"/>
              <a:buChar char="•"/>
              <a:defRPr sz="1100" kern="1200">
                <a:solidFill>
                  <a:schemeClr val="bg2"/>
                </a:solidFill>
                <a:latin typeface="Corbel" panose="020B0503020204020204" pitchFamily="34" charset="0"/>
                <a:ea typeface="+mn-ea"/>
                <a:cs typeface="+mn-cs"/>
              </a:defRPr>
            </a:lvl8pPr>
            <a:lvl9pPr marL="344488" indent="-173038" algn="l" defTabSz="914400" rtl="0" eaLnBrk="1" latinLnBrk="0" hangingPunct="1">
              <a:spcBef>
                <a:spcPct val="20000"/>
              </a:spcBef>
              <a:spcAft>
                <a:spcPts val="600"/>
              </a:spcAft>
              <a:buFont typeface="Arial" panose="020B0604020202020204" pitchFamily="34" charset="0"/>
              <a:buChar char="•"/>
              <a:defRPr sz="1100" kern="1200">
                <a:solidFill>
                  <a:schemeClr val="bg2"/>
                </a:solidFill>
                <a:latin typeface="Corbel" panose="020B0503020204020204" pitchFamily="34" charset="0"/>
                <a:ea typeface="+mn-ea"/>
                <a:cs typeface="+mn-cs"/>
              </a:defRPr>
            </a:lvl9pPr>
          </a:lstStyle>
          <a:p>
            <a:pPr lvl="0">
              <a:defRPr/>
            </a:pPr>
            <a:r>
              <a:rPr lang="en-AU" sz="2000" b="1" i="0" dirty="0">
                <a:solidFill>
                  <a:srgbClr val="595A5D"/>
                </a:solidFill>
                <a:latin typeface="Arial" charset="0"/>
                <a:ea typeface="Arial" charset="0"/>
                <a:cs typeface="Arial" charset="0"/>
              </a:rPr>
              <a:t>Synopsis</a:t>
            </a:r>
            <a:br>
              <a:rPr lang="en-AU" sz="1400" b="1" i="0" dirty="0">
                <a:solidFill>
                  <a:srgbClr val="595A5D"/>
                </a:solidFill>
                <a:latin typeface="Arial" charset="0"/>
                <a:ea typeface="Arial" charset="0"/>
                <a:cs typeface="Arial" charset="0"/>
              </a:rPr>
            </a:br>
            <a:r>
              <a:rPr lang="en-AU" sz="1200" i="0" dirty="0">
                <a:solidFill>
                  <a:srgbClr val="595A5D"/>
                </a:solidFill>
                <a:latin typeface="Arial" charset="0"/>
                <a:ea typeface="Arial" charset="0"/>
                <a:cs typeface="Arial" charset="0"/>
              </a:rPr>
              <a:t>Focus is on understanding the impact and value a service has throughout its lifecycle. </a:t>
            </a:r>
          </a:p>
          <a:p>
            <a:pPr marL="0" marR="0" lvl="0" indent="0" algn="l" defTabSz="914400" rtl="0" eaLnBrk="1" fontAlgn="auto" latinLnBrk="0" hangingPunct="1">
              <a:lnSpc>
                <a:spcPct val="120000"/>
              </a:lnSpc>
              <a:spcBef>
                <a:spcPts val="600"/>
              </a:spcBef>
              <a:spcAft>
                <a:spcPts val="1200"/>
              </a:spcAft>
              <a:buClrTx/>
              <a:buSzTx/>
              <a:buFont typeface="Arial" panose="020B0604020202020204" pitchFamily="34" charset="0"/>
              <a:buNone/>
              <a:tabLst/>
              <a:defRPr/>
            </a:pPr>
            <a:endParaRPr kumimoji="0" lang="en-AU" b="1" i="0" u="none" strike="noStrike" kern="1200" cap="none" spc="0" normalizeH="0" baseline="0" noProof="0" dirty="0">
              <a:ln>
                <a:noFill/>
              </a:ln>
              <a:solidFill>
                <a:srgbClr val="595A5D"/>
              </a:solidFill>
              <a:effectLst/>
              <a:uLnTx/>
              <a:uFillTx/>
              <a:latin typeface="Arial" charset="0"/>
              <a:ea typeface="Arial" charset="0"/>
              <a:cs typeface="Arial" charset="0"/>
            </a:endParaRPr>
          </a:p>
        </p:txBody>
      </p:sp>
      <p:sp>
        <p:nvSpPr>
          <p:cNvPr id="27" name="Text Placeholder 8"/>
          <p:cNvSpPr txBox="1">
            <a:spLocks/>
          </p:cNvSpPr>
          <p:nvPr/>
        </p:nvSpPr>
        <p:spPr>
          <a:xfrm>
            <a:off x="96013" y="2457099"/>
            <a:ext cx="4154105" cy="1785283"/>
          </a:xfrm>
          <a:prstGeom prst="rect">
            <a:avLst/>
          </a:prstGeom>
        </p:spPr>
        <p:txBody>
          <a:bodyPr vert="horz" lIns="0" tIns="0" rIns="0" bIns="0" rtlCol="0" anchor="t">
            <a:noAutofit/>
          </a:bodyPr>
          <a:lstStyle>
            <a:lvl1pPr marL="0" indent="0" algn="l" defTabSz="914400" rtl="0" eaLnBrk="1" latinLnBrk="0" hangingPunct="1">
              <a:lnSpc>
                <a:spcPct val="120000"/>
              </a:lnSpc>
              <a:spcBef>
                <a:spcPts val="600"/>
              </a:spcBef>
              <a:spcAft>
                <a:spcPts val="1200"/>
              </a:spcAft>
              <a:buFont typeface="Arial" panose="020B0604020202020204" pitchFamily="34" charset="0"/>
              <a:buNone/>
              <a:defRPr sz="1600" b="0" i="1" kern="1200" spc="0">
                <a:solidFill>
                  <a:schemeClr val="bg2"/>
                </a:solidFill>
                <a:latin typeface="Corbel" panose="020B0503020204020204" pitchFamily="34" charset="0"/>
                <a:ea typeface="+mn-ea"/>
                <a:cs typeface="+mn-cs"/>
              </a:defRPr>
            </a:lvl1pPr>
            <a:lvl2pPr marL="0" indent="0" algn="l" defTabSz="914400" rtl="0" eaLnBrk="1" latinLnBrk="0" hangingPunct="1">
              <a:lnSpc>
                <a:spcPct val="100000"/>
              </a:lnSpc>
              <a:spcBef>
                <a:spcPts val="0"/>
              </a:spcBef>
              <a:spcAft>
                <a:spcPts val="600"/>
              </a:spcAft>
              <a:buFont typeface="Arial" panose="020B0604020202020204" pitchFamily="34" charset="0"/>
              <a:buNone/>
              <a:defRPr sz="1500" i="1" kern="1200">
                <a:solidFill>
                  <a:schemeClr val="tx2"/>
                </a:solidFill>
                <a:latin typeface="Corbel" panose="020B0503020204020204" pitchFamily="34" charset="0"/>
                <a:ea typeface="+mn-ea"/>
                <a:cs typeface="+mn-cs"/>
              </a:defRPr>
            </a:lvl2pPr>
            <a:lvl3pPr marL="0" indent="0" algn="l" defTabSz="914400" rtl="0" eaLnBrk="1" latinLnBrk="0" hangingPunct="1">
              <a:lnSpc>
                <a:spcPct val="110000"/>
              </a:lnSpc>
              <a:spcBef>
                <a:spcPts val="600"/>
              </a:spcBef>
              <a:spcAft>
                <a:spcPts val="0"/>
              </a:spcAft>
              <a:buFont typeface="Arial" panose="020B0604020202020204" pitchFamily="34" charset="0"/>
              <a:buNone/>
              <a:defRPr sz="1100" b="1" kern="1200">
                <a:solidFill>
                  <a:schemeClr val="accent4"/>
                </a:solidFill>
                <a:latin typeface="+mj-lt"/>
                <a:ea typeface="+mn-ea"/>
                <a:cs typeface="Arial" panose="020B0604020202020204" pitchFamily="34" charset="0"/>
              </a:defRPr>
            </a:lvl3pPr>
            <a:lvl4pPr marL="0" indent="0" algn="l" defTabSz="914400" rtl="0" eaLnBrk="1" latinLnBrk="0" hangingPunct="1">
              <a:lnSpc>
                <a:spcPct val="114000"/>
              </a:lnSpc>
              <a:spcBef>
                <a:spcPts val="600"/>
              </a:spcBef>
              <a:spcAft>
                <a:spcPts val="600"/>
              </a:spcAft>
              <a:buFont typeface="Arial" panose="020B0604020202020204" pitchFamily="34" charset="0"/>
              <a:buNone/>
              <a:defRPr sz="1100" kern="1200">
                <a:solidFill>
                  <a:schemeClr val="tx2"/>
                </a:solidFill>
                <a:latin typeface="+mj-lt"/>
                <a:ea typeface="+mn-ea"/>
                <a:cs typeface="Arial" panose="020B0604020202020204" pitchFamily="34" charset="0"/>
              </a:defRPr>
            </a:lvl4pPr>
            <a:lvl5pPr marL="171450" indent="0" algn="l" defTabSz="914400" rtl="0" eaLnBrk="1" latinLnBrk="0" hangingPunct="1">
              <a:lnSpc>
                <a:spcPct val="95000"/>
              </a:lnSpc>
              <a:spcBef>
                <a:spcPts val="0"/>
              </a:spcBef>
              <a:spcAft>
                <a:spcPts val="600"/>
              </a:spcAft>
              <a:buFont typeface="Arial" panose="020B0604020202020204" pitchFamily="34" charset="0"/>
              <a:buNone/>
              <a:defRPr sz="1100" kern="1200">
                <a:solidFill>
                  <a:schemeClr val="tx2"/>
                </a:solidFill>
                <a:latin typeface="+mj-lt"/>
                <a:ea typeface="+mn-ea"/>
                <a:cs typeface="Arial" panose="020B0604020202020204" pitchFamily="34" charset="0"/>
              </a:defRPr>
            </a:lvl5pPr>
            <a:lvl6pPr marL="344488" indent="-173038" algn="l" defTabSz="914400" rtl="0" eaLnBrk="1" latinLnBrk="0" hangingPunct="1">
              <a:lnSpc>
                <a:spcPct val="85000"/>
              </a:lnSpc>
              <a:spcBef>
                <a:spcPct val="20000"/>
              </a:spcBef>
              <a:spcAft>
                <a:spcPts val="600"/>
              </a:spcAft>
              <a:buFont typeface="Arial" panose="020B0604020202020204" pitchFamily="34" charset="0"/>
              <a:buChar char="•"/>
              <a:defRPr sz="1100" kern="1200" baseline="0">
                <a:solidFill>
                  <a:schemeClr val="tx2"/>
                </a:solidFill>
                <a:latin typeface="+mj-lt"/>
                <a:ea typeface="+mn-ea"/>
                <a:cs typeface="+mn-cs"/>
              </a:defRPr>
            </a:lvl6pPr>
            <a:lvl7pPr marL="0" indent="0" algn="l" defTabSz="914400" rtl="0" eaLnBrk="1" latinLnBrk="0" hangingPunct="1">
              <a:spcBef>
                <a:spcPts val="600"/>
              </a:spcBef>
              <a:spcAft>
                <a:spcPts val="600"/>
              </a:spcAft>
              <a:buClr>
                <a:schemeClr val="bg2"/>
              </a:buClr>
              <a:buFont typeface="Arial" panose="020B0604020202020204" pitchFamily="34" charset="0"/>
              <a:buChar char="​"/>
              <a:defRPr sz="1500" i="1" kern="1200" baseline="0">
                <a:solidFill>
                  <a:schemeClr val="bg2"/>
                </a:solidFill>
                <a:latin typeface="Corbel" panose="020B0503020204020204" pitchFamily="34" charset="0"/>
                <a:ea typeface="+mn-ea"/>
                <a:cs typeface="+mn-cs"/>
              </a:defRPr>
            </a:lvl7pPr>
            <a:lvl8pPr marL="171450" indent="-171450" algn="l" defTabSz="914400" rtl="0" eaLnBrk="1" latinLnBrk="0" hangingPunct="1">
              <a:spcBef>
                <a:spcPts val="0"/>
              </a:spcBef>
              <a:spcAft>
                <a:spcPts val="600"/>
              </a:spcAft>
              <a:buFont typeface="Arial" panose="020B0604020202020204" pitchFamily="34" charset="0"/>
              <a:buChar char="•"/>
              <a:defRPr sz="1100" kern="1200">
                <a:solidFill>
                  <a:schemeClr val="bg2"/>
                </a:solidFill>
                <a:latin typeface="Corbel" panose="020B0503020204020204" pitchFamily="34" charset="0"/>
                <a:ea typeface="+mn-ea"/>
                <a:cs typeface="+mn-cs"/>
              </a:defRPr>
            </a:lvl8pPr>
            <a:lvl9pPr marL="344488" indent="-173038" algn="l" defTabSz="914400" rtl="0" eaLnBrk="1" latinLnBrk="0" hangingPunct="1">
              <a:spcBef>
                <a:spcPct val="20000"/>
              </a:spcBef>
              <a:spcAft>
                <a:spcPts val="600"/>
              </a:spcAft>
              <a:buFont typeface="Arial" panose="020B0604020202020204" pitchFamily="34" charset="0"/>
              <a:buChar char="•"/>
              <a:defRPr sz="1100" kern="1200">
                <a:solidFill>
                  <a:schemeClr val="bg2"/>
                </a:solidFill>
                <a:latin typeface="Corbel" panose="020B0503020204020204" pitchFamily="34" charset="0"/>
                <a:ea typeface="+mn-ea"/>
                <a:cs typeface="+mn-cs"/>
              </a:defRPr>
            </a:lvl9pPr>
          </a:lstStyle>
          <a:p>
            <a:pPr marL="0" marR="0" lvl="0" indent="0" algn="l" defTabSz="914400" rtl="0" eaLnBrk="1" fontAlgn="auto" latinLnBrk="0" hangingPunct="1">
              <a:lnSpc>
                <a:spcPct val="120000"/>
              </a:lnSpc>
              <a:spcBef>
                <a:spcPts val="600"/>
              </a:spcBef>
              <a:spcAft>
                <a:spcPts val="1200"/>
              </a:spcAft>
              <a:buClrTx/>
              <a:buSzTx/>
              <a:buFont typeface="Arial" panose="020B0604020202020204" pitchFamily="34" charset="0"/>
              <a:buNone/>
              <a:tabLst/>
              <a:defRPr/>
            </a:pPr>
            <a:r>
              <a:rPr kumimoji="0" lang="en-AU" sz="2000" b="1" i="0" u="none" strike="noStrike" kern="1200" cap="none" spc="0" normalizeH="0" baseline="0" noProof="0" dirty="0">
                <a:ln>
                  <a:noFill/>
                </a:ln>
                <a:solidFill>
                  <a:srgbClr val="595A5D"/>
                </a:solidFill>
                <a:effectLst/>
                <a:uLnTx/>
                <a:uFillTx/>
                <a:latin typeface="Arial" charset="0"/>
                <a:ea typeface="Arial" charset="0"/>
                <a:cs typeface="Arial" charset="0"/>
              </a:rPr>
              <a:t>Why</a:t>
            </a:r>
            <a:r>
              <a:rPr kumimoji="0" lang="en-AU" sz="2000" b="1" i="0" u="none" strike="noStrike" kern="1200" cap="none" spc="0" normalizeH="0" noProof="0" dirty="0">
                <a:ln>
                  <a:noFill/>
                </a:ln>
                <a:solidFill>
                  <a:srgbClr val="595A5D"/>
                </a:solidFill>
                <a:effectLst/>
                <a:uLnTx/>
                <a:uFillTx/>
                <a:latin typeface="Arial" charset="0"/>
                <a:ea typeface="Arial" charset="0"/>
                <a:cs typeface="Arial" charset="0"/>
              </a:rPr>
              <a:t> is the OI Function Important?</a:t>
            </a:r>
          </a:p>
          <a:p>
            <a:pPr marL="285750" marR="0" lvl="0" indent="-285750" algn="l" defTabSz="914400" rtl="0" eaLnBrk="1" fontAlgn="auto" latinLnBrk="0" hangingPunct="1">
              <a:lnSpc>
                <a:spcPct val="120000"/>
              </a:lnSpc>
              <a:spcBef>
                <a:spcPts val="0"/>
              </a:spcBef>
              <a:spcAft>
                <a:spcPts val="0"/>
              </a:spcAft>
              <a:buClrTx/>
              <a:buSzTx/>
              <a:buFont typeface="Arial" charset="0"/>
              <a:buChar char="•"/>
              <a:tabLst/>
              <a:defRPr/>
            </a:pPr>
            <a:r>
              <a:rPr lang="en-AU" sz="1200" i="0" baseline="0" dirty="0">
                <a:solidFill>
                  <a:srgbClr val="595A5D"/>
                </a:solidFill>
                <a:latin typeface="Arial" charset="0"/>
                <a:ea typeface="Arial" charset="0"/>
                <a:cs typeface="Arial" charset="0"/>
              </a:rPr>
              <a:t>Consistent deployment of application services</a:t>
            </a:r>
          </a:p>
          <a:p>
            <a:pPr marL="285750" marR="0" lvl="0" indent="-285750" algn="l" defTabSz="914400" rtl="0" eaLnBrk="1" fontAlgn="auto" latinLnBrk="0" hangingPunct="1">
              <a:lnSpc>
                <a:spcPct val="120000"/>
              </a:lnSpc>
              <a:spcBef>
                <a:spcPts val="0"/>
              </a:spcBef>
              <a:spcAft>
                <a:spcPts val="0"/>
              </a:spcAft>
              <a:buClrTx/>
              <a:buSzTx/>
              <a:buFont typeface="Arial" charset="0"/>
              <a:buChar char="•"/>
              <a:tabLst/>
              <a:defRPr/>
            </a:pPr>
            <a:r>
              <a:rPr lang="en-AU" sz="1200" i="0" dirty="0">
                <a:solidFill>
                  <a:srgbClr val="595A5D"/>
                </a:solidFill>
                <a:latin typeface="Arial" charset="0"/>
                <a:ea typeface="Arial" charset="0"/>
                <a:cs typeface="Arial" charset="0"/>
              </a:rPr>
              <a:t>Ensures all stakeholders understand the changes during the development phases</a:t>
            </a:r>
          </a:p>
          <a:p>
            <a:pPr marL="285750" marR="0" lvl="0" indent="-285750" algn="l" defTabSz="914400" rtl="0" eaLnBrk="1" fontAlgn="auto" latinLnBrk="0" hangingPunct="1">
              <a:lnSpc>
                <a:spcPct val="120000"/>
              </a:lnSpc>
              <a:spcBef>
                <a:spcPts val="0"/>
              </a:spcBef>
              <a:spcAft>
                <a:spcPts val="0"/>
              </a:spcAft>
              <a:buClrTx/>
              <a:buSzTx/>
              <a:buFont typeface="Arial" charset="0"/>
              <a:buChar char="•"/>
              <a:tabLst/>
              <a:defRPr/>
            </a:pPr>
            <a:r>
              <a:rPr lang="en-AU" sz="1200" i="0" baseline="0" dirty="0">
                <a:solidFill>
                  <a:srgbClr val="595A5D"/>
                </a:solidFill>
                <a:latin typeface="Arial" charset="0"/>
                <a:ea typeface="Arial" charset="0"/>
                <a:cs typeface="Arial" charset="0"/>
              </a:rPr>
              <a:t>Integrates application and infrastructure</a:t>
            </a:r>
            <a:r>
              <a:rPr lang="en-AU" sz="1200" i="0" dirty="0">
                <a:solidFill>
                  <a:srgbClr val="595A5D"/>
                </a:solidFill>
                <a:latin typeface="Arial" charset="0"/>
                <a:ea typeface="Arial" charset="0"/>
                <a:cs typeface="Arial" charset="0"/>
              </a:rPr>
              <a:t> components into one product </a:t>
            </a:r>
            <a:endParaRPr lang="en-AU" sz="1200" i="0" baseline="0" dirty="0">
              <a:solidFill>
                <a:srgbClr val="595A5D"/>
              </a:solidFill>
              <a:latin typeface="Arial" charset="0"/>
              <a:ea typeface="Arial" charset="0"/>
              <a:cs typeface="Arial" charset="0"/>
            </a:endParaRPr>
          </a:p>
          <a:p>
            <a:pPr marL="285750" marR="0" lvl="0" indent="-285750" algn="l" defTabSz="914400" rtl="0" eaLnBrk="1" fontAlgn="auto" latinLnBrk="0" hangingPunct="1">
              <a:lnSpc>
                <a:spcPct val="120000"/>
              </a:lnSpc>
              <a:spcBef>
                <a:spcPts val="0"/>
              </a:spcBef>
              <a:spcAft>
                <a:spcPts val="0"/>
              </a:spcAft>
              <a:buClrTx/>
              <a:buSzTx/>
              <a:buFont typeface="Arial" charset="0"/>
              <a:buChar char="•"/>
              <a:tabLst/>
              <a:defRPr/>
            </a:pPr>
            <a:r>
              <a:rPr lang="en-AU" sz="1200" i="0" baseline="0" dirty="0">
                <a:solidFill>
                  <a:srgbClr val="595A5D"/>
                </a:solidFill>
                <a:latin typeface="Arial" charset="0"/>
                <a:ea typeface="Arial" charset="0"/>
                <a:cs typeface="Arial" charset="0"/>
              </a:rPr>
              <a:t>Appropriate use of resources</a:t>
            </a:r>
          </a:p>
        </p:txBody>
      </p:sp>
      <p:sp>
        <p:nvSpPr>
          <p:cNvPr id="11" name="Text Placeholder 8"/>
          <p:cNvSpPr txBox="1">
            <a:spLocks/>
          </p:cNvSpPr>
          <p:nvPr/>
        </p:nvSpPr>
        <p:spPr>
          <a:xfrm>
            <a:off x="4543770" y="1026118"/>
            <a:ext cx="4101863" cy="457652"/>
          </a:xfrm>
          <a:prstGeom prst="rect">
            <a:avLst/>
          </a:prstGeom>
        </p:spPr>
        <p:txBody>
          <a:bodyPr vert="horz" lIns="0" tIns="0" rIns="0" bIns="0" rtlCol="0" anchor="t">
            <a:noAutofit/>
          </a:bodyPr>
          <a:lstStyle>
            <a:lvl1pPr marL="0" indent="0" algn="l" defTabSz="914400" rtl="0" eaLnBrk="1" latinLnBrk="0" hangingPunct="1">
              <a:lnSpc>
                <a:spcPct val="120000"/>
              </a:lnSpc>
              <a:spcBef>
                <a:spcPts val="600"/>
              </a:spcBef>
              <a:spcAft>
                <a:spcPts val="1200"/>
              </a:spcAft>
              <a:buFont typeface="Arial" panose="020B0604020202020204" pitchFamily="34" charset="0"/>
              <a:buNone/>
              <a:defRPr sz="1600" b="0" i="1" kern="1200" spc="0">
                <a:solidFill>
                  <a:schemeClr val="bg2"/>
                </a:solidFill>
                <a:latin typeface="Corbel" panose="020B0503020204020204" pitchFamily="34" charset="0"/>
                <a:ea typeface="+mn-ea"/>
                <a:cs typeface="+mn-cs"/>
              </a:defRPr>
            </a:lvl1pPr>
            <a:lvl2pPr marL="0" indent="0" algn="l" defTabSz="914400" rtl="0" eaLnBrk="1" latinLnBrk="0" hangingPunct="1">
              <a:lnSpc>
                <a:spcPct val="100000"/>
              </a:lnSpc>
              <a:spcBef>
                <a:spcPts val="0"/>
              </a:spcBef>
              <a:spcAft>
                <a:spcPts val="600"/>
              </a:spcAft>
              <a:buFont typeface="Arial" panose="020B0604020202020204" pitchFamily="34" charset="0"/>
              <a:buNone/>
              <a:defRPr sz="1500" i="1" kern="1200">
                <a:solidFill>
                  <a:schemeClr val="tx2"/>
                </a:solidFill>
                <a:latin typeface="Corbel" panose="020B0503020204020204" pitchFamily="34" charset="0"/>
                <a:ea typeface="+mn-ea"/>
                <a:cs typeface="+mn-cs"/>
              </a:defRPr>
            </a:lvl2pPr>
            <a:lvl3pPr marL="0" indent="0" algn="l" defTabSz="914400" rtl="0" eaLnBrk="1" latinLnBrk="0" hangingPunct="1">
              <a:lnSpc>
                <a:spcPct val="110000"/>
              </a:lnSpc>
              <a:spcBef>
                <a:spcPts val="600"/>
              </a:spcBef>
              <a:spcAft>
                <a:spcPts val="0"/>
              </a:spcAft>
              <a:buFont typeface="Arial" panose="020B0604020202020204" pitchFamily="34" charset="0"/>
              <a:buNone/>
              <a:defRPr sz="1100" b="1" kern="1200">
                <a:solidFill>
                  <a:schemeClr val="accent4"/>
                </a:solidFill>
                <a:latin typeface="+mj-lt"/>
                <a:ea typeface="+mn-ea"/>
                <a:cs typeface="Arial" panose="020B0604020202020204" pitchFamily="34" charset="0"/>
              </a:defRPr>
            </a:lvl3pPr>
            <a:lvl4pPr marL="0" indent="0" algn="l" defTabSz="914400" rtl="0" eaLnBrk="1" latinLnBrk="0" hangingPunct="1">
              <a:lnSpc>
                <a:spcPct val="114000"/>
              </a:lnSpc>
              <a:spcBef>
                <a:spcPts val="600"/>
              </a:spcBef>
              <a:spcAft>
                <a:spcPts val="600"/>
              </a:spcAft>
              <a:buFont typeface="Arial" panose="020B0604020202020204" pitchFamily="34" charset="0"/>
              <a:buNone/>
              <a:defRPr sz="1100" kern="1200">
                <a:solidFill>
                  <a:schemeClr val="tx2"/>
                </a:solidFill>
                <a:latin typeface="+mj-lt"/>
                <a:ea typeface="+mn-ea"/>
                <a:cs typeface="Arial" panose="020B0604020202020204" pitchFamily="34" charset="0"/>
              </a:defRPr>
            </a:lvl4pPr>
            <a:lvl5pPr marL="171450" indent="0" algn="l" defTabSz="914400" rtl="0" eaLnBrk="1" latinLnBrk="0" hangingPunct="1">
              <a:lnSpc>
                <a:spcPct val="95000"/>
              </a:lnSpc>
              <a:spcBef>
                <a:spcPts val="0"/>
              </a:spcBef>
              <a:spcAft>
                <a:spcPts val="600"/>
              </a:spcAft>
              <a:buFont typeface="Arial" panose="020B0604020202020204" pitchFamily="34" charset="0"/>
              <a:buNone/>
              <a:defRPr sz="1100" kern="1200">
                <a:solidFill>
                  <a:schemeClr val="tx2"/>
                </a:solidFill>
                <a:latin typeface="+mj-lt"/>
                <a:ea typeface="+mn-ea"/>
                <a:cs typeface="Arial" panose="020B0604020202020204" pitchFamily="34" charset="0"/>
              </a:defRPr>
            </a:lvl5pPr>
            <a:lvl6pPr marL="344488" indent="-173038" algn="l" defTabSz="914400" rtl="0" eaLnBrk="1" latinLnBrk="0" hangingPunct="1">
              <a:lnSpc>
                <a:spcPct val="85000"/>
              </a:lnSpc>
              <a:spcBef>
                <a:spcPct val="20000"/>
              </a:spcBef>
              <a:spcAft>
                <a:spcPts val="600"/>
              </a:spcAft>
              <a:buFont typeface="Arial" panose="020B0604020202020204" pitchFamily="34" charset="0"/>
              <a:buChar char="•"/>
              <a:defRPr sz="1100" kern="1200" baseline="0">
                <a:solidFill>
                  <a:schemeClr val="tx2"/>
                </a:solidFill>
                <a:latin typeface="+mj-lt"/>
                <a:ea typeface="+mn-ea"/>
                <a:cs typeface="+mn-cs"/>
              </a:defRPr>
            </a:lvl6pPr>
            <a:lvl7pPr marL="0" indent="0" algn="l" defTabSz="914400" rtl="0" eaLnBrk="1" latinLnBrk="0" hangingPunct="1">
              <a:spcBef>
                <a:spcPts val="600"/>
              </a:spcBef>
              <a:spcAft>
                <a:spcPts val="600"/>
              </a:spcAft>
              <a:buClr>
                <a:schemeClr val="bg2"/>
              </a:buClr>
              <a:buFont typeface="Arial" panose="020B0604020202020204" pitchFamily="34" charset="0"/>
              <a:buChar char="​"/>
              <a:defRPr sz="1500" i="1" kern="1200" baseline="0">
                <a:solidFill>
                  <a:schemeClr val="bg2"/>
                </a:solidFill>
                <a:latin typeface="Corbel" panose="020B0503020204020204" pitchFamily="34" charset="0"/>
                <a:ea typeface="+mn-ea"/>
                <a:cs typeface="+mn-cs"/>
              </a:defRPr>
            </a:lvl7pPr>
            <a:lvl8pPr marL="171450" indent="-171450" algn="l" defTabSz="914400" rtl="0" eaLnBrk="1" latinLnBrk="0" hangingPunct="1">
              <a:spcBef>
                <a:spcPts val="0"/>
              </a:spcBef>
              <a:spcAft>
                <a:spcPts val="600"/>
              </a:spcAft>
              <a:buFont typeface="Arial" panose="020B0604020202020204" pitchFamily="34" charset="0"/>
              <a:buChar char="•"/>
              <a:defRPr sz="1100" kern="1200">
                <a:solidFill>
                  <a:schemeClr val="bg2"/>
                </a:solidFill>
                <a:latin typeface="Corbel" panose="020B0503020204020204" pitchFamily="34" charset="0"/>
                <a:ea typeface="+mn-ea"/>
                <a:cs typeface="+mn-cs"/>
              </a:defRPr>
            </a:lvl8pPr>
            <a:lvl9pPr marL="344488" indent="-173038" algn="l" defTabSz="914400" rtl="0" eaLnBrk="1" latinLnBrk="0" hangingPunct="1">
              <a:spcBef>
                <a:spcPct val="20000"/>
              </a:spcBef>
              <a:spcAft>
                <a:spcPts val="600"/>
              </a:spcAft>
              <a:buFont typeface="Arial" panose="020B0604020202020204" pitchFamily="34" charset="0"/>
              <a:buChar char="•"/>
              <a:defRPr sz="1100" kern="1200">
                <a:solidFill>
                  <a:schemeClr val="bg2"/>
                </a:solidFill>
                <a:latin typeface="Corbel" panose="020B0503020204020204" pitchFamily="34" charset="0"/>
                <a:ea typeface="+mn-ea"/>
                <a:cs typeface="+mn-cs"/>
              </a:defRPr>
            </a:lvl9pPr>
          </a:lstStyle>
          <a:p>
            <a:r>
              <a:rPr kumimoji="0" lang="en-US" sz="1800" b="1" i="0" u="none" strike="noStrike" kern="1200" cap="none" spc="0" normalizeH="0" baseline="0" noProof="0" dirty="0">
                <a:ln>
                  <a:noFill/>
                </a:ln>
                <a:solidFill>
                  <a:srgbClr val="595A5D"/>
                </a:solidFill>
                <a:effectLst/>
                <a:uLnTx/>
                <a:uFillTx/>
                <a:latin typeface="Arial" charset="0"/>
                <a:ea typeface="Arial" charset="0"/>
                <a:cs typeface="Arial" charset="0"/>
              </a:rPr>
              <a:t>Tools, Templates and Best Practices</a:t>
            </a:r>
          </a:p>
        </p:txBody>
      </p:sp>
      <p:cxnSp>
        <p:nvCxnSpPr>
          <p:cNvPr id="12" name="Straight Connector 11"/>
          <p:cNvCxnSpPr/>
          <p:nvPr/>
        </p:nvCxnSpPr>
        <p:spPr>
          <a:xfrm flipH="1" flipV="1">
            <a:off x="4237178" y="1248844"/>
            <a:ext cx="22931" cy="3618578"/>
          </a:xfrm>
          <a:prstGeom prst="line">
            <a:avLst/>
          </a:prstGeom>
          <a:ln w="38100">
            <a:solidFill>
              <a:srgbClr val="F7A027"/>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H="1" flipV="1">
            <a:off x="116455" y="2364265"/>
            <a:ext cx="4094474" cy="26905"/>
          </a:xfrm>
          <a:prstGeom prst="line">
            <a:avLst/>
          </a:prstGeom>
          <a:ln w="38100">
            <a:solidFill>
              <a:srgbClr val="F7A027"/>
            </a:solidFill>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4260109" y="3194757"/>
            <a:ext cx="4889169" cy="1431161"/>
          </a:xfrm>
          <a:prstGeom prst="rect">
            <a:avLst/>
          </a:prstGeom>
        </p:spPr>
        <p:txBody>
          <a:bodyPr wrap="square">
            <a:spAutoFit/>
          </a:bodyPr>
          <a:lstStyle/>
          <a:p>
            <a:pPr marL="285750" indent="-285750">
              <a:buFont typeface="Arial" charset="0"/>
              <a:buChar char="•"/>
            </a:pPr>
            <a:r>
              <a:rPr lang="en-US" sz="1150" dirty="0">
                <a:solidFill>
                  <a:srgbClr val="595A5D"/>
                </a:solidFill>
                <a:latin typeface="Arial" charset="0"/>
                <a:ea typeface="Arial" charset="0"/>
                <a:cs typeface="Arial" charset="0"/>
              </a:rPr>
              <a:t>AWS Overview of Deployment Options</a:t>
            </a:r>
          </a:p>
          <a:p>
            <a:pPr marL="285750" indent="-285750">
              <a:buFont typeface="Arial" charset="0"/>
              <a:buChar char="•"/>
            </a:pPr>
            <a:r>
              <a:rPr lang="en-US" sz="1150" dirty="0">
                <a:solidFill>
                  <a:srgbClr val="595A5D"/>
                </a:solidFill>
                <a:latin typeface="Arial" charset="0"/>
                <a:ea typeface="Arial" charset="0"/>
                <a:cs typeface="Arial" charset="0"/>
              </a:rPr>
              <a:t>3</a:t>
            </a:r>
            <a:r>
              <a:rPr lang="en-US" sz="1150" baseline="30000" dirty="0">
                <a:solidFill>
                  <a:srgbClr val="595A5D"/>
                </a:solidFill>
                <a:latin typeface="Arial" charset="0"/>
                <a:ea typeface="Arial" charset="0"/>
                <a:cs typeface="Arial" charset="0"/>
              </a:rPr>
              <a:t>rd</a:t>
            </a:r>
            <a:r>
              <a:rPr lang="en-US" sz="1150" dirty="0">
                <a:solidFill>
                  <a:srgbClr val="595A5D"/>
                </a:solidFill>
                <a:latin typeface="Arial" charset="0"/>
                <a:ea typeface="Arial" charset="0"/>
                <a:cs typeface="Arial" charset="0"/>
              </a:rPr>
              <a:t> Party Project Management/SCRUM Tools</a:t>
            </a:r>
          </a:p>
          <a:p>
            <a:pPr marL="285750" indent="-285750">
              <a:buFont typeface="Arial" charset="0"/>
              <a:buChar char="•"/>
            </a:pPr>
            <a:r>
              <a:rPr lang="en-US" sz="1150" dirty="0">
                <a:solidFill>
                  <a:srgbClr val="595A5D"/>
                </a:solidFill>
                <a:latin typeface="Arial" charset="0"/>
                <a:ea typeface="Arial" charset="0"/>
                <a:cs typeface="Arial" charset="0"/>
              </a:rPr>
              <a:t>3</a:t>
            </a:r>
            <a:r>
              <a:rPr lang="en-US" sz="1150" baseline="30000" dirty="0">
                <a:solidFill>
                  <a:srgbClr val="595A5D"/>
                </a:solidFill>
                <a:latin typeface="Arial" charset="0"/>
                <a:ea typeface="Arial" charset="0"/>
                <a:cs typeface="Arial" charset="0"/>
              </a:rPr>
              <a:t>rd</a:t>
            </a:r>
            <a:r>
              <a:rPr lang="en-US" sz="1150" dirty="0">
                <a:solidFill>
                  <a:srgbClr val="595A5D"/>
                </a:solidFill>
                <a:latin typeface="Arial" charset="0"/>
                <a:ea typeface="Arial" charset="0"/>
                <a:cs typeface="Arial" charset="0"/>
              </a:rPr>
              <a:t> Party Testing and Developer Tools</a:t>
            </a:r>
          </a:p>
          <a:p>
            <a:pPr marL="285750" indent="-285750">
              <a:buFont typeface="Arial" charset="0"/>
              <a:buChar char="•"/>
            </a:pPr>
            <a:r>
              <a:rPr lang="en-US" sz="1150" dirty="0">
                <a:solidFill>
                  <a:srgbClr val="595A5D"/>
                </a:solidFill>
                <a:latin typeface="Arial" charset="0"/>
                <a:ea typeface="Arial" charset="0"/>
                <a:cs typeface="Arial" charset="0"/>
              </a:rPr>
              <a:t>CI / CD, Release Planning, Application Deployment Techniques / Runbooks</a:t>
            </a:r>
          </a:p>
          <a:p>
            <a:pPr marL="285750" indent="-285750">
              <a:buFont typeface="Arial" charset="0"/>
              <a:buChar char="•"/>
            </a:pPr>
            <a:r>
              <a:rPr lang="en-US" sz="1150" dirty="0">
                <a:solidFill>
                  <a:srgbClr val="595A5D"/>
                </a:solidFill>
                <a:latin typeface="Arial" charset="0"/>
                <a:ea typeface="Arial" charset="0"/>
                <a:cs typeface="Arial" charset="0"/>
              </a:rPr>
              <a:t>ITSM Processes (Release, Change, Incident, Event Management)</a:t>
            </a:r>
          </a:p>
          <a:p>
            <a:pPr marL="285750" indent="-285750">
              <a:buFont typeface="Arial" charset="0"/>
              <a:buChar char="•"/>
            </a:pPr>
            <a:endParaRPr lang="en-AU" dirty="0">
              <a:solidFill>
                <a:srgbClr val="595A5D"/>
              </a:solidFill>
              <a:latin typeface="Arial" charset="0"/>
              <a:ea typeface="Arial" charset="0"/>
              <a:cs typeface="Arial" charset="0"/>
            </a:endParaRPr>
          </a:p>
        </p:txBody>
      </p:sp>
      <p:grpSp>
        <p:nvGrpSpPr>
          <p:cNvPr id="36" name="Group 35">
            <a:extLst>
              <a:ext uri="{FF2B5EF4-FFF2-40B4-BE49-F238E27FC236}">
                <a16:creationId xmlns:a16="http://schemas.microsoft.com/office/drawing/2014/main" id="{C6795E01-0354-2F48-A761-9623DDBFDE02}"/>
              </a:ext>
            </a:extLst>
          </p:cNvPr>
          <p:cNvGrpSpPr/>
          <p:nvPr/>
        </p:nvGrpSpPr>
        <p:grpSpPr>
          <a:xfrm>
            <a:off x="4208521" y="1361763"/>
            <a:ext cx="1267727" cy="968349"/>
            <a:chOff x="6934240" y="1257143"/>
            <a:chExt cx="1591864" cy="1215940"/>
          </a:xfrm>
        </p:grpSpPr>
        <p:sp>
          <p:nvSpPr>
            <p:cNvPr id="37" name="TextBox 36">
              <a:extLst>
                <a:ext uri="{FF2B5EF4-FFF2-40B4-BE49-F238E27FC236}">
                  <a16:creationId xmlns:a16="http://schemas.microsoft.com/office/drawing/2014/main" id="{926D2266-60AD-4541-9609-2711D55BB0FE}"/>
                </a:ext>
              </a:extLst>
            </p:cNvPr>
            <p:cNvSpPr txBox="1"/>
            <p:nvPr/>
          </p:nvSpPr>
          <p:spPr>
            <a:xfrm>
              <a:off x="6934240" y="1970671"/>
              <a:ext cx="1591864" cy="502412"/>
            </a:xfrm>
            <a:prstGeom prst="rect">
              <a:avLst/>
            </a:prstGeom>
            <a:noFill/>
          </p:spPr>
          <p:txBody>
            <a:bodyPr wrap="square" rtlCol="0">
              <a:spAutoFit/>
            </a:bodyPr>
            <a:lstStyle/>
            <a:p>
              <a:pPr algn="ctr"/>
              <a:r>
                <a:rPr lang="en-US" sz="1000" dirty="0"/>
                <a:t>AWS CloudFormation</a:t>
              </a:r>
            </a:p>
          </p:txBody>
        </p:sp>
        <p:pic>
          <p:nvPicPr>
            <p:cNvPr id="38" name="Graphic 37">
              <a:extLst>
                <a:ext uri="{FF2B5EF4-FFF2-40B4-BE49-F238E27FC236}">
                  <a16:creationId xmlns:a16="http://schemas.microsoft.com/office/drawing/2014/main" id="{9EB72DB8-7746-514B-88FA-041E74C361B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374573" y="1257143"/>
              <a:ext cx="711200" cy="711200"/>
            </a:xfrm>
            <a:prstGeom prst="rect">
              <a:avLst/>
            </a:prstGeom>
          </p:spPr>
        </p:pic>
      </p:grpSp>
      <p:grpSp>
        <p:nvGrpSpPr>
          <p:cNvPr id="7" name="Group 6">
            <a:extLst>
              <a:ext uri="{FF2B5EF4-FFF2-40B4-BE49-F238E27FC236}">
                <a16:creationId xmlns:a16="http://schemas.microsoft.com/office/drawing/2014/main" id="{1C300133-99FA-2742-BE3D-24EF104DB247}"/>
              </a:ext>
            </a:extLst>
          </p:cNvPr>
          <p:cNvGrpSpPr/>
          <p:nvPr/>
        </p:nvGrpSpPr>
        <p:grpSpPr>
          <a:xfrm>
            <a:off x="5351652" y="1348515"/>
            <a:ext cx="1477517" cy="874192"/>
            <a:chOff x="5162314" y="1347009"/>
            <a:chExt cx="1477517" cy="874192"/>
          </a:xfrm>
        </p:grpSpPr>
        <p:sp>
          <p:nvSpPr>
            <p:cNvPr id="39" name="TextBox 38">
              <a:extLst>
                <a:ext uri="{FF2B5EF4-FFF2-40B4-BE49-F238E27FC236}">
                  <a16:creationId xmlns:a16="http://schemas.microsoft.com/office/drawing/2014/main" id="{FB67BFC6-BFE5-894A-81A6-079C60619C7D}"/>
                </a:ext>
              </a:extLst>
            </p:cNvPr>
            <p:cNvSpPr txBox="1"/>
            <p:nvPr/>
          </p:nvSpPr>
          <p:spPr>
            <a:xfrm>
              <a:off x="5162314" y="1974980"/>
              <a:ext cx="1477517" cy="246221"/>
            </a:xfrm>
            <a:prstGeom prst="rect">
              <a:avLst/>
            </a:prstGeom>
            <a:noFill/>
          </p:spPr>
          <p:txBody>
            <a:bodyPr wrap="square" rtlCol="0">
              <a:spAutoFit/>
            </a:bodyPr>
            <a:lstStyle/>
            <a:p>
              <a:pPr algn="ctr"/>
              <a:r>
                <a:rPr lang="en-US" sz="1000" dirty="0"/>
                <a:t>AWS Elastic Beanstalk</a:t>
              </a:r>
            </a:p>
          </p:txBody>
        </p:sp>
        <p:pic>
          <p:nvPicPr>
            <p:cNvPr id="40" name="Graphic 39">
              <a:extLst>
                <a:ext uri="{FF2B5EF4-FFF2-40B4-BE49-F238E27FC236}">
                  <a16:creationId xmlns:a16="http://schemas.microsoft.com/office/drawing/2014/main" id="{B2D51016-69B1-4641-A5BA-76146C698F9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14185" y="1347009"/>
              <a:ext cx="573776" cy="573776"/>
            </a:xfrm>
            <a:prstGeom prst="rect">
              <a:avLst/>
            </a:prstGeom>
          </p:spPr>
        </p:pic>
      </p:grpSp>
      <p:grpSp>
        <p:nvGrpSpPr>
          <p:cNvPr id="19" name="Group 18">
            <a:extLst>
              <a:ext uri="{FF2B5EF4-FFF2-40B4-BE49-F238E27FC236}">
                <a16:creationId xmlns:a16="http://schemas.microsoft.com/office/drawing/2014/main" id="{DBB07162-1445-A246-8404-E6104242DA7B}"/>
              </a:ext>
            </a:extLst>
          </p:cNvPr>
          <p:cNvGrpSpPr/>
          <p:nvPr/>
        </p:nvGrpSpPr>
        <p:grpSpPr>
          <a:xfrm>
            <a:off x="7240331" y="2305199"/>
            <a:ext cx="2301904" cy="826657"/>
            <a:chOff x="6136017" y="2305199"/>
            <a:chExt cx="2301904" cy="826657"/>
          </a:xfrm>
        </p:grpSpPr>
        <p:sp>
          <p:nvSpPr>
            <p:cNvPr id="42" name="TextBox 41">
              <a:extLst>
                <a:ext uri="{FF2B5EF4-FFF2-40B4-BE49-F238E27FC236}">
                  <a16:creationId xmlns:a16="http://schemas.microsoft.com/office/drawing/2014/main" id="{405EA453-3833-CE4F-A0A4-CC47F6F816C1}"/>
                </a:ext>
              </a:extLst>
            </p:cNvPr>
            <p:cNvSpPr txBox="1"/>
            <p:nvPr/>
          </p:nvSpPr>
          <p:spPr>
            <a:xfrm>
              <a:off x="6136017" y="2885635"/>
              <a:ext cx="2301904" cy="246221"/>
            </a:xfrm>
            <a:prstGeom prst="rect">
              <a:avLst/>
            </a:prstGeom>
            <a:noFill/>
          </p:spPr>
          <p:txBody>
            <a:bodyPr wrap="square" rtlCol="0">
              <a:spAutoFit/>
            </a:bodyPr>
            <a:lstStyle/>
            <a:p>
              <a:pPr algn="ctr"/>
              <a:r>
                <a:rPr lang="en-US" sz="1000" dirty="0"/>
                <a:t>AWS </a:t>
              </a:r>
              <a:r>
                <a:rPr lang="en-US" sz="1000" dirty="0" err="1"/>
                <a:t>CodePipeline</a:t>
              </a:r>
              <a:endParaRPr lang="en-US" sz="1000" dirty="0"/>
            </a:p>
          </p:txBody>
        </p:sp>
        <p:pic>
          <p:nvPicPr>
            <p:cNvPr id="43" name="Graphic 42">
              <a:extLst>
                <a:ext uri="{FF2B5EF4-FFF2-40B4-BE49-F238E27FC236}">
                  <a16:creationId xmlns:a16="http://schemas.microsoft.com/office/drawing/2014/main" id="{BBA2C167-2F57-5C46-AE6F-2111344FAE1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992835" y="2305199"/>
              <a:ext cx="563931" cy="563931"/>
            </a:xfrm>
            <a:prstGeom prst="rect">
              <a:avLst/>
            </a:prstGeom>
          </p:spPr>
        </p:pic>
      </p:grpSp>
      <p:grpSp>
        <p:nvGrpSpPr>
          <p:cNvPr id="44" name="Group 43">
            <a:extLst>
              <a:ext uri="{FF2B5EF4-FFF2-40B4-BE49-F238E27FC236}">
                <a16:creationId xmlns:a16="http://schemas.microsoft.com/office/drawing/2014/main" id="{B885905C-10A6-4949-A2D5-86EC321C053A}"/>
              </a:ext>
            </a:extLst>
          </p:cNvPr>
          <p:cNvGrpSpPr/>
          <p:nvPr/>
        </p:nvGrpSpPr>
        <p:grpSpPr>
          <a:xfrm>
            <a:off x="6146295" y="1359692"/>
            <a:ext cx="2301904" cy="861509"/>
            <a:chOff x="6315582" y="2563852"/>
            <a:chExt cx="2301904" cy="861509"/>
          </a:xfrm>
        </p:grpSpPr>
        <p:sp>
          <p:nvSpPr>
            <p:cNvPr id="45" name="TextBox 44">
              <a:extLst>
                <a:ext uri="{FF2B5EF4-FFF2-40B4-BE49-F238E27FC236}">
                  <a16:creationId xmlns:a16="http://schemas.microsoft.com/office/drawing/2014/main" id="{BDE0D45E-8A5D-1442-9B0C-2585761E906B}"/>
                </a:ext>
              </a:extLst>
            </p:cNvPr>
            <p:cNvSpPr txBox="1"/>
            <p:nvPr/>
          </p:nvSpPr>
          <p:spPr>
            <a:xfrm>
              <a:off x="6315582" y="3179140"/>
              <a:ext cx="2301904" cy="246221"/>
            </a:xfrm>
            <a:prstGeom prst="rect">
              <a:avLst/>
            </a:prstGeom>
            <a:noFill/>
          </p:spPr>
          <p:txBody>
            <a:bodyPr wrap="square" rtlCol="0">
              <a:spAutoFit/>
            </a:bodyPr>
            <a:lstStyle/>
            <a:p>
              <a:pPr algn="ctr"/>
              <a:r>
                <a:rPr lang="en-US" sz="1000" dirty="0"/>
                <a:t>AWS </a:t>
              </a:r>
              <a:r>
                <a:rPr lang="en-US" sz="1000" dirty="0" err="1"/>
                <a:t>OpsWorks</a:t>
              </a:r>
              <a:endParaRPr lang="en-US" sz="1000" dirty="0"/>
            </a:p>
          </p:txBody>
        </p:sp>
        <p:pic>
          <p:nvPicPr>
            <p:cNvPr id="46" name="Graphic 45">
              <a:extLst>
                <a:ext uri="{FF2B5EF4-FFF2-40B4-BE49-F238E27FC236}">
                  <a16:creationId xmlns:a16="http://schemas.microsoft.com/office/drawing/2014/main" id="{89F3C9BD-7285-C141-A9DA-330BA3473B8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147223" y="2563852"/>
              <a:ext cx="566385" cy="566385"/>
            </a:xfrm>
            <a:prstGeom prst="rect">
              <a:avLst/>
            </a:prstGeom>
          </p:spPr>
        </p:pic>
      </p:grpSp>
      <p:grpSp>
        <p:nvGrpSpPr>
          <p:cNvPr id="21" name="Group 20">
            <a:extLst>
              <a:ext uri="{FF2B5EF4-FFF2-40B4-BE49-F238E27FC236}">
                <a16:creationId xmlns:a16="http://schemas.microsoft.com/office/drawing/2014/main" id="{AA70D6F6-A673-4946-9353-9336CEADBDE3}"/>
              </a:ext>
            </a:extLst>
          </p:cNvPr>
          <p:cNvGrpSpPr/>
          <p:nvPr/>
        </p:nvGrpSpPr>
        <p:grpSpPr>
          <a:xfrm>
            <a:off x="3689624" y="2313358"/>
            <a:ext cx="2301904" cy="789003"/>
            <a:chOff x="3691433" y="2305251"/>
            <a:chExt cx="2301904" cy="789003"/>
          </a:xfrm>
        </p:grpSpPr>
        <p:sp>
          <p:nvSpPr>
            <p:cNvPr id="47" name="TextBox 46">
              <a:extLst>
                <a:ext uri="{FF2B5EF4-FFF2-40B4-BE49-F238E27FC236}">
                  <a16:creationId xmlns:a16="http://schemas.microsoft.com/office/drawing/2014/main" id="{0D6DAA4D-1320-F14D-B28D-489716072232}"/>
                </a:ext>
              </a:extLst>
            </p:cNvPr>
            <p:cNvSpPr txBox="1"/>
            <p:nvPr/>
          </p:nvSpPr>
          <p:spPr>
            <a:xfrm>
              <a:off x="3691433" y="2848033"/>
              <a:ext cx="2301904" cy="246221"/>
            </a:xfrm>
            <a:prstGeom prst="rect">
              <a:avLst/>
            </a:prstGeom>
            <a:noFill/>
          </p:spPr>
          <p:txBody>
            <a:bodyPr wrap="square" rtlCol="0">
              <a:spAutoFit/>
            </a:bodyPr>
            <a:lstStyle/>
            <a:p>
              <a:pPr algn="ctr"/>
              <a:r>
                <a:rPr lang="en-US" sz="1000" dirty="0"/>
                <a:t>AWS </a:t>
              </a:r>
              <a:r>
                <a:rPr lang="en-US" sz="1000" dirty="0" err="1"/>
                <a:t>CodeCommit</a:t>
              </a:r>
              <a:endParaRPr lang="en-US" sz="1000" dirty="0"/>
            </a:p>
          </p:txBody>
        </p:sp>
        <p:pic>
          <p:nvPicPr>
            <p:cNvPr id="48" name="Graphic 47">
              <a:extLst>
                <a:ext uri="{FF2B5EF4-FFF2-40B4-BE49-F238E27FC236}">
                  <a16:creationId xmlns:a16="http://schemas.microsoft.com/office/drawing/2014/main" id="{6143966C-D6A6-8245-BE16-36C5708AE2BC}"/>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560420" y="2305251"/>
              <a:ext cx="563931" cy="563931"/>
            </a:xfrm>
            <a:prstGeom prst="rect">
              <a:avLst/>
            </a:prstGeom>
          </p:spPr>
        </p:pic>
      </p:grpSp>
      <p:grpSp>
        <p:nvGrpSpPr>
          <p:cNvPr id="15" name="Group 14">
            <a:extLst>
              <a:ext uri="{FF2B5EF4-FFF2-40B4-BE49-F238E27FC236}">
                <a16:creationId xmlns:a16="http://schemas.microsoft.com/office/drawing/2014/main" id="{C89B0F32-7D54-6549-830B-DA5032055C60}"/>
              </a:ext>
            </a:extLst>
          </p:cNvPr>
          <p:cNvGrpSpPr/>
          <p:nvPr/>
        </p:nvGrpSpPr>
        <p:grpSpPr>
          <a:xfrm>
            <a:off x="5177788" y="2305251"/>
            <a:ext cx="1825246" cy="805508"/>
            <a:chOff x="4992286" y="2305251"/>
            <a:chExt cx="1825246" cy="805508"/>
          </a:xfrm>
        </p:grpSpPr>
        <p:sp>
          <p:nvSpPr>
            <p:cNvPr id="49" name="TextBox 48">
              <a:extLst>
                <a:ext uri="{FF2B5EF4-FFF2-40B4-BE49-F238E27FC236}">
                  <a16:creationId xmlns:a16="http://schemas.microsoft.com/office/drawing/2014/main" id="{40EA5CFB-DEF9-EA45-94A4-6C9D94D18B03}"/>
                </a:ext>
              </a:extLst>
            </p:cNvPr>
            <p:cNvSpPr txBox="1"/>
            <p:nvPr/>
          </p:nvSpPr>
          <p:spPr>
            <a:xfrm>
              <a:off x="4992286" y="2864538"/>
              <a:ext cx="1825246" cy="246221"/>
            </a:xfrm>
            <a:prstGeom prst="rect">
              <a:avLst/>
            </a:prstGeom>
            <a:noFill/>
          </p:spPr>
          <p:txBody>
            <a:bodyPr wrap="square" rtlCol="0">
              <a:spAutoFit/>
            </a:bodyPr>
            <a:lstStyle/>
            <a:p>
              <a:pPr algn="ctr"/>
              <a:r>
                <a:rPr lang="en-US" sz="1000" dirty="0"/>
                <a:t>AWS </a:t>
              </a:r>
              <a:r>
                <a:rPr lang="en-US" sz="1000" dirty="0" err="1"/>
                <a:t>CodeDeploy</a:t>
              </a:r>
              <a:endParaRPr lang="en-US" sz="1000" dirty="0"/>
            </a:p>
          </p:txBody>
        </p:sp>
        <p:pic>
          <p:nvPicPr>
            <p:cNvPr id="50" name="Graphic 49">
              <a:extLst>
                <a:ext uri="{FF2B5EF4-FFF2-40B4-BE49-F238E27FC236}">
                  <a16:creationId xmlns:a16="http://schemas.microsoft.com/office/drawing/2014/main" id="{46B7F893-476D-D24E-9706-92CF79F26579}"/>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614185" y="2305251"/>
              <a:ext cx="563931" cy="563931"/>
            </a:xfrm>
            <a:prstGeom prst="rect">
              <a:avLst/>
            </a:prstGeom>
          </p:spPr>
        </p:pic>
      </p:grpSp>
      <p:grpSp>
        <p:nvGrpSpPr>
          <p:cNvPr id="20" name="Group 19">
            <a:extLst>
              <a:ext uri="{FF2B5EF4-FFF2-40B4-BE49-F238E27FC236}">
                <a16:creationId xmlns:a16="http://schemas.microsoft.com/office/drawing/2014/main" id="{573EC9C3-044A-6741-BEAA-43E25C0BB304}"/>
              </a:ext>
            </a:extLst>
          </p:cNvPr>
          <p:cNvGrpSpPr/>
          <p:nvPr/>
        </p:nvGrpSpPr>
        <p:grpSpPr>
          <a:xfrm>
            <a:off x="6110176" y="2296439"/>
            <a:ext cx="2301904" cy="839306"/>
            <a:chOff x="7213025" y="2305199"/>
            <a:chExt cx="2301904" cy="839306"/>
          </a:xfrm>
        </p:grpSpPr>
        <p:sp>
          <p:nvSpPr>
            <p:cNvPr id="51" name="TextBox 50">
              <a:extLst>
                <a:ext uri="{FF2B5EF4-FFF2-40B4-BE49-F238E27FC236}">
                  <a16:creationId xmlns:a16="http://schemas.microsoft.com/office/drawing/2014/main" id="{17D763CF-F9C3-0846-AB01-B20E6D4A367B}"/>
                </a:ext>
              </a:extLst>
            </p:cNvPr>
            <p:cNvSpPr txBox="1"/>
            <p:nvPr/>
          </p:nvSpPr>
          <p:spPr>
            <a:xfrm>
              <a:off x="7213025" y="2898284"/>
              <a:ext cx="2301904" cy="246221"/>
            </a:xfrm>
            <a:prstGeom prst="rect">
              <a:avLst/>
            </a:prstGeom>
            <a:noFill/>
          </p:spPr>
          <p:txBody>
            <a:bodyPr wrap="square" rtlCol="0">
              <a:spAutoFit/>
            </a:bodyPr>
            <a:lstStyle/>
            <a:p>
              <a:pPr algn="ctr"/>
              <a:r>
                <a:rPr lang="en-US" sz="1000" dirty="0"/>
                <a:t>AWS </a:t>
              </a:r>
              <a:r>
                <a:rPr lang="en-US" sz="1000" dirty="0" err="1"/>
                <a:t>CodeBuild</a:t>
              </a:r>
              <a:endParaRPr lang="en-US" sz="1000" dirty="0"/>
            </a:p>
          </p:txBody>
        </p:sp>
        <p:pic>
          <p:nvPicPr>
            <p:cNvPr id="52" name="Graphic 51">
              <a:extLst>
                <a:ext uri="{FF2B5EF4-FFF2-40B4-BE49-F238E27FC236}">
                  <a16:creationId xmlns:a16="http://schemas.microsoft.com/office/drawing/2014/main" id="{113BCFBD-F61E-0140-B1C5-B68DD257474C}"/>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8082321" y="2305199"/>
              <a:ext cx="563312" cy="563312"/>
            </a:xfrm>
            <a:prstGeom prst="rect">
              <a:avLst/>
            </a:prstGeom>
          </p:spPr>
        </p:pic>
      </p:grpSp>
      <p:grpSp>
        <p:nvGrpSpPr>
          <p:cNvPr id="3" name="Group 2">
            <a:extLst>
              <a:ext uri="{FF2B5EF4-FFF2-40B4-BE49-F238E27FC236}">
                <a16:creationId xmlns:a16="http://schemas.microsoft.com/office/drawing/2014/main" id="{87EE2C28-99B8-A446-A1A0-70C4E2752BB9}"/>
              </a:ext>
            </a:extLst>
          </p:cNvPr>
          <p:cNvGrpSpPr/>
          <p:nvPr/>
        </p:nvGrpSpPr>
        <p:grpSpPr>
          <a:xfrm>
            <a:off x="7767411" y="1367823"/>
            <a:ext cx="1267726" cy="861630"/>
            <a:chOff x="7767411" y="1367823"/>
            <a:chExt cx="1267726" cy="861630"/>
          </a:xfrm>
        </p:grpSpPr>
        <p:sp>
          <p:nvSpPr>
            <p:cNvPr id="30" name="TextBox 29">
              <a:extLst>
                <a:ext uri="{FF2B5EF4-FFF2-40B4-BE49-F238E27FC236}">
                  <a16:creationId xmlns:a16="http://schemas.microsoft.com/office/drawing/2014/main" id="{57B52C34-04E0-5C4D-AE51-9F1366CC0436}"/>
                </a:ext>
              </a:extLst>
            </p:cNvPr>
            <p:cNvSpPr txBox="1"/>
            <p:nvPr/>
          </p:nvSpPr>
          <p:spPr>
            <a:xfrm>
              <a:off x="7767411" y="1983232"/>
              <a:ext cx="1267726" cy="246221"/>
            </a:xfrm>
            <a:prstGeom prst="rect">
              <a:avLst/>
            </a:prstGeom>
            <a:noFill/>
          </p:spPr>
          <p:txBody>
            <a:bodyPr wrap="square" rtlCol="0">
              <a:spAutoFit/>
            </a:bodyPr>
            <a:lstStyle>
              <a:defPPr>
                <a:defRPr lang="en-US"/>
              </a:defPPr>
              <a:lvl1pPr algn="ctr">
                <a:defRPr sz="1000" b="1">
                  <a:solidFill>
                    <a:schemeClr val="tx2"/>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AWS </a:t>
              </a:r>
              <a:r>
                <a:rPr lang="en-US" dirty="0" err="1"/>
                <a:t>CodeStar</a:t>
              </a:r>
              <a:endParaRPr lang="en-US" dirty="0"/>
            </a:p>
          </p:txBody>
        </p:sp>
        <p:pic>
          <p:nvPicPr>
            <p:cNvPr id="31" name="Graphic 30">
              <a:extLst>
                <a:ext uri="{FF2B5EF4-FFF2-40B4-BE49-F238E27FC236}">
                  <a16:creationId xmlns:a16="http://schemas.microsoft.com/office/drawing/2014/main" id="{55F0F7A5-4482-7243-9485-5B004BEF8CDD}"/>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8118082" y="1367823"/>
              <a:ext cx="566384" cy="566384"/>
            </a:xfrm>
            <a:prstGeom prst="rect">
              <a:avLst/>
            </a:prstGeom>
          </p:spPr>
        </p:pic>
      </p:grpSp>
    </p:spTree>
    <p:extLst>
      <p:ext uri="{BB962C8B-B14F-4D97-AF65-F5344CB8AC3E}">
        <p14:creationId xmlns:p14="http://schemas.microsoft.com/office/powerpoint/2010/main" val="11309348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hape 156">
            <a:extLst>
              <a:ext uri="{FF2B5EF4-FFF2-40B4-BE49-F238E27FC236}">
                <a16:creationId xmlns:a16="http://schemas.microsoft.com/office/drawing/2014/main" id="{FF8F5121-385C-7B4C-97E3-B410FC93A5AC}"/>
              </a:ext>
            </a:extLst>
          </p:cNvPr>
          <p:cNvSpPr txBox="1"/>
          <p:nvPr/>
        </p:nvSpPr>
        <p:spPr>
          <a:xfrm>
            <a:off x="223450" y="173885"/>
            <a:ext cx="6858000" cy="514500"/>
          </a:xfrm>
          <a:prstGeom prst="rect">
            <a:avLst/>
          </a:prstGeom>
          <a:noFill/>
          <a:ln>
            <a:noFill/>
          </a:ln>
        </p:spPr>
        <p:txBody>
          <a:bodyPr wrap="square" lIns="91425" tIns="45700" rIns="91425" bIns="45700" anchor="t" anchorCtr="0">
            <a:noAutofit/>
          </a:bodyPr>
          <a:lstStyle/>
          <a:p>
            <a:pPr>
              <a:buClr>
                <a:srgbClr val="000000"/>
              </a:buClr>
              <a:buSzPts val="1100"/>
            </a:pPr>
            <a:r>
              <a:rPr lang="en-US" b="1" dirty="0">
                <a:latin typeface="Amazon Ember" panose="020B0603020204020204" pitchFamily="34" charset="0"/>
                <a:ea typeface="Amazon Ember" panose="020B0603020204020204" pitchFamily="34" charset="0"/>
                <a:cs typeface="Amazon Ember" panose="020B0603020204020204" pitchFamily="34" charset="0"/>
              </a:rPr>
              <a:t>Application Lifecycle Management</a:t>
            </a:r>
            <a:r>
              <a:rPr lang="en" b="1" dirty="0">
                <a:latin typeface="Amazon Ember" panose="020B0603020204020204" pitchFamily="34" charset="0"/>
                <a:ea typeface="Amazon Ember" panose="020B0603020204020204" pitchFamily="34" charset="0"/>
                <a:cs typeface="Amazon Ember" panose="020B0603020204020204" pitchFamily="34" charset="0"/>
                <a:sym typeface="Oxygen"/>
              </a:rPr>
              <a:t> </a:t>
            </a:r>
            <a:r>
              <a:rPr lang="en-US" b="1" dirty="0">
                <a:latin typeface="Amazon Ember" panose="020B0603020204020204" pitchFamily="34" charset="0"/>
                <a:ea typeface="Amazon Ember" panose="020B0603020204020204" pitchFamily="34" charset="0"/>
                <a:cs typeface="Amazon Ember" panose="020B0603020204020204" pitchFamily="34" charset="0"/>
                <a:sym typeface="Oxygen"/>
              </a:rPr>
              <a:t>– Key Epics</a:t>
            </a:r>
            <a:endParaRPr lang="en" b="1" dirty="0">
              <a:latin typeface="Amazon Ember" panose="020B0603020204020204" pitchFamily="34" charset="0"/>
              <a:ea typeface="Amazon Ember" panose="020B0603020204020204" pitchFamily="34" charset="0"/>
              <a:cs typeface="Amazon Ember" panose="020B0603020204020204" pitchFamily="34" charset="0"/>
              <a:sym typeface="Oxygen"/>
            </a:endParaRPr>
          </a:p>
        </p:txBody>
      </p:sp>
      <p:cxnSp>
        <p:nvCxnSpPr>
          <p:cNvPr id="11" name="Shape 157">
            <a:extLst>
              <a:ext uri="{FF2B5EF4-FFF2-40B4-BE49-F238E27FC236}">
                <a16:creationId xmlns:a16="http://schemas.microsoft.com/office/drawing/2014/main" id="{9400E852-BE4A-C441-A9D3-853F0A5E6B86}"/>
              </a:ext>
            </a:extLst>
          </p:cNvPr>
          <p:cNvCxnSpPr/>
          <p:nvPr/>
        </p:nvCxnSpPr>
        <p:spPr>
          <a:xfrm>
            <a:off x="320116" y="554198"/>
            <a:ext cx="8540400" cy="0"/>
          </a:xfrm>
          <a:prstGeom prst="straightConnector1">
            <a:avLst/>
          </a:prstGeom>
          <a:noFill/>
          <a:ln w="12700" cap="sq" cmpd="sng">
            <a:solidFill>
              <a:schemeClr val="accent1"/>
            </a:solidFill>
            <a:prstDash val="solid"/>
            <a:round/>
            <a:headEnd type="none" w="med" len="med"/>
            <a:tailEnd type="none" w="med" len="med"/>
          </a:ln>
        </p:spPr>
      </p:cxnSp>
      <p:sp>
        <p:nvSpPr>
          <p:cNvPr id="5" name="Rectangle 4">
            <a:extLst>
              <a:ext uri="{FF2B5EF4-FFF2-40B4-BE49-F238E27FC236}">
                <a16:creationId xmlns:a16="http://schemas.microsoft.com/office/drawing/2014/main" id="{6D46AF51-41BF-CA40-A18E-B3B69E53C39D}"/>
              </a:ext>
            </a:extLst>
          </p:cNvPr>
          <p:cNvSpPr/>
          <p:nvPr/>
        </p:nvSpPr>
        <p:spPr>
          <a:xfrm>
            <a:off x="320115" y="688385"/>
            <a:ext cx="7613649" cy="2185214"/>
          </a:xfrm>
          <a:prstGeom prst="rect">
            <a:avLst/>
          </a:prstGeom>
        </p:spPr>
        <p:txBody>
          <a:bodyPr wrap="square">
            <a:spAutoFit/>
          </a:bodyPr>
          <a:lstStyle/>
          <a:p>
            <a:pPr marL="285750" indent="-285750">
              <a:buFont typeface="Arial" panose="020B0604020202020204" pitchFamily="34" charset="0"/>
              <a:buChar char="•"/>
            </a:pPr>
            <a:r>
              <a:rPr lang="en-US" sz="1600" b="1" dirty="0">
                <a:latin typeface="Amazon Ember" panose="020B0603020204020204" pitchFamily="34" charset="0"/>
                <a:ea typeface="Amazon Ember" panose="020B0603020204020204" pitchFamily="34" charset="0"/>
                <a:cs typeface="Amazon Ember" panose="020B0603020204020204" pitchFamily="34" charset="0"/>
              </a:rPr>
              <a:t>Improve efficiency through Release Management Automation</a:t>
            </a:r>
          </a:p>
          <a:p>
            <a:pPr marL="742950" lvl="1" indent="-285750">
              <a:buFont typeface="Arial" panose="020B0604020202020204" pitchFamily="34" charset="0"/>
              <a:buChar char="•"/>
            </a:pPr>
            <a:r>
              <a:rPr lang="en-US" sz="1400" dirty="0">
                <a:latin typeface="Amazon Ember" panose="020B0603020204020204" pitchFamily="34" charset="0"/>
                <a:ea typeface="Amazon Ember" panose="020B0603020204020204" pitchFamily="34" charset="0"/>
                <a:cs typeface="Amazon Ember" panose="020B0603020204020204" pitchFamily="34" charset="0"/>
              </a:rPr>
              <a:t>Adopt Deployment Techniques (CI/CD, Blue/Green, etc.)</a:t>
            </a:r>
          </a:p>
          <a:p>
            <a:pPr marL="742950" lvl="1" indent="-285750">
              <a:buFont typeface="Arial" panose="020B0604020202020204" pitchFamily="34" charset="0"/>
              <a:buChar char="•"/>
            </a:pPr>
            <a:r>
              <a:rPr lang="en-US" sz="1400" dirty="0">
                <a:latin typeface="Amazon Ember" panose="020B0603020204020204" pitchFamily="34" charset="0"/>
                <a:ea typeface="Amazon Ember" panose="020B0603020204020204" pitchFamily="34" charset="0"/>
                <a:cs typeface="Amazon Ember" panose="020B0603020204020204" pitchFamily="34" charset="0"/>
              </a:rPr>
              <a:t>Improve Code Quality and Security Scanning</a:t>
            </a:r>
          </a:p>
          <a:p>
            <a:pPr marL="742950" lvl="1" indent="-285750">
              <a:buFont typeface="Arial" panose="020B0604020202020204" pitchFamily="34" charset="0"/>
              <a:buChar char="•"/>
            </a:pPr>
            <a:endParaRPr lang="en-US" sz="1600" b="1" dirty="0">
              <a:latin typeface="Amazon Ember" panose="020B0603020204020204" pitchFamily="34" charset="0"/>
              <a:ea typeface="Amazon Ember" panose="020B0603020204020204" pitchFamily="34" charset="0"/>
              <a:cs typeface="Amazon Ember" panose="020B0603020204020204" pitchFamily="34" charset="0"/>
            </a:endParaRPr>
          </a:p>
          <a:p>
            <a:pPr marL="285750" indent="-285750">
              <a:buFont typeface="Arial" panose="020B0604020202020204" pitchFamily="34" charset="0"/>
              <a:buChar char="•"/>
            </a:pPr>
            <a:r>
              <a:rPr lang="en-US" sz="1600" b="1" dirty="0">
                <a:latin typeface="Amazon Ember" panose="020B0603020204020204" pitchFamily="34" charset="0"/>
                <a:ea typeface="Amazon Ember" panose="020B0603020204020204" pitchFamily="34" charset="0"/>
                <a:cs typeface="Amazon Ember" panose="020B0603020204020204" pitchFamily="34" charset="0"/>
              </a:rPr>
              <a:t>Optimize compute resource using Batch Processing</a:t>
            </a:r>
          </a:p>
          <a:p>
            <a:pPr marL="742950" lvl="1" indent="-285750">
              <a:buFont typeface="Arial" panose="020B0604020202020204" pitchFamily="34" charset="0"/>
              <a:buChar char="•"/>
            </a:pPr>
            <a:r>
              <a:rPr lang="en-US" sz="1400" dirty="0">
                <a:latin typeface="Amazon Ember" panose="020B0603020204020204" pitchFamily="34" charset="0"/>
                <a:ea typeface="Amazon Ember" panose="020B0603020204020204" pitchFamily="34" charset="0"/>
                <a:cs typeface="Amazon Ember" panose="020B0603020204020204" pitchFamily="34" charset="0"/>
              </a:rPr>
              <a:t>Batch Processing Techniques and Best Practices</a:t>
            </a:r>
          </a:p>
          <a:p>
            <a:pPr marL="742950" lvl="1" indent="-285750">
              <a:buFont typeface="Arial" panose="020B0604020202020204" pitchFamily="34" charset="0"/>
              <a:buChar char="•"/>
            </a:pPr>
            <a:endParaRPr lang="en-US" sz="1600" b="1" dirty="0">
              <a:latin typeface="Amazon Ember" panose="020B0603020204020204" pitchFamily="34" charset="0"/>
              <a:ea typeface="Amazon Ember" panose="020B0603020204020204" pitchFamily="34" charset="0"/>
              <a:cs typeface="Amazon Ember" panose="020B0603020204020204" pitchFamily="34" charset="0"/>
            </a:endParaRPr>
          </a:p>
          <a:p>
            <a:pPr marL="285750" indent="-285750">
              <a:buFont typeface="Arial" panose="020B0604020202020204" pitchFamily="34" charset="0"/>
              <a:buChar char="•"/>
            </a:pPr>
            <a:r>
              <a:rPr lang="en-US" sz="1600" b="1" dirty="0">
                <a:latin typeface="Amazon Ember" panose="020B0603020204020204" pitchFamily="34" charset="0"/>
                <a:ea typeface="Amazon Ember" panose="020B0603020204020204" pitchFamily="34" charset="0"/>
                <a:cs typeface="Amazon Ember" panose="020B0603020204020204" pitchFamily="34" charset="0"/>
              </a:rPr>
              <a:t>Automate Database Administration</a:t>
            </a:r>
          </a:p>
          <a:p>
            <a:pPr marL="742950" lvl="1" indent="-285750">
              <a:buFont typeface="Arial" panose="020B0604020202020204" pitchFamily="34" charset="0"/>
              <a:buChar char="•"/>
            </a:pPr>
            <a:r>
              <a:rPr lang="en-US" sz="1400" dirty="0">
                <a:latin typeface="Amazon Ember" panose="020B0603020204020204" pitchFamily="34" charset="0"/>
                <a:ea typeface="Amazon Ember" panose="020B0603020204020204" pitchFamily="34" charset="0"/>
                <a:cs typeface="Amazon Ember" panose="020B0603020204020204" pitchFamily="34" charset="0"/>
              </a:rPr>
              <a:t>Adopt </a:t>
            </a:r>
            <a:r>
              <a:rPr lang="en-US" sz="1400" dirty="0" err="1">
                <a:latin typeface="Amazon Ember" panose="020B0603020204020204" pitchFamily="34" charset="0"/>
                <a:ea typeface="Amazon Ember" panose="020B0603020204020204" pitchFamily="34" charset="0"/>
                <a:cs typeface="Amazon Ember" panose="020B0603020204020204" pitchFamily="34" charset="0"/>
              </a:rPr>
              <a:t>DataOps</a:t>
            </a:r>
            <a:r>
              <a:rPr lang="en-US" sz="1400" dirty="0">
                <a:latin typeface="Amazon Ember" panose="020B0603020204020204" pitchFamily="34" charset="0"/>
                <a:ea typeface="Amazon Ember" panose="020B0603020204020204" pitchFamily="34" charset="0"/>
                <a:cs typeface="Amazon Ember" panose="020B0603020204020204" pitchFamily="34" charset="0"/>
              </a:rPr>
              <a:t> Tools and Techniques</a:t>
            </a:r>
          </a:p>
        </p:txBody>
      </p:sp>
    </p:spTree>
    <p:extLst>
      <p:ext uri="{BB962C8B-B14F-4D97-AF65-F5344CB8AC3E}">
        <p14:creationId xmlns:p14="http://schemas.microsoft.com/office/powerpoint/2010/main" val="1709613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0" name="TextBox 29"/>
          <p:cNvSpPr txBox="1"/>
          <p:nvPr/>
        </p:nvSpPr>
        <p:spPr>
          <a:xfrm>
            <a:off x="8089053" y="990970"/>
            <a:ext cx="741300" cy="284693"/>
          </a:xfrm>
          <a:prstGeom prst="rect">
            <a:avLst/>
          </a:prstGeom>
          <a:noFill/>
        </p:spPr>
        <p:txBody>
          <a:bodyPr wrap="square" rtlCol="0">
            <a:spAutoFit/>
          </a:bodyPr>
          <a:lstStyle/>
          <a:p>
            <a:pPr defTabSz="571500">
              <a:defRPr/>
            </a:pPr>
            <a:r>
              <a:rPr lang="en-US" sz="1250" b="1" kern="0" dirty="0">
                <a:latin typeface="Amazon Ember" charset="0"/>
                <a:ea typeface="Amazon Ember" charset="0"/>
                <a:cs typeface="Amazon Ember" charset="0"/>
              </a:rPr>
              <a:t>Future</a:t>
            </a:r>
            <a:endParaRPr lang="en-AU" sz="1250" kern="0" dirty="0">
              <a:latin typeface="Amazon Ember" charset="0"/>
              <a:ea typeface="Amazon Ember" charset="0"/>
              <a:cs typeface="Amazon Ember" charset="0"/>
            </a:endParaRPr>
          </a:p>
        </p:txBody>
      </p:sp>
      <p:sp>
        <p:nvSpPr>
          <p:cNvPr id="10" name="Freeform 9"/>
          <p:cNvSpPr/>
          <p:nvPr/>
        </p:nvSpPr>
        <p:spPr>
          <a:xfrm>
            <a:off x="3742163" y="1173309"/>
            <a:ext cx="4375646" cy="1750693"/>
          </a:xfrm>
          <a:custGeom>
            <a:avLst/>
            <a:gdLst>
              <a:gd name="connsiteX0" fmla="*/ 0 w 8022771"/>
              <a:gd name="connsiteY0" fmla="*/ 2242457 h 2256303"/>
              <a:gd name="connsiteX1" fmla="*/ 2286000 w 8022771"/>
              <a:gd name="connsiteY1" fmla="*/ 2155371 h 2256303"/>
              <a:gd name="connsiteX2" fmla="*/ 3984171 w 8022771"/>
              <a:gd name="connsiteY2" fmla="*/ 1491343 h 2256303"/>
              <a:gd name="connsiteX3" fmla="*/ 5791200 w 8022771"/>
              <a:gd name="connsiteY3" fmla="*/ 620486 h 2256303"/>
              <a:gd name="connsiteX4" fmla="*/ 8022771 w 8022771"/>
              <a:gd name="connsiteY4" fmla="*/ 0 h 2256303"/>
              <a:gd name="connsiteX0" fmla="*/ 0 w 7870371"/>
              <a:gd name="connsiteY0" fmla="*/ 3135085 h 3148931"/>
              <a:gd name="connsiteX1" fmla="*/ 2286000 w 7870371"/>
              <a:gd name="connsiteY1" fmla="*/ 3047999 h 3148931"/>
              <a:gd name="connsiteX2" fmla="*/ 3984171 w 7870371"/>
              <a:gd name="connsiteY2" fmla="*/ 2383971 h 3148931"/>
              <a:gd name="connsiteX3" fmla="*/ 5791200 w 7870371"/>
              <a:gd name="connsiteY3" fmla="*/ 1513114 h 3148931"/>
              <a:gd name="connsiteX4" fmla="*/ 7870371 w 7870371"/>
              <a:gd name="connsiteY4" fmla="*/ 0 h 3148931"/>
              <a:gd name="connsiteX0" fmla="*/ 0 w 7870371"/>
              <a:gd name="connsiteY0" fmla="*/ 3135085 h 3148931"/>
              <a:gd name="connsiteX1" fmla="*/ 2286000 w 7870371"/>
              <a:gd name="connsiteY1" fmla="*/ 3047999 h 3148931"/>
              <a:gd name="connsiteX2" fmla="*/ 3984171 w 7870371"/>
              <a:gd name="connsiteY2" fmla="*/ 2383971 h 3148931"/>
              <a:gd name="connsiteX3" fmla="*/ 6204857 w 7870371"/>
              <a:gd name="connsiteY3" fmla="*/ 576942 h 3148931"/>
              <a:gd name="connsiteX4" fmla="*/ 7870371 w 7870371"/>
              <a:gd name="connsiteY4" fmla="*/ 0 h 31489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70371" h="3148931">
                <a:moveTo>
                  <a:pt x="0" y="3135085"/>
                </a:moveTo>
                <a:cubicBezTo>
                  <a:pt x="810986" y="3154135"/>
                  <a:pt x="1621972" y="3173185"/>
                  <a:pt x="2286000" y="3047999"/>
                </a:cubicBezTo>
                <a:cubicBezTo>
                  <a:pt x="2950028" y="2922813"/>
                  <a:pt x="3331028" y="2795814"/>
                  <a:pt x="3984171" y="2383971"/>
                </a:cubicBezTo>
                <a:cubicBezTo>
                  <a:pt x="4637314" y="1972128"/>
                  <a:pt x="5557157" y="974271"/>
                  <a:pt x="6204857" y="576942"/>
                </a:cubicBezTo>
                <a:cubicBezTo>
                  <a:pt x="6852557" y="179614"/>
                  <a:pt x="7870371" y="0"/>
                  <a:pt x="7870371" y="0"/>
                </a:cubicBezTo>
              </a:path>
            </a:pathLst>
          </a:custGeom>
          <a:noFill/>
          <a:ln w="57150" cap="flat" cmpd="sng" algn="ctr">
            <a:solidFill>
              <a:srgbClr val="4D76E8"/>
            </a:solidFill>
            <a:prstDash val="solid"/>
            <a:miter lim="800000"/>
            <a:headEnd type="none" w="med" len="med"/>
            <a:tailEnd type="triangle" w="med" len="med"/>
          </a:ln>
          <a:effectLst/>
        </p:spPr>
        <p:txBody>
          <a:bodyPr rtlCol="0" anchor="ctr"/>
          <a:lstStyle/>
          <a:p>
            <a:pPr algn="ctr" defTabSz="571500">
              <a:defRPr/>
            </a:pPr>
            <a:endParaRPr lang="en-US" sz="625" kern="0" dirty="0">
              <a:latin typeface="Amazon Ember" charset="0"/>
              <a:ea typeface="Amazon Ember" charset="0"/>
              <a:cs typeface="Amazon Ember" charset="0"/>
            </a:endParaRPr>
          </a:p>
        </p:txBody>
      </p:sp>
      <p:sp>
        <p:nvSpPr>
          <p:cNvPr id="2" name="Title 1"/>
          <p:cNvSpPr>
            <a:spLocks noGrp="1"/>
          </p:cNvSpPr>
          <p:nvPr>
            <p:ph type="title"/>
          </p:nvPr>
        </p:nvSpPr>
        <p:spPr>
          <a:xfrm>
            <a:off x="342900" y="146686"/>
            <a:ext cx="8582783" cy="489409"/>
          </a:xfrm>
          <a:noFill/>
        </p:spPr>
        <p:txBody>
          <a:bodyPr/>
          <a:lstStyle/>
          <a:p>
            <a:r>
              <a:rPr lang="en-GB" sz="2250" dirty="0"/>
              <a:t>Operations</a:t>
            </a:r>
            <a:r>
              <a:rPr lang="en-GB" dirty="0"/>
              <a:t> Integration – Business Outcomes</a:t>
            </a:r>
          </a:p>
        </p:txBody>
      </p:sp>
      <p:sp>
        <p:nvSpPr>
          <p:cNvPr id="8" name="Shape 391"/>
          <p:cNvSpPr/>
          <p:nvPr/>
        </p:nvSpPr>
        <p:spPr>
          <a:xfrm>
            <a:off x="3795251" y="1087233"/>
            <a:ext cx="444032" cy="230832"/>
          </a:xfrm>
          <a:prstGeom prst="rect">
            <a:avLst/>
          </a:prstGeom>
          <a:noFill/>
          <a:ln w="25400">
            <a:miter lim="400000"/>
          </a:ln>
          <a:extLst>
            <a:ext uri="{C572A759-6A51-4108-AA02-DFA0A04FC94B}">
              <ma14:wrappingTextBoxFlag xmlns="" xmlns:ma14="http://schemas.microsoft.com/office/mac/drawingml/2011/main" val="1"/>
            </a:ext>
          </a:extLst>
        </p:spPr>
        <p:txBody>
          <a:bodyPr wrap="none" lIns="28575" tIns="28575" rIns="28575" bIns="28575">
            <a:spAutoFit/>
          </a:bodyPr>
          <a:lstStyle/>
          <a:p>
            <a:r>
              <a:rPr lang="en-AU" sz="1125" b="1" dirty="0">
                <a:solidFill>
                  <a:schemeClr val="accent1"/>
                </a:solidFill>
                <a:latin typeface="Amazon Ember" charset="0"/>
                <a:ea typeface="Amazon Ember" charset="0"/>
                <a:cs typeface="Amazon Ember" charset="0"/>
              </a:rPr>
              <a:t>Value</a:t>
            </a:r>
          </a:p>
        </p:txBody>
      </p:sp>
      <p:sp>
        <p:nvSpPr>
          <p:cNvPr id="9" name="Shape 391"/>
          <p:cNvSpPr/>
          <p:nvPr/>
        </p:nvSpPr>
        <p:spPr>
          <a:xfrm>
            <a:off x="8053849" y="2750065"/>
            <a:ext cx="397545" cy="230832"/>
          </a:xfrm>
          <a:prstGeom prst="rect">
            <a:avLst/>
          </a:prstGeom>
          <a:noFill/>
          <a:ln w="25400">
            <a:miter lim="400000"/>
          </a:ln>
          <a:extLst>
            <a:ext uri="{C572A759-6A51-4108-AA02-DFA0A04FC94B}">
              <ma14:wrappingTextBoxFlag xmlns="" xmlns:ma14="http://schemas.microsoft.com/office/mac/drawingml/2011/main" val="1"/>
            </a:ext>
          </a:extLst>
        </p:spPr>
        <p:txBody>
          <a:bodyPr wrap="none" lIns="28575" tIns="28575" rIns="28575" bIns="28575">
            <a:spAutoFit/>
          </a:bodyPr>
          <a:lstStyle/>
          <a:p>
            <a:r>
              <a:rPr lang="en-AU" sz="1125" b="1" dirty="0">
                <a:solidFill>
                  <a:schemeClr val="accent1"/>
                </a:solidFill>
                <a:latin typeface="Amazon Ember" charset="0"/>
                <a:ea typeface="Amazon Ember" charset="0"/>
                <a:cs typeface="Amazon Ember" charset="0"/>
              </a:rPr>
              <a:t>Time</a:t>
            </a:r>
          </a:p>
        </p:txBody>
      </p:sp>
      <p:sp>
        <p:nvSpPr>
          <p:cNvPr id="17" name="Shape 390"/>
          <p:cNvSpPr/>
          <p:nvPr/>
        </p:nvSpPr>
        <p:spPr>
          <a:xfrm>
            <a:off x="4742226" y="2333061"/>
            <a:ext cx="666849" cy="192360"/>
          </a:xfrm>
          <a:prstGeom prst="rect">
            <a:avLst/>
          </a:prstGeom>
          <a:noFill/>
          <a:ln w="25400">
            <a:miter lim="400000"/>
          </a:ln>
          <a:extLst>
            <a:ext uri="{C572A759-6A51-4108-AA02-DFA0A04FC94B}">
              <ma14:wrappingTextBoxFlag xmlns="" xmlns:ma14="http://schemas.microsoft.com/office/mac/drawingml/2011/main" val="1"/>
            </a:ext>
          </a:extLst>
        </p:spPr>
        <p:txBody>
          <a:bodyPr wrap="none" lIns="28575" tIns="28575" rIns="28575" bIns="28575">
            <a:spAutoFit/>
          </a:bodyPr>
          <a:lstStyle/>
          <a:p>
            <a:r>
              <a:rPr lang="en-AU" sz="875" b="1" dirty="0">
                <a:solidFill>
                  <a:srgbClr val="4D76E8"/>
                </a:solidFill>
                <a:latin typeface="Amazon Ember" charset="0"/>
                <a:ea typeface="Amazon Ember" charset="0"/>
                <a:cs typeface="Amazon Ember" charset="0"/>
              </a:rPr>
              <a:t>Foundation</a:t>
            </a:r>
          </a:p>
        </p:txBody>
      </p:sp>
      <p:sp>
        <p:nvSpPr>
          <p:cNvPr id="27" name="TextBox 26"/>
          <p:cNvSpPr txBox="1"/>
          <p:nvPr/>
        </p:nvSpPr>
        <p:spPr>
          <a:xfrm>
            <a:off x="4177990" y="1794095"/>
            <a:ext cx="1589867" cy="246221"/>
          </a:xfrm>
          <a:prstGeom prst="rect">
            <a:avLst/>
          </a:prstGeom>
          <a:noFill/>
        </p:spPr>
        <p:txBody>
          <a:bodyPr wrap="square" rtlCol="0">
            <a:spAutoFit/>
          </a:bodyPr>
          <a:lstStyle/>
          <a:p>
            <a:pPr algn="ctr" defTabSz="571500">
              <a:defRPr/>
            </a:pPr>
            <a:r>
              <a:rPr lang="en-US" sz="1000" b="1" kern="0" dirty="0">
                <a:solidFill>
                  <a:srgbClr val="FF9900"/>
                </a:solidFill>
                <a:latin typeface="Amazon Ember" charset="0"/>
                <a:ea typeface="Amazon Ember" charset="0"/>
                <a:cs typeface="Amazon Ember" charset="0"/>
              </a:rPr>
              <a:t>Traditional</a:t>
            </a:r>
            <a:r>
              <a:rPr lang="en-US" sz="1000" b="1" kern="0" dirty="0">
                <a:latin typeface="Amazon Ember" charset="0"/>
                <a:ea typeface="Amazon Ember" charset="0"/>
                <a:cs typeface="Amazon Ember" charset="0"/>
              </a:rPr>
              <a:t> </a:t>
            </a:r>
            <a:r>
              <a:rPr lang="en-US" sz="1000" b="1" kern="0" dirty="0">
                <a:solidFill>
                  <a:srgbClr val="FF9900"/>
                </a:solidFill>
                <a:latin typeface="Amazon Ember" charset="0"/>
                <a:ea typeface="Amazon Ember" charset="0"/>
                <a:cs typeface="Amazon Ember" charset="0"/>
              </a:rPr>
              <a:t>Operations</a:t>
            </a:r>
            <a:endParaRPr lang="en-AU" sz="1000" kern="0" dirty="0">
              <a:solidFill>
                <a:srgbClr val="FF9900"/>
              </a:solidFill>
              <a:latin typeface="Amazon Ember" charset="0"/>
              <a:ea typeface="Amazon Ember" charset="0"/>
              <a:cs typeface="Amazon Ember" charset="0"/>
            </a:endParaRPr>
          </a:p>
        </p:txBody>
      </p:sp>
      <p:cxnSp>
        <p:nvCxnSpPr>
          <p:cNvPr id="28" name="Straight Arrow Connector 27"/>
          <p:cNvCxnSpPr/>
          <p:nvPr/>
        </p:nvCxnSpPr>
        <p:spPr>
          <a:xfrm>
            <a:off x="5343036" y="2005691"/>
            <a:ext cx="551400" cy="538915"/>
          </a:xfrm>
          <a:prstGeom prst="straightConnector1">
            <a:avLst/>
          </a:prstGeom>
          <a:noFill/>
          <a:ln w="57150" cap="flat" cmpd="sng" algn="ctr">
            <a:solidFill>
              <a:schemeClr val="accent1"/>
            </a:solidFill>
            <a:prstDash val="solid"/>
            <a:miter lim="800000"/>
            <a:tailEnd type="triangle"/>
          </a:ln>
          <a:effectLst/>
        </p:spPr>
      </p:cxnSp>
      <p:sp>
        <p:nvSpPr>
          <p:cNvPr id="26" name="TextBox 25"/>
          <p:cNvSpPr txBox="1"/>
          <p:nvPr/>
        </p:nvSpPr>
        <p:spPr>
          <a:xfrm>
            <a:off x="6373160" y="2493437"/>
            <a:ext cx="1295226" cy="230832"/>
          </a:xfrm>
          <a:prstGeom prst="rect">
            <a:avLst/>
          </a:prstGeom>
          <a:noFill/>
          <a:ln w="25400">
            <a:miter lim="400000"/>
          </a:ln>
        </p:spPr>
        <p:txBody>
          <a:bodyPr wrap="none" lIns="28575" tIns="28575" rIns="28575" bIns="28575">
            <a:spAutoFit/>
          </a:bodyPr>
          <a:lstStyle>
            <a:defPPr>
              <a:defRPr lang="en-US"/>
            </a:defPPr>
            <a:lvl1pPr>
              <a:defRPr sz="1800" b="1">
                <a:latin typeface="Amazon Ember" charset="0"/>
                <a:ea typeface="Amazon Ember" charset="0"/>
                <a:cs typeface="Amazon Ember" charset="0"/>
              </a:defRPr>
            </a:lvl1pPr>
          </a:lstStyle>
          <a:p>
            <a:r>
              <a:rPr lang="en-AU" sz="1125" dirty="0">
                <a:solidFill>
                  <a:srgbClr val="FF9900"/>
                </a:solidFill>
              </a:rPr>
              <a:t>THE GREAT STALL</a:t>
            </a:r>
          </a:p>
        </p:txBody>
      </p:sp>
      <p:sp>
        <p:nvSpPr>
          <p:cNvPr id="29" name="Freeform 28"/>
          <p:cNvSpPr/>
          <p:nvPr/>
        </p:nvSpPr>
        <p:spPr>
          <a:xfrm>
            <a:off x="5864946" y="2422829"/>
            <a:ext cx="2350290" cy="141494"/>
          </a:xfrm>
          <a:custGeom>
            <a:avLst/>
            <a:gdLst>
              <a:gd name="connsiteX0" fmla="*/ 0 w 8022771"/>
              <a:gd name="connsiteY0" fmla="*/ 2242457 h 2256303"/>
              <a:gd name="connsiteX1" fmla="*/ 2286000 w 8022771"/>
              <a:gd name="connsiteY1" fmla="*/ 2155371 h 2256303"/>
              <a:gd name="connsiteX2" fmla="*/ 3984171 w 8022771"/>
              <a:gd name="connsiteY2" fmla="*/ 1491343 h 2256303"/>
              <a:gd name="connsiteX3" fmla="*/ 5791200 w 8022771"/>
              <a:gd name="connsiteY3" fmla="*/ 620486 h 2256303"/>
              <a:gd name="connsiteX4" fmla="*/ 8022771 w 8022771"/>
              <a:gd name="connsiteY4" fmla="*/ 0 h 2256303"/>
              <a:gd name="connsiteX0" fmla="*/ 0 w 7870371"/>
              <a:gd name="connsiteY0" fmla="*/ 3135085 h 3148931"/>
              <a:gd name="connsiteX1" fmla="*/ 2286000 w 7870371"/>
              <a:gd name="connsiteY1" fmla="*/ 3047999 h 3148931"/>
              <a:gd name="connsiteX2" fmla="*/ 3984171 w 7870371"/>
              <a:gd name="connsiteY2" fmla="*/ 2383971 h 3148931"/>
              <a:gd name="connsiteX3" fmla="*/ 5791200 w 7870371"/>
              <a:gd name="connsiteY3" fmla="*/ 1513114 h 3148931"/>
              <a:gd name="connsiteX4" fmla="*/ 7870371 w 7870371"/>
              <a:gd name="connsiteY4" fmla="*/ 0 h 3148931"/>
              <a:gd name="connsiteX0" fmla="*/ 0 w 7870371"/>
              <a:gd name="connsiteY0" fmla="*/ 3135085 h 3148931"/>
              <a:gd name="connsiteX1" fmla="*/ 2286000 w 7870371"/>
              <a:gd name="connsiteY1" fmla="*/ 3047999 h 3148931"/>
              <a:gd name="connsiteX2" fmla="*/ 3984171 w 7870371"/>
              <a:gd name="connsiteY2" fmla="*/ 2383971 h 3148931"/>
              <a:gd name="connsiteX3" fmla="*/ 6204857 w 7870371"/>
              <a:gd name="connsiteY3" fmla="*/ 576942 h 3148931"/>
              <a:gd name="connsiteX4" fmla="*/ 7870371 w 7870371"/>
              <a:gd name="connsiteY4" fmla="*/ 0 h 3148931"/>
              <a:gd name="connsiteX0" fmla="*/ 0 w 6204857"/>
              <a:gd name="connsiteY0" fmla="*/ 2558143 h 2571989"/>
              <a:gd name="connsiteX1" fmla="*/ 2286000 w 6204857"/>
              <a:gd name="connsiteY1" fmla="*/ 2471057 h 2571989"/>
              <a:gd name="connsiteX2" fmla="*/ 3984171 w 6204857"/>
              <a:gd name="connsiteY2" fmla="*/ 1807029 h 2571989"/>
              <a:gd name="connsiteX3" fmla="*/ 6204857 w 6204857"/>
              <a:gd name="connsiteY3" fmla="*/ 0 h 2571989"/>
              <a:gd name="connsiteX0" fmla="*/ 0 w 7157094"/>
              <a:gd name="connsiteY0" fmla="*/ 1170777 h 1184623"/>
              <a:gd name="connsiteX1" fmla="*/ 2286000 w 7157094"/>
              <a:gd name="connsiteY1" fmla="*/ 1083691 h 1184623"/>
              <a:gd name="connsiteX2" fmla="*/ 3984171 w 7157094"/>
              <a:gd name="connsiteY2" fmla="*/ 419663 h 1184623"/>
              <a:gd name="connsiteX3" fmla="*/ 7157094 w 7157094"/>
              <a:gd name="connsiteY3" fmla="*/ 0 h 1184623"/>
              <a:gd name="connsiteX0" fmla="*/ 0 w 7157094"/>
              <a:gd name="connsiteY0" fmla="*/ 1170777 h 1184623"/>
              <a:gd name="connsiteX1" fmla="*/ 2286000 w 7157094"/>
              <a:gd name="connsiteY1" fmla="*/ 1083691 h 1184623"/>
              <a:gd name="connsiteX2" fmla="*/ 3984171 w 7157094"/>
              <a:gd name="connsiteY2" fmla="*/ 419663 h 1184623"/>
              <a:gd name="connsiteX3" fmla="*/ 7157094 w 7157094"/>
              <a:gd name="connsiteY3" fmla="*/ 0 h 1184623"/>
              <a:gd name="connsiteX0" fmla="*/ 0 w 7314749"/>
              <a:gd name="connsiteY0" fmla="*/ 874385 h 888231"/>
              <a:gd name="connsiteX1" fmla="*/ 2286000 w 7314749"/>
              <a:gd name="connsiteY1" fmla="*/ 787299 h 888231"/>
              <a:gd name="connsiteX2" fmla="*/ 3984171 w 7314749"/>
              <a:gd name="connsiteY2" fmla="*/ 123271 h 888231"/>
              <a:gd name="connsiteX3" fmla="*/ 7314749 w 7314749"/>
              <a:gd name="connsiteY3" fmla="*/ 0 h 888231"/>
              <a:gd name="connsiteX0" fmla="*/ 0 w 7724653"/>
              <a:gd name="connsiteY0" fmla="*/ 817683 h 831529"/>
              <a:gd name="connsiteX1" fmla="*/ 2286000 w 7724653"/>
              <a:gd name="connsiteY1" fmla="*/ 730597 h 831529"/>
              <a:gd name="connsiteX2" fmla="*/ 3984171 w 7724653"/>
              <a:gd name="connsiteY2" fmla="*/ 66569 h 831529"/>
              <a:gd name="connsiteX3" fmla="*/ 7724653 w 7724653"/>
              <a:gd name="connsiteY3" fmla="*/ 18973 h 831529"/>
              <a:gd name="connsiteX0" fmla="*/ 0 w 7724653"/>
              <a:gd name="connsiteY0" fmla="*/ 947184 h 961030"/>
              <a:gd name="connsiteX1" fmla="*/ 2286000 w 7724653"/>
              <a:gd name="connsiteY1" fmla="*/ 860098 h 961030"/>
              <a:gd name="connsiteX2" fmla="*/ 3984171 w 7724653"/>
              <a:gd name="connsiteY2" fmla="*/ 196070 h 961030"/>
              <a:gd name="connsiteX3" fmla="*/ 7724653 w 7724653"/>
              <a:gd name="connsiteY3" fmla="*/ 148474 h 961030"/>
              <a:gd name="connsiteX0" fmla="*/ 0 w 5438653"/>
              <a:gd name="connsiteY0" fmla="*/ 860098 h 860098"/>
              <a:gd name="connsiteX1" fmla="*/ 1698171 w 5438653"/>
              <a:gd name="connsiteY1" fmla="*/ 196070 h 860098"/>
              <a:gd name="connsiteX2" fmla="*/ 5438653 w 5438653"/>
              <a:gd name="connsiteY2" fmla="*/ 148474 h 860098"/>
              <a:gd name="connsiteX0" fmla="*/ 0 w 4795420"/>
              <a:gd name="connsiteY0" fmla="*/ 582562 h 582562"/>
              <a:gd name="connsiteX1" fmla="*/ 1054938 w 4795420"/>
              <a:gd name="connsiteY1" fmla="*/ 57270 h 582562"/>
              <a:gd name="connsiteX2" fmla="*/ 4795420 w 4795420"/>
              <a:gd name="connsiteY2" fmla="*/ 9674 h 582562"/>
              <a:gd name="connsiteX0" fmla="*/ 0 w 4795420"/>
              <a:gd name="connsiteY0" fmla="*/ 627839 h 627839"/>
              <a:gd name="connsiteX1" fmla="*/ 1054938 w 4795420"/>
              <a:gd name="connsiteY1" fmla="*/ 102547 h 627839"/>
              <a:gd name="connsiteX2" fmla="*/ 4795420 w 4795420"/>
              <a:gd name="connsiteY2" fmla="*/ 54951 h 627839"/>
              <a:gd name="connsiteX0" fmla="*/ 0 w 4795420"/>
              <a:gd name="connsiteY0" fmla="*/ 583047 h 583047"/>
              <a:gd name="connsiteX1" fmla="*/ 941426 w 4795420"/>
              <a:gd name="connsiteY1" fmla="*/ 139736 h 583047"/>
              <a:gd name="connsiteX2" fmla="*/ 4795420 w 4795420"/>
              <a:gd name="connsiteY2" fmla="*/ 10159 h 583047"/>
              <a:gd name="connsiteX0" fmla="*/ 0 w 4782808"/>
              <a:gd name="connsiteY0" fmla="*/ 541357 h 541357"/>
              <a:gd name="connsiteX1" fmla="*/ 928814 w 4782808"/>
              <a:gd name="connsiteY1" fmla="*/ 129577 h 541357"/>
              <a:gd name="connsiteX2" fmla="*/ 4782808 w 4782808"/>
              <a:gd name="connsiteY2" fmla="*/ 0 h 541357"/>
              <a:gd name="connsiteX0" fmla="*/ 0 w 3853994"/>
              <a:gd name="connsiteY0" fmla="*/ 129577 h 129577"/>
              <a:gd name="connsiteX1" fmla="*/ 3853994 w 3853994"/>
              <a:gd name="connsiteY1" fmla="*/ 0 h 129577"/>
              <a:gd name="connsiteX0" fmla="*/ 0 w 4232367"/>
              <a:gd name="connsiteY0" fmla="*/ 362907 h 362907"/>
              <a:gd name="connsiteX1" fmla="*/ 4232367 w 4232367"/>
              <a:gd name="connsiteY1" fmla="*/ 0 h 362907"/>
              <a:gd name="connsiteX0" fmla="*/ 0 w 4232367"/>
              <a:gd name="connsiteY0" fmla="*/ 461349 h 461349"/>
              <a:gd name="connsiteX1" fmla="*/ 4232367 w 4232367"/>
              <a:gd name="connsiteY1" fmla="*/ 98442 h 461349"/>
              <a:gd name="connsiteX0" fmla="*/ 0 w 4232367"/>
              <a:gd name="connsiteY0" fmla="*/ 480368 h 480368"/>
              <a:gd name="connsiteX1" fmla="*/ 4232367 w 4232367"/>
              <a:gd name="connsiteY1" fmla="*/ 79624 h 480368"/>
              <a:gd name="connsiteX0" fmla="*/ 0 w 4472003"/>
              <a:gd name="connsiteY0" fmla="*/ 530975 h 530975"/>
              <a:gd name="connsiteX1" fmla="*/ 4472003 w 4472003"/>
              <a:gd name="connsiteY1" fmla="*/ 41945 h 530975"/>
              <a:gd name="connsiteX0" fmla="*/ 0 w 3645890"/>
              <a:gd name="connsiteY0" fmla="*/ 547267 h 547267"/>
              <a:gd name="connsiteX1" fmla="*/ 3645890 w 3645890"/>
              <a:gd name="connsiteY1" fmla="*/ 33013 h 547267"/>
              <a:gd name="connsiteX0" fmla="*/ 0 w 3645890"/>
              <a:gd name="connsiteY0" fmla="*/ 519957 h 519957"/>
              <a:gd name="connsiteX1" fmla="*/ 3645890 w 3645890"/>
              <a:gd name="connsiteY1" fmla="*/ 5703 h 519957"/>
              <a:gd name="connsiteX0" fmla="*/ 0 w 4736864"/>
              <a:gd name="connsiteY0" fmla="*/ 508144 h 508144"/>
              <a:gd name="connsiteX1" fmla="*/ 4736864 w 4736864"/>
              <a:gd name="connsiteY1" fmla="*/ 12808 h 508144"/>
            </a:gdLst>
            <a:ahLst/>
            <a:cxnLst>
              <a:cxn ang="0">
                <a:pos x="connsiteX0" y="connsiteY0"/>
              </a:cxn>
              <a:cxn ang="0">
                <a:pos x="connsiteX1" y="connsiteY1"/>
              </a:cxn>
            </a:cxnLst>
            <a:rect l="l" t="t" r="r" b="b"/>
            <a:pathLst>
              <a:path w="4736864" h="508144">
                <a:moveTo>
                  <a:pt x="0" y="508144"/>
                </a:moveTo>
                <a:cubicBezTo>
                  <a:pt x="683624" y="-244233"/>
                  <a:pt x="3956734" y="82214"/>
                  <a:pt x="4736864" y="12808"/>
                </a:cubicBezTo>
              </a:path>
            </a:pathLst>
          </a:custGeom>
          <a:noFill/>
          <a:ln w="57150" cap="flat" cmpd="sng" algn="ctr">
            <a:solidFill>
              <a:schemeClr val="accent1"/>
            </a:solidFill>
            <a:prstDash val="sysDash"/>
            <a:miter lim="800000"/>
            <a:headEnd type="none" w="med" len="med"/>
            <a:tailEnd type="triangle" w="med" len="med"/>
          </a:ln>
          <a:effectLst/>
        </p:spPr>
        <p:txBody>
          <a:bodyPr rtlCol="0" anchor="ctr"/>
          <a:lstStyle/>
          <a:p>
            <a:pPr algn="ctr" defTabSz="571500">
              <a:defRPr/>
            </a:pPr>
            <a:endParaRPr lang="en-AU" sz="625" kern="0" dirty="0">
              <a:solidFill>
                <a:srgbClr val="FFC000"/>
              </a:solidFill>
              <a:latin typeface="Amazon Ember" charset="0"/>
              <a:ea typeface="Amazon Ember" charset="0"/>
              <a:cs typeface="Amazon Ember" charset="0"/>
            </a:endParaRPr>
          </a:p>
        </p:txBody>
      </p:sp>
      <p:sp>
        <p:nvSpPr>
          <p:cNvPr id="31" name="TextBox 30"/>
          <p:cNvSpPr txBox="1"/>
          <p:nvPr/>
        </p:nvSpPr>
        <p:spPr>
          <a:xfrm>
            <a:off x="311856" y="894873"/>
            <a:ext cx="3002435" cy="650306"/>
          </a:xfrm>
          <a:prstGeom prst="rect">
            <a:avLst/>
          </a:prstGeom>
          <a:noFill/>
        </p:spPr>
        <p:txBody>
          <a:bodyPr wrap="square" rtlCol="0">
            <a:spAutoFit/>
          </a:bodyPr>
          <a:lstStyle/>
          <a:p>
            <a:pPr algn="l"/>
            <a:r>
              <a:rPr lang="en-GB" sz="1813"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 </a:t>
            </a:r>
            <a:r>
              <a:rPr lang="en-GB" sz="1813" i="1" u="sng" dirty="0">
                <a:solidFill>
                  <a:srgbClr val="FF9900"/>
                </a:solidFill>
                <a:latin typeface="Amazon Ember" panose="020B0603020204020204" pitchFamily="34" charset="0"/>
                <a:ea typeface="Amazon Ember" panose="020B0603020204020204" pitchFamily="34" charset="0"/>
                <a:cs typeface="Amazon Ember" panose="020B0603020204020204" pitchFamily="34" charset="0"/>
              </a:rPr>
              <a:t>planned</a:t>
            </a:r>
            <a:r>
              <a:rPr lang="en-GB" sz="1813"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 cloud adoption approach looks like this:</a:t>
            </a:r>
          </a:p>
        </p:txBody>
      </p:sp>
      <p:sp>
        <p:nvSpPr>
          <p:cNvPr id="32" name="TextBox 31"/>
          <p:cNvSpPr txBox="1"/>
          <p:nvPr/>
        </p:nvSpPr>
        <p:spPr>
          <a:xfrm>
            <a:off x="3738947" y="3733994"/>
            <a:ext cx="5052183" cy="553998"/>
          </a:xfrm>
          <a:prstGeom prst="rect">
            <a:avLst/>
          </a:prstGeom>
          <a:noFill/>
        </p:spPr>
        <p:txBody>
          <a:bodyPr wrap="square" rtlCol="0">
            <a:spAutoFit/>
          </a:bodyPr>
          <a:lstStyle/>
          <a:p>
            <a:pPr algn="l"/>
            <a:r>
              <a:rPr lang="en-GB" sz="15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Traditional operations do not scale to support mass-cloud adoption. </a:t>
            </a:r>
            <a:r>
              <a:rPr lang="en-GB" sz="1500" dirty="0">
                <a:solidFill>
                  <a:srgbClr val="4D76E8"/>
                </a:solidFill>
                <a:latin typeface="Amazon Ember" panose="020B0603020204020204" pitchFamily="34" charset="0"/>
                <a:ea typeface="Amazon Ember" panose="020B0603020204020204" pitchFamily="34" charset="0"/>
                <a:cs typeface="Amazon Ember" panose="020B0603020204020204" pitchFamily="34" charset="0"/>
              </a:rPr>
              <a:t>Value fails to increase.</a:t>
            </a:r>
          </a:p>
        </p:txBody>
      </p:sp>
      <p:sp>
        <p:nvSpPr>
          <p:cNvPr id="34" name="TextBox 33"/>
          <p:cNvSpPr txBox="1"/>
          <p:nvPr/>
        </p:nvSpPr>
        <p:spPr>
          <a:xfrm>
            <a:off x="730576" y="1621722"/>
            <a:ext cx="2751422" cy="553998"/>
          </a:xfrm>
          <a:prstGeom prst="rect">
            <a:avLst/>
          </a:prstGeom>
          <a:noFill/>
        </p:spPr>
        <p:txBody>
          <a:bodyPr wrap="square" rtlCol="0">
            <a:spAutoFit/>
          </a:bodyPr>
          <a:lstStyle/>
          <a:p>
            <a:pPr algn="l"/>
            <a:r>
              <a:rPr lang="en-GB" sz="125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Development</a:t>
            </a:r>
            <a:r>
              <a:rPr lang="en-GB" sz="125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 in a lab-environment: </a:t>
            </a:r>
            <a:r>
              <a:rPr lang="en-GB" sz="1750" i="1" dirty="0">
                <a:solidFill>
                  <a:srgbClr val="4D76E8"/>
                </a:solidFill>
                <a:latin typeface="Amazon Ember" panose="020B0603020204020204" pitchFamily="34" charset="0"/>
                <a:ea typeface="Amazon Ember" panose="020B0603020204020204" pitchFamily="34" charset="0"/>
                <a:cs typeface="Amazon Ember" panose="020B0603020204020204" pitchFamily="34" charset="0"/>
              </a:rPr>
              <a:t>Project</a:t>
            </a:r>
            <a:endParaRPr lang="en-GB" sz="1250" b="1" dirty="0">
              <a:solidFill>
                <a:srgbClr val="4D76E8"/>
              </a:solidFill>
              <a:latin typeface="Amazon Ember" panose="020B0603020204020204" pitchFamily="34" charset="0"/>
              <a:ea typeface="Amazon Ember" panose="020B0603020204020204" pitchFamily="34" charset="0"/>
              <a:cs typeface="Amazon Ember" panose="020B0603020204020204" pitchFamily="34" charset="0"/>
            </a:endParaRPr>
          </a:p>
        </p:txBody>
      </p:sp>
      <p:cxnSp>
        <p:nvCxnSpPr>
          <p:cNvPr id="7" name="Straight Connector 6"/>
          <p:cNvCxnSpPr/>
          <p:nvPr/>
        </p:nvCxnSpPr>
        <p:spPr>
          <a:xfrm flipH="1">
            <a:off x="3733584" y="3038256"/>
            <a:ext cx="4669433" cy="0"/>
          </a:xfrm>
          <a:prstGeom prst="line">
            <a:avLst/>
          </a:prstGeom>
          <a:noFill/>
          <a:ln w="31750" cap="flat" cmpd="sng" algn="ctr">
            <a:solidFill>
              <a:srgbClr val="FF9900"/>
            </a:solidFill>
            <a:prstDash val="solid"/>
            <a:miter lim="800000"/>
            <a:headEnd type="triangle" w="lg" len="lg"/>
            <a:tailEnd type="none" w="med" len="med"/>
          </a:ln>
          <a:effectLst/>
        </p:spPr>
      </p:cxnSp>
      <p:cxnSp>
        <p:nvCxnSpPr>
          <p:cNvPr id="6" name="Straight Connector 5"/>
          <p:cNvCxnSpPr/>
          <p:nvPr/>
        </p:nvCxnSpPr>
        <p:spPr>
          <a:xfrm>
            <a:off x="3741324" y="1039291"/>
            <a:ext cx="0" cy="2006407"/>
          </a:xfrm>
          <a:prstGeom prst="line">
            <a:avLst/>
          </a:prstGeom>
          <a:noFill/>
          <a:ln w="31750" cap="flat" cmpd="sng" algn="ctr">
            <a:solidFill>
              <a:srgbClr val="FF9900"/>
            </a:solidFill>
            <a:prstDash val="solid"/>
            <a:miter lim="800000"/>
            <a:headEnd type="triangle" w="lg" len="lg"/>
            <a:tailEnd type="none" w="med" len="med"/>
          </a:ln>
          <a:effectLst/>
        </p:spPr>
      </p:cxnSp>
      <p:sp>
        <p:nvSpPr>
          <p:cNvPr id="24" name="Shape 390"/>
          <p:cNvSpPr/>
          <p:nvPr/>
        </p:nvSpPr>
        <p:spPr>
          <a:xfrm>
            <a:off x="6872956" y="1035046"/>
            <a:ext cx="455253" cy="250068"/>
          </a:xfrm>
          <a:prstGeom prst="rect">
            <a:avLst/>
          </a:prstGeom>
          <a:noFill/>
          <a:ln w="25400">
            <a:miter lim="400000"/>
          </a:ln>
          <a:extLst>
            <a:ext uri="{C572A759-6A51-4108-AA02-DFA0A04FC94B}">
              <ma14:wrappingTextBoxFlag xmlns="" xmlns:ma14="http://schemas.microsoft.com/office/mac/drawingml/2011/main" val="1"/>
            </a:ext>
          </a:extLst>
        </p:spPr>
        <p:txBody>
          <a:bodyPr wrap="none" lIns="28575" tIns="28575" rIns="28575" bIns="28575">
            <a:spAutoFit/>
          </a:bodyPr>
          <a:lstStyle/>
          <a:p>
            <a:r>
              <a:rPr lang="en-AU" sz="1250" b="1" dirty="0">
                <a:solidFill>
                  <a:srgbClr val="4D76E8"/>
                </a:solidFill>
                <a:latin typeface="Amazon Ember" charset="0"/>
                <a:ea typeface="Amazon Ember" charset="0"/>
                <a:cs typeface="Amazon Ember" charset="0"/>
              </a:rPr>
              <a:t>Scale</a:t>
            </a:r>
          </a:p>
        </p:txBody>
      </p:sp>
      <p:sp>
        <p:nvSpPr>
          <p:cNvPr id="46" name="Rectangle 45"/>
          <p:cNvSpPr/>
          <p:nvPr/>
        </p:nvSpPr>
        <p:spPr>
          <a:xfrm>
            <a:off x="730576" y="2252385"/>
            <a:ext cx="2977031" cy="746358"/>
          </a:xfrm>
          <a:prstGeom prst="rect">
            <a:avLst/>
          </a:prstGeom>
          <a:noFill/>
        </p:spPr>
        <p:txBody>
          <a:bodyPr wrap="square">
            <a:spAutoFit/>
          </a:bodyPr>
          <a:lstStyle/>
          <a:p>
            <a:r>
              <a:rPr lang="en-GB" sz="125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Deployment </a:t>
            </a:r>
            <a:r>
              <a:rPr lang="en-GB" sz="125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in a non-production mode: </a:t>
            </a:r>
          </a:p>
          <a:p>
            <a:r>
              <a:rPr lang="en-GB" sz="1750" i="1" dirty="0">
                <a:solidFill>
                  <a:srgbClr val="4D76E8"/>
                </a:solidFill>
                <a:latin typeface="Amazon Ember" panose="020B0603020204020204" pitchFamily="34" charset="0"/>
                <a:ea typeface="Amazon Ember" panose="020B0603020204020204" pitchFamily="34" charset="0"/>
                <a:cs typeface="Amazon Ember" panose="020B0603020204020204" pitchFamily="34" charset="0"/>
              </a:rPr>
              <a:t>Foundation</a:t>
            </a:r>
          </a:p>
        </p:txBody>
      </p:sp>
      <p:sp>
        <p:nvSpPr>
          <p:cNvPr id="47" name="Rectangle 46"/>
          <p:cNvSpPr/>
          <p:nvPr/>
        </p:nvSpPr>
        <p:spPr>
          <a:xfrm>
            <a:off x="730576" y="2883048"/>
            <a:ext cx="2977031" cy="746358"/>
          </a:xfrm>
          <a:prstGeom prst="rect">
            <a:avLst/>
          </a:prstGeom>
          <a:noFill/>
        </p:spPr>
        <p:txBody>
          <a:bodyPr wrap="square">
            <a:spAutoFit/>
          </a:bodyPr>
          <a:lstStyle/>
          <a:p>
            <a:r>
              <a:rPr lang="en-GB" sz="125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Go-Live </a:t>
            </a:r>
            <a:r>
              <a:rPr lang="en-GB" sz="125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to a restricted audience or geography: </a:t>
            </a:r>
          </a:p>
          <a:p>
            <a:r>
              <a:rPr lang="en-GB" sz="1750" i="1" dirty="0">
                <a:solidFill>
                  <a:srgbClr val="4D76E8"/>
                </a:solidFill>
                <a:latin typeface="Amazon Ember" panose="020B0603020204020204" pitchFamily="34" charset="0"/>
                <a:ea typeface="Amazon Ember" panose="020B0603020204020204" pitchFamily="34" charset="0"/>
                <a:cs typeface="Amazon Ember" panose="020B0603020204020204" pitchFamily="34" charset="0"/>
              </a:rPr>
              <a:t>Launch</a:t>
            </a:r>
          </a:p>
        </p:txBody>
      </p:sp>
      <p:sp>
        <p:nvSpPr>
          <p:cNvPr id="48" name="Rectangle 47"/>
          <p:cNvSpPr/>
          <p:nvPr/>
        </p:nvSpPr>
        <p:spPr>
          <a:xfrm>
            <a:off x="730576" y="3740769"/>
            <a:ext cx="2977031" cy="746358"/>
          </a:xfrm>
          <a:prstGeom prst="rect">
            <a:avLst/>
          </a:prstGeom>
          <a:noFill/>
        </p:spPr>
        <p:txBody>
          <a:bodyPr wrap="square">
            <a:spAutoFit/>
          </a:bodyPr>
          <a:lstStyle/>
          <a:p>
            <a:r>
              <a:rPr lang="en-GB" sz="125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Expansion </a:t>
            </a:r>
            <a:r>
              <a:rPr lang="en-GB" sz="125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of deployment, user-base or features: </a:t>
            </a:r>
          </a:p>
          <a:p>
            <a:r>
              <a:rPr lang="en-GB" sz="1750" i="1" dirty="0">
                <a:solidFill>
                  <a:srgbClr val="4D76E8"/>
                </a:solidFill>
                <a:latin typeface="Amazon Ember" panose="020B0603020204020204" pitchFamily="34" charset="0"/>
                <a:ea typeface="Amazon Ember" panose="020B0603020204020204" pitchFamily="34" charset="0"/>
                <a:cs typeface="Amazon Ember" panose="020B0603020204020204" pitchFamily="34" charset="0"/>
              </a:rPr>
              <a:t>Scale</a:t>
            </a:r>
            <a:endParaRPr lang="en-GB" sz="1750" dirty="0">
              <a:solidFill>
                <a:srgbClr val="4D76E8"/>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4" name="Shape 391"/>
          <p:cNvSpPr/>
          <p:nvPr/>
        </p:nvSpPr>
        <p:spPr>
          <a:xfrm>
            <a:off x="4475190" y="2671683"/>
            <a:ext cx="376706" cy="173124"/>
          </a:xfrm>
          <a:prstGeom prst="rect">
            <a:avLst/>
          </a:prstGeom>
          <a:noFill/>
          <a:ln w="25400">
            <a:miter lim="400000"/>
          </a:ln>
          <a:extLst>
            <a:ext uri="{C572A759-6A51-4108-AA02-DFA0A04FC94B}">
              <ma14:wrappingTextBoxFlag xmlns="" xmlns:ma14="http://schemas.microsoft.com/office/mac/drawingml/2011/main" val="1"/>
            </a:ext>
          </a:extLst>
        </p:spPr>
        <p:txBody>
          <a:bodyPr wrap="none" lIns="28575" tIns="28575" rIns="28575" bIns="28575">
            <a:spAutoFit/>
          </a:bodyPr>
          <a:lstStyle/>
          <a:p>
            <a:pPr algn="ctr"/>
            <a:r>
              <a:rPr lang="en-AU" sz="750" b="1" dirty="0">
                <a:solidFill>
                  <a:srgbClr val="4D76E8"/>
                </a:solidFill>
                <a:latin typeface="Amazon Ember" charset="0"/>
                <a:ea typeface="Amazon Ember" charset="0"/>
                <a:cs typeface="Amazon Ember" charset="0"/>
              </a:rPr>
              <a:t>Project</a:t>
            </a:r>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14119" r="14693"/>
          <a:stretch/>
        </p:blipFill>
        <p:spPr>
          <a:xfrm>
            <a:off x="7318538" y="958442"/>
            <a:ext cx="475415" cy="667829"/>
          </a:xfrm>
          <a:prstGeom prst="rect">
            <a:avLst/>
          </a:prstGeom>
          <a:noFill/>
        </p:spPr>
      </p:pic>
      <p:pic>
        <p:nvPicPr>
          <p:cNvPr id="5" name="Picture 4"/>
          <p:cNvPicPr>
            <a:picLocks noChangeAspect="1"/>
          </p:cNvPicPr>
          <p:nvPr/>
        </p:nvPicPr>
        <p:blipFill rotWithShape="1">
          <a:blip r:embed="rId4">
            <a:extLst>
              <a:ext uri="{28A0092B-C50C-407E-A947-70E740481C1C}">
                <a14:useLocalDpi xmlns:a14="http://schemas.microsoft.com/office/drawing/2010/main" val="0"/>
              </a:ext>
            </a:extLst>
          </a:blip>
          <a:srcRect l="25834" t="9073" r="30665" b="12426"/>
          <a:stretch/>
        </p:blipFill>
        <p:spPr>
          <a:xfrm flipH="1">
            <a:off x="4888674" y="2552144"/>
            <a:ext cx="241767" cy="436292"/>
          </a:xfrm>
          <a:prstGeom prst="rect">
            <a:avLst/>
          </a:prstGeom>
          <a:noFill/>
        </p:spPr>
      </p:pic>
      <p:pic>
        <p:nvPicPr>
          <p:cNvPr id="12" name="Picture 11"/>
          <p:cNvPicPr>
            <a:picLocks noChangeAspect="1"/>
          </p:cNvPicPr>
          <p:nvPr/>
        </p:nvPicPr>
        <p:blipFill rotWithShape="1">
          <a:blip r:embed="rId5">
            <a:extLst>
              <a:ext uri="{28A0092B-C50C-407E-A947-70E740481C1C}">
                <a14:useLocalDpi xmlns:a14="http://schemas.microsoft.com/office/drawing/2010/main" val="0"/>
              </a:ext>
            </a:extLst>
          </a:blip>
          <a:srcRect l="14500" t="12687" r="13000" b="11692"/>
          <a:stretch/>
        </p:blipFill>
        <p:spPr>
          <a:xfrm>
            <a:off x="6214632" y="1783180"/>
            <a:ext cx="530834" cy="556461"/>
          </a:xfrm>
          <a:prstGeom prst="rect">
            <a:avLst/>
          </a:prstGeom>
          <a:noFill/>
        </p:spPr>
      </p:pic>
      <p:sp>
        <p:nvSpPr>
          <p:cNvPr id="21" name="Shape 390"/>
          <p:cNvSpPr/>
          <p:nvPr/>
        </p:nvSpPr>
        <p:spPr>
          <a:xfrm>
            <a:off x="6062940" y="1692117"/>
            <a:ext cx="492122" cy="211596"/>
          </a:xfrm>
          <a:prstGeom prst="rect">
            <a:avLst/>
          </a:prstGeom>
          <a:noFill/>
          <a:ln w="25400">
            <a:miter lim="400000"/>
          </a:ln>
          <a:extLst>
            <a:ext uri="{C572A759-6A51-4108-AA02-DFA0A04FC94B}">
              <ma14:wrappingTextBoxFlag xmlns="" xmlns:ma14="http://schemas.microsoft.com/office/mac/drawingml/2011/main" val="1"/>
            </a:ext>
          </a:extLst>
        </p:spPr>
        <p:txBody>
          <a:bodyPr wrap="none" lIns="28575" tIns="28575" rIns="28575" bIns="28575">
            <a:spAutoFit/>
          </a:bodyPr>
          <a:lstStyle/>
          <a:p>
            <a:r>
              <a:rPr lang="en-AU" sz="1000" b="1" dirty="0">
                <a:solidFill>
                  <a:srgbClr val="4D76E8"/>
                </a:solidFill>
                <a:latin typeface="Amazon Ember" charset="0"/>
                <a:ea typeface="Amazon Ember" charset="0"/>
                <a:cs typeface="Amazon Ember" charset="0"/>
              </a:rPr>
              <a:t>Launch</a:t>
            </a:r>
            <a:endParaRPr lang="en-AU" sz="1125" b="1" dirty="0">
              <a:solidFill>
                <a:srgbClr val="4D76E8"/>
              </a:solidFill>
              <a:latin typeface="Amazon Ember" charset="0"/>
              <a:ea typeface="Amazon Ember" charset="0"/>
              <a:cs typeface="Amazon Ember" charset="0"/>
            </a:endParaRPr>
          </a:p>
        </p:txBody>
      </p:sp>
      <p:pic>
        <p:nvPicPr>
          <p:cNvPr id="13" name="Picture 12"/>
          <p:cNvPicPr>
            <a:picLocks noChangeAspect="1"/>
          </p:cNvPicPr>
          <p:nvPr/>
        </p:nvPicPr>
        <p:blipFill rotWithShape="1">
          <a:blip r:embed="rId6">
            <a:extLst>
              <a:ext uri="{28A0092B-C50C-407E-A947-70E740481C1C}">
                <a14:useLocalDpi xmlns:a14="http://schemas.microsoft.com/office/drawing/2010/main" val="0"/>
              </a:ext>
            </a:extLst>
          </a:blip>
          <a:srcRect l="25952" t="19648" r="25048" b="13686"/>
          <a:stretch/>
        </p:blipFill>
        <p:spPr>
          <a:xfrm>
            <a:off x="5386222" y="2478539"/>
            <a:ext cx="282509" cy="386287"/>
          </a:xfrm>
          <a:prstGeom prst="rect">
            <a:avLst/>
          </a:prstGeom>
          <a:noFill/>
        </p:spPr>
      </p:pic>
      <p:pic>
        <p:nvPicPr>
          <p:cNvPr id="33" name="Picture 32"/>
          <p:cNvPicPr>
            <a:picLocks noChangeAspect="1"/>
          </p:cNvPicPr>
          <p:nvPr/>
        </p:nvPicPr>
        <p:blipFill rotWithShape="1">
          <a:blip r:embed="rId4">
            <a:extLst>
              <a:ext uri="{28A0092B-C50C-407E-A947-70E740481C1C}">
                <a14:useLocalDpi xmlns:a14="http://schemas.microsoft.com/office/drawing/2010/main" val="0"/>
              </a:ext>
            </a:extLst>
          </a:blip>
          <a:srcRect l="25834" t="9073" r="30665" b="12426"/>
          <a:stretch/>
        </p:blipFill>
        <p:spPr>
          <a:xfrm flipH="1">
            <a:off x="380605" y="1639800"/>
            <a:ext cx="288256" cy="520186"/>
          </a:xfrm>
          <a:prstGeom prst="rect">
            <a:avLst/>
          </a:prstGeom>
          <a:noFill/>
        </p:spPr>
      </p:pic>
      <p:pic>
        <p:nvPicPr>
          <p:cNvPr id="35" name="Picture 34"/>
          <p:cNvPicPr>
            <a:picLocks noChangeAspect="1"/>
          </p:cNvPicPr>
          <p:nvPr/>
        </p:nvPicPr>
        <p:blipFill rotWithShape="1">
          <a:blip r:embed="rId6">
            <a:extLst>
              <a:ext uri="{28A0092B-C50C-407E-A947-70E740481C1C}">
                <a14:useLocalDpi xmlns:a14="http://schemas.microsoft.com/office/drawing/2010/main" val="0"/>
              </a:ext>
            </a:extLst>
          </a:blip>
          <a:srcRect l="25952" t="19648" r="25048" b="13686"/>
          <a:stretch/>
        </p:blipFill>
        <p:spPr>
          <a:xfrm>
            <a:off x="342121" y="2294912"/>
            <a:ext cx="365224" cy="499387"/>
          </a:xfrm>
          <a:prstGeom prst="rect">
            <a:avLst/>
          </a:prstGeom>
          <a:noFill/>
        </p:spPr>
      </p:pic>
      <p:pic>
        <p:nvPicPr>
          <p:cNvPr id="36" name="Picture 35"/>
          <p:cNvPicPr>
            <a:picLocks noChangeAspect="1"/>
          </p:cNvPicPr>
          <p:nvPr/>
        </p:nvPicPr>
        <p:blipFill rotWithShape="1">
          <a:blip r:embed="rId5">
            <a:extLst>
              <a:ext uri="{28A0092B-C50C-407E-A947-70E740481C1C}">
                <a14:useLocalDpi xmlns:a14="http://schemas.microsoft.com/office/drawing/2010/main" val="0"/>
              </a:ext>
            </a:extLst>
          </a:blip>
          <a:srcRect l="14500" t="12687" r="13000" b="11692"/>
          <a:stretch/>
        </p:blipFill>
        <p:spPr>
          <a:xfrm>
            <a:off x="238596" y="2957268"/>
            <a:ext cx="495271" cy="519180"/>
          </a:xfrm>
          <a:prstGeom prst="rect">
            <a:avLst/>
          </a:prstGeom>
          <a:noFill/>
        </p:spPr>
      </p:pic>
      <p:pic>
        <p:nvPicPr>
          <p:cNvPr id="37" name="Picture 36"/>
          <p:cNvPicPr>
            <a:picLocks noChangeAspect="1"/>
          </p:cNvPicPr>
          <p:nvPr/>
        </p:nvPicPr>
        <p:blipFill rotWithShape="1">
          <a:blip r:embed="rId3">
            <a:extLst>
              <a:ext uri="{28A0092B-C50C-407E-A947-70E740481C1C}">
                <a14:useLocalDpi xmlns:a14="http://schemas.microsoft.com/office/drawing/2010/main" val="0"/>
              </a:ext>
            </a:extLst>
          </a:blip>
          <a:srcRect l="14119" r="14693"/>
          <a:stretch/>
        </p:blipFill>
        <p:spPr>
          <a:xfrm>
            <a:off x="273226" y="3739761"/>
            <a:ext cx="426011" cy="598429"/>
          </a:xfrm>
          <a:prstGeom prst="rect">
            <a:avLst/>
          </a:prstGeom>
          <a:noFill/>
        </p:spPr>
      </p:pic>
    </p:spTree>
    <p:extLst>
      <p:ext uri="{BB962C8B-B14F-4D97-AF65-F5344CB8AC3E}">
        <p14:creationId xmlns:p14="http://schemas.microsoft.com/office/powerpoint/2010/main" val="3271009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4">
                                            <p:txEl>
                                              <p:pRg st="0" end="0"/>
                                            </p:txEl>
                                          </p:spTgt>
                                        </p:tgtEl>
                                        <p:attrNameLst>
                                          <p:attrName>style.visibility</p:attrName>
                                        </p:attrNameLst>
                                      </p:cBhvr>
                                      <p:to>
                                        <p:strVal val="visible"/>
                                      </p:to>
                                    </p:set>
                                    <p:animEffect transition="in" filter="fade">
                                      <p:cBhvr>
                                        <p:cTn id="12" dur="500"/>
                                        <p:tgtEl>
                                          <p:spTgt spid="34">
                                            <p:txEl>
                                              <p:pRg st="0" end="0"/>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3"/>
                                        </p:tgtEl>
                                        <p:attrNameLst>
                                          <p:attrName>style.visibility</p:attrName>
                                        </p:attrNameLst>
                                      </p:cBhvr>
                                      <p:to>
                                        <p:strVal val="visible"/>
                                      </p:to>
                                    </p:set>
                                    <p:animEffect transition="in" filter="fade">
                                      <p:cBhvr>
                                        <p:cTn id="15" dur="500"/>
                                        <p:tgtEl>
                                          <p:spTgt spid="3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46"/>
                                        </p:tgtEl>
                                        <p:attrNameLst>
                                          <p:attrName>style.visibility</p:attrName>
                                        </p:attrNameLst>
                                      </p:cBhvr>
                                      <p:to>
                                        <p:strVal val="visible"/>
                                      </p:to>
                                    </p:set>
                                    <p:animEffect transition="in" filter="fade">
                                      <p:cBhvr>
                                        <p:cTn id="20" dur="500"/>
                                        <p:tgtEl>
                                          <p:spTgt spid="46"/>
                                        </p:tgtEl>
                                      </p:cBhvr>
                                    </p:animEffect>
                                  </p:childTnLst>
                                </p:cTn>
                              </p:par>
                              <p:par>
                                <p:cTn id="21" presetID="10" presetClass="entr" presetSubtype="0" fill="hold" nodeType="withEffect">
                                  <p:stCondLst>
                                    <p:cond delay="0"/>
                                  </p:stCondLst>
                                  <p:childTnLst>
                                    <p:set>
                                      <p:cBhvr>
                                        <p:cTn id="22" dur="1" fill="hold">
                                          <p:stCondLst>
                                            <p:cond delay="0"/>
                                          </p:stCondLst>
                                        </p:cTn>
                                        <p:tgtEl>
                                          <p:spTgt spid="35"/>
                                        </p:tgtEl>
                                        <p:attrNameLst>
                                          <p:attrName>style.visibility</p:attrName>
                                        </p:attrNameLst>
                                      </p:cBhvr>
                                      <p:to>
                                        <p:strVal val="visible"/>
                                      </p:to>
                                    </p:set>
                                    <p:animEffect transition="in" filter="fade">
                                      <p:cBhvr>
                                        <p:cTn id="23" dur="500"/>
                                        <p:tgtEl>
                                          <p:spTgt spid="35"/>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47"/>
                                        </p:tgtEl>
                                        <p:attrNameLst>
                                          <p:attrName>style.visibility</p:attrName>
                                        </p:attrNameLst>
                                      </p:cBhvr>
                                      <p:to>
                                        <p:strVal val="visible"/>
                                      </p:to>
                                    </p:set>
                                    <p:animEffect transition="in" filter="fade">
                                      <p:cBhvr>
                                        <p:cTn id="28" dur="500"/>
                                        <p:tgtEl>
                                          <p:spTgt spid="47"/>
                                        </p:tgtEl>
                                      </p:cBhvr>
                                    </p:animEffect>
                                  </p:childTnLst>
                                </p:cTn>
                              </p:par>
                              <p:par>
                                <p:cTn id="29" presetID="10" presetClass="entr" presetSubtype="0" fill="hold" nodeType="withEffect">
                                  <p:stCondLst>
                                    <p:cond delay="0"/>
                                  </p:stCondLst>
                                  <p:childTnLst>
                                    <p:set>
                                      <p:cBhvr>
                                        <p:cTn id="30" dur="1" fill="hold">
                                          <p:stCondLst>
                                            <p:cond delay="0"/>
                                          </p:stCondLst>
                                        </p:cTn>
                                        <p:tgtEl>
                                          <p:spTgt spid="36"/>
                                        </p:tgtEl>
                                        <p:attrNameLst>
                                          <p:attrName>style.visibility</p:attrName>
                                        </p:attrNameLst>
                                      </p:cBhvr>
                                      <p:to>
                                        <p:strVal val="visible"/>
                                      </p:to>
                                    </p:set>
                                    <p:animEffect transition="in" filter="fade">
                                      <p:cBhvr>
                                        <p:cTn id="31" dur="500"/>
                                        <p:tgtEl>
                                          <p:spTgt spid="36"/>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48"/>
                                        </p:tgtEl>
                                        <p:attrNameLst>
                                          <p:attrName>style.visibility</p:attrName>
                                        </p:attrNameLst>
                                      </p:cBhvr>
                                      <p:to>
                                        <p:strVal val="visible"/>
                                      </p:to>
                                    </p:set>
                                    <p:animEffect transition="in" filter="fade">
                                      <p:cBhvr>
                                        <p:cTn id="36" dur="500"/>
                                        <p:tgtEl>
                                          <p:spTgt spid="48"/>
                                        </p:tgtEl>
                                      </p:cBhvr>
                                    </p:animEffect>
                                  </p:childTnLst>
                                </p:cTn>
                              </p:par>
                              <p:par>
                                <p:cTn id="37" presetID="10" presetClass="entr" presetSubtype="0" fill="hold" nodeType="withEffect">
                                  <p:stCondLst>
                                    <p:cond delay="0"/>
                                  </p:stCondLst>
                                  <p:childTnLst>
                                    <p:set>
                                      <p:cBhvr>
                                        <p:cTn id="38" dur="1" fill="hold">
                                          <p:stCondLst>
                                            <p:cond delay="0"/>
                                          </p:stCondLst>
                                        </p:cTn>
                                        <p:tgtEl>
                                          <p:spTgt spid="37"/>
                                        </p:tgtEl>
                                        <p:attrNameLst>
                                          <p:attrName>style.visibility</p:attrName>
                                        </p:attrNameLst>
                                      </p:cBhvr>
                                      <p:to>
                                        <p:strVal val="visible"/>
                                      </p:to>
                                    </p:set>
                                    <p:animEffect transition="in" filter="fade">
                                      <p:cBhvr>
                                        <p:cTn id="39" dur="500"/>
                                        <p:tgtEl>
                                          <p:spTgt spid="37"/>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4" fill="hold" nodeType="clickEffect">
                                  <p:stCondLst>
                                    <p:cond delay="0"/>
                                  </p:stCondLst>
                                  <p:childTnLst>
                                    <p:set>
                                      <p:cBhvr>
                                        <p:cTn id="43" dur="1" fill="hold">
                                          <p:stCondLst>
                                            <p:cond delay="0"/>
                                          </p:stCondLst>
                                        </p:cTn>
                                        <p:tgtEl>
                                          <p:spTgt spid="6"/>
                                        </p:tgtEl>
                                        <p:attrNameLst>
                                          <p:attrName>style.visibility</p:attrName>
                                        </p:attrNameLst>
                                      </p:cBhvr>
                                      <p:to>
                                        <p:strVal val="visible"/>
                                      </p:to>
                                    </p:set>
                                    <p:animEffect transition="in" filter="wipe(down)">
                                      <p:cBhvr>
                                        <p:cTn id="44" dur="500"/>
                                        <p:tgtEl>
                                          <p:spTgt spid="6"/>
                                        </p:tgtEl>
                                      </p:cBhvr>
                                    </p:animEffect>
                                  </p:childTnLst>
                                </p:cTn>
                              </p:par>
                              <p:par>
                                <p:cTn id="45" presetID="22" presetClass="entr" presetSubtype="8" fill="hold" nodeType="withEffect">
                                  <p:stCondLst>
                                    <p:cond delay="0"/>
                                  </p:stCondLst>
                                  <p:childTnLst>
                                    <p:set>
                                      <p:cBhvr>
                                        <p:cTn id="46" dur="1" fill="hold">
                                          <p:stCondLst>
                                            <p:cond delay="0"/>
                                          </p:stCondLst>
                                        </p:cTn>
                                        <p:tgtEl>
                                          <p:spTgt spid="7"/>
                                        </p:tgtEl>
                                        <p:attrNameLst>
                                          <p:attrName>style.visibility</p:attrName>
                                        </p:attrNameLst>
                                      </p:cBhvr>
                                      <p:to>
                                        <p:strVal val="visible"/>
                                      </p:to>
                                    </p:set>
                                    <p:animEffect transition="in" filter="wipe(left)">
                                      <p:cBhvr>
                                        <p:cTn id="47" dur="500"/>
                                        <p:tgtEl>
                                          <p:spTgt spid="7"/>
                                        </p:tgtEl>
                                      </p:cBhvr>
                                    </p:animEffect>
                                  </p:childTnLst>
                                </p:cTn>
                              </p:par>
                            </p:childTnLst>
                          </p:cTn>
                        </p:par>
                        <p:par>
                          <p:cTn id="48" fill="hold">
                            <p:stCondLst>
                              <p:cond delay="500"/>
                            </p:stCondLst>
                            <p:childTnLst>
                              <p:par>
                                <p:cTn id="49" presetID="10" presetClass="entr" presetSubtype="0" fill="hold" grpId="0" nodeType="afterEffect">
                                  <p:stCondLst>
                                    <p:cond delay="0"/>
                                  </p:stCondLst>
                                  <p:childTnLst>
                                    <p:set>
                                      <p:cBhvr>
                                        <p:cTn id="50" dur="1" fill="hold">
                                          <p:stCondLst>
                                            <p:cond delay="0"/>
                                          </p:stCondLst>
                                        </p:cTn>
                                        <p:tgtEl>
                                          <p:spTgt spid="8"/>
                                        </p:tgtEl>
                                        <p:attrNameLst>
                                          <p:attrName>style.visibility</p:attrName>
                                        </p:attrNameLst>
                                      </p:cBhvr>
                                      <p:to>
                                        <p:strVal val="visible"/>
                                      </p:to>
                                    </p:set>
                                    <p:animEffect transition="in" filter="fade">
                                      <p:cBhvr>
                                        <p:cTn id="51" dur="500"/>
                                        <p:tgtEl>
                                          <p:spTgt spid="8"/>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9"/>
                                        </p:tgtEl>
                                        <p:attrNameLst>
                                          <p:attrName>style.visibility</p:attrName>
                                        </p:attrNameLst>
                                      </p:cBhvr>
                                      <p:to>
                                        <p:strVal val="visible"/>
                                      </p:to>
                                    </p:set>
                                    <p:animEffect transition="in" filter="fade">
                                      <p:cBhvr>
                                        <p:cTn id="54" dur="500"/>
                                        <p:tgtEl>
                                          <p:spTgt spid="9"/>
                                        </p:tgtEl>
                                      </p:cBhvr>
                                    </p:animEffect>
                                  </p:childTnLst>
                                </p:cTn>
                              </p:par>
                              <p:par>
                                <p:cTn id="55" presetID="22" presetClass="entr" presetSubtype="8" fill="hold" grpId="0" nodeType="withEffect">
                                  <p:stCondLst>
                                    <p:cond delay="0"/>
                                  </p:stCondLst>
                                  <p:childTnLst>
                                    <p:set>
                                      <p:cBhvr>
                                        <p:cTn id="56" dur="1" fill="hold">
                                          <p:stCondLst>
                                            <p:cond delay="0"/>
                                          </p:stCondLst>
                                        </p:cTn>
                                        <p:tgtEl>
                                          <p:spTgt spid="10"/>
                                        </p:tgtEl>
                                        <p:attrNameLst>
                                          <p:attrName>style.visibility</p:attrName>
                                        </p:attrNameLst>
                                      </p:cBhvr>
                                      <p:to>
                                        <p:strVal val="visible"/>
                                      </p:to>
                                    </p:set>
                                    <p:animEffect transition="in" filter="wipe(left)">
                                      <p:cBhvr>
                                        <p:cTn id="57" dur="500"/>
                                        <p:tgtEl>
                                          <p:spTgt spid="10"/>
                                        </p:tgtEl>
                                      </p:cBhvr>
                                    </p:animEffect>
                                  </p:childTnLst>
                                </p:cTn>
                              </p:par>
                            </p:childTnLst>
                          </p:cTn>
                        </p:par>
                        <p:par>
                          <p:cTn id="58" fill="hold">
                            <p:stCondLst>
                              <p:cond delay="1000"/>
                            </p:stCondLst>
                            <p:childTnLst>
                              <p:par>
                                <p:cTn id="59" presetID="10" presetClass="entr" presetSubtype="0" fill="hold" grpId="0" nodeType="afterEffect">
                                  <p:stCondLst>
                                    <p:cond delay="1000"/>
                                  </p:stCondLst>
                                  <p:childTnLst>
                                    <p:set>
                                      <p:cBhvr>
                                        <p:cTn id="60" dur="1" fill="hold">
                                          <p:stCondLst>
                                            <p:cond delay="0"/>
                                          </p:stCondLst>
                                        </p:cTn>
                                        <p:tgtEl>
                                          <p:spTgt spid="14"/>
                                        </p:tgtEl>
                                        <p:attrNameLst>
                                          <p:attrName>style.visibility</p:attrName>
                                        </p:attrNameLst>
                                      </p:cBhvr>
                                      <p:to>
                                        <p:strVal val="visible"/>
                                      </p:to>
                                    </p:set>
                                    <p:animEffect transition="in" filter="fade">
                                      <p:cBhvr>
                                        <p:cTn id="61" dur="500"/>
                                        <p:tgtEl>
                                          <p:spTgt spid="14"/>
                                        </p:tgtEl>
                                      </p:cBhvr>
                                    </p:animEffect>
                                  </p:childTnLst>
                                </p:cTn>
                              </p:par>
                              <p:par>
                                <p:cTn id="62" presetID="1" presetClass="entr" presetSubtype="0" fill="hold" nodeType="withEffect">
                                  <p:stCondLst>
                                    <p:cond delay="1000"/>
                                  </p:stCondLst>
                                  <p:childTnLst>
                                    <p:set>
                                      <p:cBhvr>
                                        <p:cTn id="63" dur="1" fill="hold">
                                          <p:stCondLst>
                                            <p:cond delay="0"/>
                                          </p:stCondLst>
                                        </p:cTn>
                                        <p:tgtEl>
                                          <p:spTgt spid="5"/>
                                        </p:tgtEl>
                                        <p:attrNameLst>
                                          <p:attrName>style.visibility</p:attrName>
                                        </p:attrNameLst>
                                      </p:cBhvr>
                                      <p:to>
                                        <p:strVal val="visible"/>
                                      </p:to>
                                    </p:set>
                                  </p:childTnLst>
                                </p:cTn>
                              </p:par>
                            </p:childTnLst>
                          </p:cTn>
                        </p:par>
                        <p:par>
                          <p:cTn id="64" fill="hold">
                            <p:stCondLst>
                              <p:cond delay="2500"/>
                            </p:stCondLst>
                            <p:childTnLst>
                              <p:par>
                                <p:cTn id="65" presetID="10" presetClass="entr" presetSubtype="0" fill="hold" grpId="0" nodeType="afterEffect">
                                  <p:stCondLst>
                                    <p:cond delay="0"/>
                                  </p:stCondLst>
                                  <p:childTnLst>
                                    <p:set>
                                      <p:cBhvr>
                                        <p:cTn id="66" dur="1" fill="hold">
                                          <p:stCondLst>
                                            <p:cond delay="0"/>
                                          </p:stCondLst>
                                        </p:cTn>
                                        <p:tgtEl>
                                          <p:spTgt spid="17"/>
                                        </p:tgtEl>
                                        <p:attrNameLst>
                                          <p:attrName>style.visibility</p:attrName>
                                        </p:attrNameLst>
                                      </p:cBhvr>
                                      <p:to>
                                        <p:strVal val="visible"/>
                                      </p:to>
                                    </p:set>
                                    <p:animEffect transition="in" filter="fade">
                                      <p:cBhvr>
                                        <p:cTn id="67" dur="500"/>
                                        <p:tgtEl>
                                          <p:spTgt spid="17"/>
                                        </p:tgtEl>
                                      </p:cBhvr>
                                    </p:animEffect>
                                  </p:childTnLst>
                                </p:cTn>
                              </p:par>
                              <p:par>
                                <p:cTn id="68" presetID="10" presetClass="entr" presetSubtype="0" fill="hold" nodeType="withEffect">
                                  <p:stCondLst>
                                    <p:cond delay="0"/>
                                  </p:stCondLst>
                                  <p:childTnLst>
                                    <p:set>
                                      <p:cBhvr>
                                        <p:cTn id="69" dur="1" fill="hold">
                                          <p:stCondLst>
                                            <p:cond delay="0"/>
                                          </p:stCondLst>
                                        </p:cTn>
                                        <p:tgtEl>
                                          <p:spTgt spid="13"/>
                                        </p:tgtEl>
                                        <p:attrNameLst>
                                          <p:attrName>style.visibility</p:attrName>
                                        </p:attrNameLst>
                                      </p:cBhvr>
                                      <p:to>
                                        <p:strVal val="visible"/>
                                      </p:to>
                                    </p:set>
                                    <p:animEffect transition="in" filter="fade">
                                      <p:cBhvr>
                                        <p:cTn id="70" dur="500"/>
                                        <p:tgtEl>
                                          <p:spTgt spid="13"/>
                                        </p:tgtEl>
                                      </p:cBhvr>
                                    </p:animEffect>
                                  </p:childTnLst>
                                </p:cTn>
                              </p:par>
                            </p:childTnLst>
                          </p:cTn>
                        </p:par>
                        <p:par>
                          <p:cTn id="71" fill="hold">
                            <p:stCondLst>
                              <p:cond delay="3000"/>
                            </p:stCondLst>
                            <p:childTnLst>
                              <p:par>
                                <p:cTn id="72" presetID="10" presetClass="entr" presetSubtype="0" fill="hold" grpId="0" nodeType="afterEffect">
                                  <p:stCondLst>
                                    <p:cond delay="0"/>
                                  </p:stCondLst>
                                  <p:childTnLst>
                                    <p:set>
                                      <p:cBhvr>
                                        <p:cTn id="73" dur="1" fill="hold">
                                          <p:stCondLst>
                                            <p:cond delay="0"/>
                                          </p:stCondLst>
                                        </p:cTn>
                                        <p:tgtEl>
                                          <p:spTgt spid="21"/>
                                        </p:tgtEl>
                                        <p:attrNameLst>
                                          <p:attrName>style.visibility</p:attrName>
                                        </p:attrNameLst>
                                      </p:cBhvr>
                                      <p:to>
                                        <p:strVal val="visible"/>
                                      </p:to>
                                    </p:set>
                                    <p:animEffect transition="in" filter="fade">
                                      <p:cBhvr>
                                        <p:cTn id="74" dur="500"/>
                                        <p:tgtEl>
                                          <p:spTgt spid="21"/>
                                        </p:tgtEl>
                                      </p:cBhvr>
                                    </p:animEffect>
                                  </p:childTnLst>
                                </p:cTn>
                              </p:par>
                              <p:par>
                                <p:cTn id="75" presetID="10" presetClass="entr" presetSubtype="0" fill="hold" nodeType="withEffect">
                                  <p:stCondLst>
                                    <p:cond delay="0"/>
                                  </p:stCondLst>
                                  <p:childTnLst>
                                    <p:set>
                                      <p:cBhvr>
                                        <p:cTn id="76" dur="1" fill="hold">
                                          <p:stCondLst>
                                            <p:cond delay="0"/>
                                          </p:stCondLst>
                                        </p:cTn>
                                        <p:tgtEl>
                                          <p:spTgt spid="12"/>
                                        </p:tgtEl>
                                        <p:attrNameLst>
                                          <p:attrName>style.visibility</p:attrName>
                                        </p:attrNameLst>
                                      </p:cBhvr>
                                      <p:to>
                                        <p:strVal val="visible"/>
                                      </p:to>
                                    </p:set>
                                    <p:animEffect transition="in" filter="fade">
                                      <p:cBhvr>
                                        <p:cTn id="77" dur="500"/>
                                        <p:tgtEl>
                                          <p:spTgt spid="12"/>
                                        </p:tgtEl>
                                      </p:cBhvr>
                                    </p:animEffect>
                                  </p:childTnLst>
                                </p:cTn>
                              </p:par>
                            </p:childTnLst>
                          </p:cTn>
                        </p:par>
                        <p:par>
                          <p:cTn id="78" fill="hold">
                            <p:stCondLst>
                              <p:cond delay="3500"/>
                            </p:stCondLst>
                            <p:childTnLst>
                              <p:par>
                                <p:cTn id="79" presetID="10" presetClass="entr" presetSubtype="0" fill="hold" grpId="0" nodeType="afterEffect">
                                  <p:stCondLst>
                                    <p:cond delay="0"/>
                                  </p:stCondLst>
                                  <p:childTnLst>
                                    <p:set>
                                      <p:cBhvr>
                                        <p:cTn id="80" dur="1" fill="hold">
                                          <p:stCondLst>
                                            <p:cond delay="0"/>
                                          </p:stCondLst>
                                        </p:cTn>
                                        <p:tgtEl>
                                          <p:spTgt spid="24"/>
                                        </p:tgtEl>
                                        <p:attrNameLst>
                                          <p:attrName>style.visibility</p:attrName>
                                        </p:attrNameLst>
                                      </p:cBhvr>
                                      <p:to>
                                        <p:strVal val="visible"/>
                                      </p:to>
                                    </p:set>
                                    <p:animEffect transition="in" filter="fade">
                                      <p:cBhvr>
                                        <p:cTn id="81" dur="500"/>
                                        <p:tgtEl>
                                          <p:spTgt spid="24"/>
                                        </p:tgtEl>
                                      </p:cBhvr>
                                    </p:animEffect>
                                  </p:childTnLst>
                                </p:cTn>
                              </p:par>
                              <p:par>
                                <p:cTn id="82" presetID="10" presetClass="entr" presetSubtype="0" fill="hold" nodeType="withEffect">
                                  <p:stCondLst>
                                    <p:cond delay="0"/>
                                  </p:stCondLst>
                                  <p:childTnLst>
                                    <p:set>
                                      <p:cBhvr>
                                        <p:cTn id="83" dur="1" fill="hold">
                                          <p:stCondLst>
                                            <p:cond delay="0"/>
                                          </p:stCondLst>
                                        </p:cTn>
                                        <p:tgtEl>
                                          <p:spTgt spid="4"/>
                                        </p:tgtEl>
                                        <p:attrNameLst>
                                          <p:attrName>style.visibility</p:attrName>
                                        </p:attrNameLst>
                                      </p:cBhvr>
                                      <p:to>
                                        <p:strVal val="visible"/>
                                      </p:to>
                                    </p:set>
                                    <p:animEffect transition="in" filter="fade">
                                      <p:cBhvr>
                                        <p:cTn id="84" dur="500"/>
                                        <p:tgtEl>
                                          <p:spTgt spid="4"/>
                                        </p:tgtEl>
                                      </p:cBhvr>
                                    </p:animEffect>
                                  </p:childTnLst>
                                </p:cTn>
                              </p:par>
                            </p:childTnLst>
                          </p:cTn>
                        </p:par>
                        <p:par>
                          <p:cTn id="85" fill="hold">
                            <p:stCondLst>
                              <p:cond delay="4000"/>
                            </p:stCondLst>
                            <p:childTnLst>
                              <p:par>
                                <p:cTn id="86" presetID="10" presetClass="entr" presetSubtype="0" fill="hold" grpId="0" nodeType="afterEffect">
                                  <p:stCondLst>
                                    <p:cond delay="0"/>
                                  </p:stCondLst>
                                  <p:childTnLst>
                                    <p:set>
                                      <p:cBhvr>
                                        <p:cTn id="87" dur="1" fill="hold">
                                          <p:stCondLst>
                                            <p:cond delay="0"/>
                                          </p:stCondLst>
                                        </p:cTn>
                                        <p:tgtEl>
                                          <p:spTgt spid="30"/>
                                        </p:tgtEl>
                                        <p:attrNameLst>
                                          <p:attrName>style.visibility</p:attrName>
                                        </p:attrNameLst>
                                      </p:cBhvr>
                                      <p:to>
                                        <p:strVal val="visible"/>
                                      </p:to>
                                    </p:set>
                                    <p:animEffect transition="in" filter="fade">
                                      <p:cBhvr>
                                        <p:cTn id="88" dur="500"/>
                                        <p:tgtEl>
                                          <p:spTgt spid="30"/>
                                        </p:tgtEl>
                                      </p:cBhvr>
                                    </p:animEffect>
                                  </p:childTnLst>
                                </p:cTn>
                              </p:par>
                            </p:childTnLst>
                          </p:cTn>
                        </p:par>
                      </p:childTnLst>
                    </p:cTn>
                  </p:par>
                  <p:par>
                    <p:cTn id="89" fill="hold">
                      <p:stCondLst>
                        <p:cond delay="indefinite"/>
                      </p:stCondLst>
                      <p:childTnLst>
                        <p:par>
                          <p:cTn id="90" fill="hold">
                            <p:stCondLst>
                              <p:cond delay="0"/>
                            </p:stCondLst>
                            <p:childTnLst>
                              <p:par>
                                <p:cTn id="91" presetID="10" presetClass="entr" presetSubtype="0" fill="hold" grpId="0" nodeType="clickEffect">
                                  <p:stCondLst>
                                    <p:cond delay="0"/>
                                  </p:stCondLst>
                                  <p:childTnLst>
                                    <p:set>
                                      <p:cBhvr>
                                        <p:cTn id="92" dur="1" fill="hold">
                                          <p:stCondLst>
                                            <p:cond delay="0"/>
                                          </p:stCondLst>
                                        </p:cTn>
                                        <p:tgtEl>
                                          <p:spTgt spid="27"/>
                                        </p:tgtEl>
                                        <p:attrNameLst>
                                          <p:attrName>style.visibility</p:attrName>
                                        </p:attrNameLst>
                                      </p:cBhvr>
                                      <p:to>
                                        <p:strVal val="visible"/>
                                      </p:to>
                                    </p:set>
                                    <p:animEffect transition="in" filter="fade">
                                      <p:cBhvr>
                                        <p:cTn id="93" dur="500"/>
                                        <p:tgtEl>
                                          <p:spTgt spid="27"/>
                                        </p:tgtEl>
                                      </p:cBhvr>
                                    </p:animEffect>
                                  </p:childTnLst>
                                </p:cTn>
                              </p:par>
                              <p:par>
                                <p:cTn id="94" presetID="10" presetClass="entr" presetSubtype="0" fill="hold" nodeType="withEffect">
                                  <p:stCondLst>
                                    <p:cond delay="0"/>
                                  </p:stCondLst>
                                  <p:childTnLst>
                                    <p:set>
                                      <p:cBhvr>
                                        <p:cTn id="95" dur="1" fill="hold">
                                          <p:stCondLst>
                                            <p:cond delay="0"/>
                                          </p:stCondLst>
                                        </p:cTn>
                                        <p:tgtEl>
                                          <p:spTgt spid="28"/>
                                        </p:tgtEl>
                                        <p:attrNameLst>
                                          <p:attrName>style.visibility</p:attrName>
                                        </p:attrNameLst>
                                      </p:cBhvr>
                                      <p:to>
                                        <p:strVal val="visible"/>
                                      </p:to>
                                    </p:set>
                                    <p:animEffect transition="in" filter="fade">
                                      <p:cBhvr>
                                        <p:cTn id="96" dur="500"/>
                                        <p:tgtEl>
                                          <p:spTgt spid="28"/>
                                        </p:tgtEl>
                                      </p:cBhvr>
                                    </p:animEffect>
                                  </p:childTnLst>
                                </p:cTn>
                              </p:par>
                            </p:childTnLst>
                          </p:cTn>
                        </p:par>
                        <p:par>
                          <p:cTn id="97" fill="hold">
                            <p:stCondLst>
                              <p:cond delay="500"/>
                            </p:stCondLst>
                            <p:childTnLst>
                              <p:par>
                                <p:cTn id="98" presetID="22" presetClass="entr" presetSubtype="8" fill="hold" grpId="0" nodeType="afterEffect">
                                  <p:stCondLst>
                                    <p:cond delay="0"/>
                                  </p:stCondLst>
                                  <p:childTnLst>
                                    <p:set>
                                      <p:cBhvr>
                                        <p:cTn id="99" dur="1" fill="hold">
                                          <p:stCondLst>
                                            <p:cond delay="0"/>
                                          </p:stCondLst>
                                        </p:cTn>
                                        <p:tgtEl>
                                          <p:spTgt spid="29"/>
                                        </p:tgtEl>
                                        <p:attrNameLst>
                                          <p:attrName>style.visibility</p:attrName>
                                        </p:attrNameLst>
                                      </p:cBhvr>
                                      <p:to>
                                        <p:strVal val="visible"/>
                                      </p:to>
                                    </p:set>
                                    <p:animEffect transition="in" filter="wipe(left)">
                                      <p:cBhvr>
                                        <p:cTn id="100" dur="500"/>
                                        <p:tgtEl>
                                          <p:spTgt spid="29"/>
                                        </p:tgtEl>
                                      </p:cBhvr>
                                    </p:animEffect>
                                  </p:childTnLst>
                                </p:cTn>
                              </p:par>
                            </p:childTnLst>
                          </p:cTn>
                        </p:par>
                        <p:par>
                          <p:cTn id="101" fill="hold">
                            <p:stCondLst>
                              <p:cond delay="1000"/>
                            </p:stCondLst>
                            <p:childTnLst>
                              <p:par>
                                <p:cTn id="102" presetID="10" presetClass="entr" presetSubtype="0" fill="hold" grpId="0" nodeType="afterEffect">
                                  <p:stCondLst>
                                    <p:cond delay="0"/>
                                  </p:stCondLst>
                                  <p:childTnLst>
                                    <p:set>
                                      <p:cBhvr>
                                        <p:cTn id="103" dur="1" fill="hold">
                                          <p:stCondLst>
                                            <p:cond delay="0"/>
                                          </p:stCondLst>
                                        </p:cTn>
                                        <p:tgtEl>
                                          <p:spTgt spid="26"/>
                                        </p:tgtEl>
                                        <p:attrNameLst>
                                          <p:attrName>style.visibility</p:attrName>
                                        </p:attrNameLst>
                                      </p:cBhvr>
                                      <p:to>
                                        <p:strVal val="visible"/>
                                      </p:to>
                                    </p:set>
                                    <p:animEffect transition="in" filter="fade">
                                      <p:cBhvr>
                                        <p:cTn id="104" dur="500"/>
                                        <p:tgtEl>
                                          <p:spTgt spid="26"/>
                                        </p:tgtEl>
                                      </p:cBhvr>
                                    </p:animEffect>
                                  </p:childTnLst>
                                </p:cTn>
                              </p:par>
                            </p:childTnLst>
                          </p:cTn>
                        </p:par>
                      </p:childTnLst>
                    </p:cTn>
                  </p:par>
                  <p:par>
                    <p:cTn id="105" fill="hold">
                      <p:stCondLst>
                        <p:cond delay="indefinite"/>
                      </p:stCondLst>
                      <p:childTnLst>
                        <p:par>
                          <p:cTn id="106" fill="hold">
                            <p:stCondLst>
                              <p:cond delay="0"/>
                            </p:stCondLst>
                            <p:childTnLst>
                              <p:par>
                                <p:cTn id="107" presetID="10" presetClass="entr" presetSubtype="0" fill="hold" grpId="0" nodeType="clickEffect">
                                  <p:stCondLst>
                                    <p:cond delay="0"/>
                                  </p:stCondLst>
                                  <p:childTnLst>
                                    <p:set>
                                      <p:cBhvr>
                                        <p:cTn id="108" dur="1" fill="hold">
                                          <p:stCondLst>
                                            <p:cond delay="0"/>
                                          </p:stCondLst>
                                        </p:cTn>
                                        <p:tgtEl>
                                          <p:spTgt spid="32">
                                            <p:txEl>
                                              <p:pRg st="0" end="0"/>
                                            </p:txEl>
                                          </p:spTgt>
                                        </p:tgtEl>
                                        <p:attrNameLst>
                                          <p:attrName>style.visibility</p:attrName>
                                        </p:attrNameLst>
                                      </p:cBhvr>
                                      <p:to>
                                        <p:strVal val="visible"/>
                                      </p:to>
                                    </p:set>
                                    <p:animEffect transition="in" filter="fade">
                                      <p:cBhvr>
                                        <p:cTn id="109" dur="500"/>
                                        <p:tgtEl>
                                          <p:spTgt spid="3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10" grpId="0" animBg="1"/>
      <p:bldP spid="8" grpId="0" animBg="1"/>
      <p:bldP spid="9" grpId="0" animBg="1"/>
      <p:bldP spid="17" grpId="0" animBg="1"/>
      <p:bldP spid="27" grpId="0"/>
      <p:bldP spid="26" grpId="0" animBg="1"/>
      <p:bldP spid="29" grpId="0" animBg="1"/>
      <p:bldP spid="31" grpId="0"/>
      <p:bldP spid="32" grpId="0" build="p"/>
      <p:bldP spid="34" grpId="0" uiExpand="1" build="p"/>
      <p:bldP spid="24" grpId="0" animBg="1"/>
      <p:bldP spid="46" grpId="0"/>
      <p:bldP spid="47" grpId="0"/>
      <p:bldP spid="48" grpId="0"/>
      <p:bldP spid="14" grpId="0" animBg="1"/>
      <p:bldP spid="21"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tx1"/>
                </a:solidFill>
                <a:latin typeface="Amazon Ember" charset="0"/>
                <a:ea typeface="Amazon Ember" charset="0"/>
                <a:cs typeface="Amazon Ember" charset="0"/>
              </a:rPr>
              <a:t>Why, and when, do I need a Cloud Operating Model?</a:t>
            </a:r>
          </a:p>
        </p:txBody>
      </p:sp>
      <p:sp>
        <p:nvSpPr>
          <p:cNvPr id="4" name="TextBox 3"/>
          <p:cNvSpPr txBox="1"/>
          <p:nvPr/>
        </p:nvSpPr>
        <p:spPr>
          <a:xfrm>
            <a:off x="457200" y="1110279"/>
            <a:ext cx="3052439" cy="369332"/>
          </a:xfrm>
          <a:prstGeom prst="rect">
            <a:avLst/>
          </a:prstGeom>
          <a:noFill/>
        </p:spPr>
        <p:txBody>
          <a:bodyPr wrap="none" rtlCol="0">
            <a:spAutoFit/>
          </a:bodyPr>
          <a:lstStyle/>
          <a:p>
            <a:r>
              <a:rPr lang="en-US" b="1" dirty="0">
                <a:latin typeface="Amazon Ember" charset="0"/>
                <a:ea typeface="Amazon Ember" charset="0"/>
                <a:cs typeface="Amazon Ember" charset="0"/>
              </a:rPr>
              <a:t>Customers need a COM to:</a:t>
            </a:r>
          </a:p>
        </p:txBody>
      </p:sp>
      <p:sp>
        <p:nvSpPr>
          <p:cNvPr id="5" name="TextBox 4"/>
          <p:cNvSpPr txBox="1"/>
          <p:nvPr/>
        </p:nvSpPr>
        <p:spPr>
          <a:xfrm>
            <a:off x="4946685" y="1110699"/>
            <a:ext cx="4128053" cy="369332"/>
          </a:xfrm>
          <a:prstGeom prst="rect">
            <a:avLst/>
          </a:prstGeom>
          <a:noFill/>
        </p:spPr>
        <p:txBody>
          <a:bodyPr wrap="none" rtlCol="0">
            <a:spAutoFit/>
          </a:bodyPr>
          <a:lstStyle/>
          <a:p>
            <a:r>
              <a:rPr lang="en-US" b="1" dirty="0">
                <a:latin typeface="Amazon Ember" charset="0"/>
                <a:ea typeface="Amazon Ember" charset="0"/>
                <a:cs typeface="Amazon Ember" charset="0"/>
              </a:rPr>
              <a:t>When any of the following required:</a:t>
            </a:r>
          </a:p>
        </p:txBody>
      </p:sp>
      <p:graphicFrame>
        <p:nvGraphicFramePr>
          <p:cNvPr id="6" name="Table 5"/>
          <p:cNvGraphicFramePr>
            <a:graphicFrameLocks noGrp="1"/>
          </p:cNvGraphicFramePr>
          <p:nvPr/>
        </p:nvGraphicFramePr>
        <p:xfrm>
          <a:off x="1078706" y="1647031"/>
          <a:ext cx="3499168" cy="2736543"/>
        </p:xfrm>
        <a:graphic>
          <a:graphicData uri="http://schemas.openxmlformats.org/drawingml/2006/table">
            <a:tbl>
              <a:tblPr firstRow="1" bandRow="1">
                <a:tableStyleId>{2D5ABB26-0587-4C30-8999-92F81FD0307C}</a:tableStyleId>
              </a:tblPr>
              <a:tblGrid>
                <a:gridCol w="3499168">
                  <a:extLst>
                    <a:ext uri="{9D8B030D-6E8A-4147-A177-3AD203B41FA5}">
                      <a16:colId xmlns:a16="http://schemas.microsoft.com/office/drawing/2014/main" val="432350462"/>
                    </a:ext>
                  </a:extLst>
                </a:gridCol>
              </a:tblGrid>
              <a:tr h="947408">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dirty="0">
                          <a:latin typeface="Amazon Ember" charset="0"/>
                          <a:ea typeface="Amazon Ember" charset="0"/>
                          <a:cs typeface="Amazon Ember" charset="0"/>
                        </a:rPr>
                        <a:t>Meet consumer</a:t>
                      </a:r>
                      <a:r>
                        <a:rPr lang="en-US" sz="1600" baseline="0" dirty="0">
                          <a:latin typeface="Amazon Ember" charset="0"/>
                          <a:ea typeface="Amazon Ember" charset="0"/>
                          <a:cs typeface="Amazon Ember" charset="0"/>
                        </a:rPr>
                        <a:t> requirements</a:t>
                      </a:r>
                      <a:endParaRPr lang="en-US" sz="1600" dirty="0">
                        <a:latin typeface="Amazon Ember" charset="0"/>
                        <a:ea typeface="Amazon Ember" charset="0"/>
                        <a:cs typeface="Amazon Ember" charset="0"/>
                      </a:endParaRPr>
                    </a:p>
                    <a:p>
                      <a:endParaRPr lang="en-US" sz="1600" dirty="0">
                        <a:latin typeface="Amazon Ember" charset="0"/>
                        <a:ea typeface="Amazon Ember" charset="0"/>
                        <a:cs typeface="Amazon Ember" charset="0"/>
                      </a:endParaRPr>
                    </a:p>
                    <a:p>
                      <a:endParaRPr lang="en-US" sz="1600" dirty="0">
                        <a:latin typeface="Amazon Ember" charset="0"/>
                        <a:ea typeface="Amazon Ember" charset="0"/>
                        <a:cs typeface="Amazon Ember" charset="0"/>
                      </a:endParaRPr>
                    </a:p>
                    <a:p>
                      <a:r>
                        <a:rPr lang="en-US" sz="1600" dirty="0">
                          <a:latin typeface="Amazon Ember" charset="0"/>
                          <a:ea typeface="Amazon Ember" charset="0"/>
                          <a:cs typeface="Amazon Ember" charset="0"/>
                        </a:rPr>
                        <a:t>Perform value chain mapping</a:t>
                      </a:r>
                    </a:p>
                  </a:txBody>
                  <a:tcPr/>
                </a:tc>
                <a:extLst>
                  <a:ext uri="{0D108BD9-81ED-4DB2-BD59-A6C34878D82A}">
                    <a16:rowId xmlns:a16="http://schemas.microsoft.com/office/drawing/2014/main" val="465085988"/>
                  </a:ext>
                </a:extLst>
              </a:tr>
              <a:tr h="556581">
                <a:tc>
                  <a:txBody>
                    <a:bodyPr/>
                    <a:lstStyle/>
                    <a:p>
                      <a:endParaRPr lang="en-US" sz="1600" dirty="0">
                        <a:latin typeface="Amazon Ember" charset="0"/>
                        <a:ea typeface="Amazon Ember" charset="0"/>
                        <a:cs typeface="Amazon Ember" charset="0"/>
                      </a:endParaRPr>
                    </a:p>
                  </a:txBody>
                  <a:tcPr/>
                </a:tc>
                <a:extLst>
                  <a:ext uri="{0D108BD9-81ED-4DB2-BD59-A6C34878D82A}">
                    <a16:rowId xmlns:a16="http://schemas.microsoft.com/office/drawing/2014/main" val="561281517"/>
                  </a:ext>
                </a:extLst>
              </a:tr>
              <a:tr h="556581">
                <a:tc>
                  <a:txBody>
                    <a:bodyPr/>
                    <a:lstStyle/>
                    <a:p>
                      <a:r>
                        <a:rPr lang="en-US" sz="1600" dirty="0">
                          <a:latin typeface="Amazon Ember" charset="0"/>
                          <a:ea typeface="Amazon Ember" charset="0"/>
                          <a:cs typeface="Amazon Ember" charset="0"/>
                        </a:rPr>
                        <a:t>Perform End-to-End</a:t>
                      </a:r>
                      <a:r>
                        <a:rPr lang="en-US" sz="1600" baseline="0" dirty="0">
                          <a:latin typeface="Amazon Ember" charset="0"/>
                          <a:ea typeface="Amazon Ember" charset="0"/>
                          <a:cs typeface="Amazon Ember" charset="0"/>
                        </a:rPr>
                        <a:t> Service Design</a:t>
                      </a:r>
                      <a:endParaRPr lang="en-US" sz="1600" dirty="0">
                        <a:latin typeface="Amazon Ember" charset="0"/>
                        <a:ea typeface="Amazon Ember" charset="0"/>
                        <a:cs typeface="Amazon Ember" charset="0"/>
                      </a:endParaRPr>
                    </a:p>
                  </a:txBody>
                  <a:tcPr/>
                </a:tc>
                <a:extLst>
                  <a:ext uri="{0D108BD9-81ED-4DB2-BD59-A6C34878D82A}">
                    <a16:rowId xmlns:a16="http://schemas.microsoft.com/office/drawing/2014/main" val="2553100813"/>
                  </a:ext>
                </a:extLst>
              </a:tr>
              <a:tr h="556581">
                <a:tc>
                  <a:txBody>
                    <a:bodyPr/>
                    <a:lstStyle/>
                    <a:p>
                      <a:r>
                        <a:rPr lang="en-US" sz="1600" dirty="0">
                          <a:latin typeface="Amazon Ember" charset="0"/>
                          <a:ea typeface="Amazon Ember" charset="0"/>
                          <a:cs typeface="Amazon Ember" charset="0"/>
                        </a:rPr>
                        <a:t>Assign</a:t>
                      </a:r>
                      <a:r>
                        <a:rPr lang="en-US" sz="1600" baseline="0" dirty="0">
                          <a:latin typeface="Amazon Ember" charset="0"/>
                          <a:ea typeface="Amazon Ember" charset="0"/>
                          <a:cs typeface="Amazon Ember" charset="0"/>
                        </a:rPr>
                        <a:t> </a:t>
                      </a:r>
                      <a:r>
                        <a:rPr lang="en-US" sz="1600" dirty="0">
                          <a:latin typeface="Amazon Ember" charset="0"/>
                          <a:ea typeface="Amazon Ember" charset="0"/>
                          <a:cs typeface="Amazon Ember" charset="0"/>
                        </a:rPr>
                        <a:t>Accountability</a:t>
                      </a:r>
                    </a:p>
                  </a:txBody>
                  <a:tcPr/>
                </a:tc>
                <a:extLst>
                  <a:ext uri="{0D108BD9-81ED-4DB2-BD59-A6C34878D82A}">
                    <a16:rowId xmlns:a16="http://schemas.microsoft.com/office/drawing/2014/main" val="4061716994"/>
                  </a:ext>
                </a:extLst>
              </a:tr>
            </a:tbl>
          </a:graphicData>
        </a:graphic>
      </p:graphicFrame>
      <p:pic>
        <p:nvPicPr>
          <p:cNvPr id="7" name="Picture 6"/>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478283" y="3032241"/>
            <a:ext cx="457200" cy="457200"/>
          </a:xfrm>
          <a:prstGeom prst="rect">
            <a:avLst/>
          </a:prstGeom>
        </p:spPr>
      </p:pic>
      <p:pic>
        <p:nvPicPr>
          <p:cNvPr id="8" name="Picture 7"/>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533263" y="1593483"/>
            <a:ext cx="457200" cy="457200"/>
          </a:xfrm>
          <a:prstGeom prst="rect">
            <a:avLst/>
          </a:prstGeom>
        </p:spPr>
      </p:pic>
      <p:pic>
        <p:nvPicPr>
          <p:cNvPr id="9" name="Picture 8"/>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574207" y="2328863"/>
            <a:ext cx="457200" cy="457200"/>
          </a:xfrm>
          <a:prstGeom prst="rect">
            <a:avLst/>
          </a:prstGeom>
        </p:spPr>
      </p:pic>
      <p:pic>
        <p:nvPicPr>
          <p:cNvPr id="10" name="Picture 9"/>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457200" y="3765254"/>
            <a:ext cx="457200" cy="457200"/>
          </a:xfrm>
          <a:prstGeom prst="rect">
            <a:avLst/>
          </a:prstGeom>
        </p:spPr>
      </p:pic>
      <p:graphicFrame>
        <p:nvGraphicFramePr>
          <p:cNvPr id="11" name="Table 10"/>
          <p:cNvGraphicFramePr>
            <a:graphicFrameLocks noGrp="1"/>
          </p:cNvGraphicFramePr>
          <p:nvPr/>
        </p:nvGraphicFramePr>
        <p:xfrm>
          <a:off x="5598228" y="1647030"/>
          <a:ext cx="3326524" cy="2724944"/>
        </p:xfrm>
        <a:graphic>
          <a:graphicData uri="http://schemas.openxmlformats.org/drawingml/2006/table">
            <a:tbl>
              <a:tblPr firstRow="1" bandRow="1">
                <a:tableStyleId>{2D5ABB26-0587-4C30-8999-92F81FD0307C}</a:tableStyleId>
              </a:tblPr>
              <a:tblGrid>
                <a:gridCol w="3326524">
                  <a:extLst>
                    <a:ext uri="{9D8B030D-6E8A-4147-A177-3AD203B41FA5}">
                      <a16:colId xmlns:a16="http://schemas.microsoft.com/office/drawing/2014/main" val="432350462"/>
                    </a:ext>
                  </a:extLst>
                </a:gridCol>
              </a:tblGrid>
              <a:tr h="681236">
                <a:tc>
                  <a:txBody>
                    <a:bodyPr/>
                    <a:lstStyle/>
                    <a:p>
                      <a:r>
                        <a:rPr lang="en-US" sz="1600" dirty="0">
                          <a:latin typeface="Amazon Ember" charset="0"/>
                          <a:ea typeface="Amazon Ember" charset="0"/>
                          <a:cs typeface="Amazon Ember" charset="0"/>
                        </a:rPr>
                        <a:t>‘Production’ workload support</a:t>
                      </a:r>
                    </a:p>
                  </a:txBody>
                  <a:tcPr/>
                </a:tc>
                <a:extLst>
                  <a:ext uri="{0D108BD9-81ED-4DB2-BD59-A6C34878D82A}">
                    <a16:rowId xmlns:a16="http://schemas.microsoft.com/office/drawing/2014/main" val="465085988"/>
                  </a:ext>
                </a:extLst>
              </a:tr>
              <a:tr h="681236">
                <a:tc>
                  <a:txBody>
                    <a:bodyPr/>
                    <a:lstStyle/>
                    <a:p>
                      <a:r>
                        <a:rPr lang="en-US" sz="1600" dirty="0">
                          <a:latin typeface="Amazon Ember" charset="0"/>
                          <a:ea typeface="Amazon Ember" charset="0"/>
                          <a:cs typeface="Amazon Ember" charset="0"/>
                        </a:rPr>
                        <a:t>Regulatory Compliance</a:t>
                      </a:r>
                    </a:p>
                  </a:txBody>
                  <a:tcPr/>
                </a:tc>
                <a:extLst>
                  <a:ext uri="{0D108BD9-81ED-4DB2-BD59-A6C34878D82A}">
                    <a16:rowId xmlns:a16="http://schemas.microsoft.com/office/drawing/2014/main" val="561281517"/>
                  </a:ext>
                </a:extLst>
              </a:tr>
              <a:tr h="681236">
                <a:tc>
                  <a:txBody>
                    <a:bodyPr/>
                    <a:lstStyle/>
                    <a:p>
                      <a:r>
                        <a:rPr lang="en-US" sz="1600" dirty="0">
                          <a:latin typeface="Amazon Ember" charset="0"/>
                          <a:ea typeface="Amazon Ember" charset="0"/>
                          <a:cs typeface="Amazon Ember" charset="0"/>
                        </a:rPr>
                        <a:t>Formal</a:t>
                      </a:r>
                      <a:r>
                        <a:rPr lang="en-US" sz="1600" baseline="0" dirty="0">
                          <a:latin typeface="Amazon Ember" charset="0"/>
                          <a:ea typeface="Amazon Ember" charset="0"/>
                          <a:cs typeface="Amazon Ember" charset="0"/>
                        </a:rPr>
                        <a:t> support relationship</a:t>
                      </a:r>
                      <a:endParaRPr lang="en-US" sz="1600" dirty="0">
                        <a:latin typeface="Amazon Ember" charset="0"/>
                        <a:ea typeface="Amazon Ember" charset="0"/>
                        <a:cs typeface="Amazon Ember" charset="0"/>
                      </a:endParaRPr>
                    </a:p>
                  </a:txBody>
                  <a:tcPr/>
                </a:tc>
                <a:extLst>
                  <a:ext uri="{0D108BD9-81ED-4DB2-BD59-A6C34878D82A}">
                    <a16:rowId xmlns:a16="http://schemas.microsoft.com/office/drawing/2014/main" val="2553100813"/>
                  </a:ext>
                </a:extLst>
              </a:tr>
              <a:tr h="681236">
                <a:tc>
                  <a:txBody>
                    <a:bodyPr/>
                    <a:lstStyle/>
                    <a:p>
                      <a:r>
                        <a:rPr lang="en-US" sz="1600" dirty="0">
                          <a:latin typeface="Amazon Ember" charset="0"/>
                          <a:ea typeface="Amazon Ember" charset="0"/>
                          <a:cs typeface="Amazon Ember" charset="0"/>
                        </a:rPr>
                        <a:t>Migration</a:t>
                      </a:r>
                      <a:r>
                        <a:rPr lang="en-US" sz="1600" baseline="0" dirty="0">
                          <a:latin typeface="Amazon Ember" charset="0"/>
                          <a:ea typeface="Amazon Ember" charset="0"/>
                          <a:cs typeface="Amazon Ember" charset="0"/>
                        </a:rPr>
                        <a:t> of on-prem applications</a:t>
                      </a:r>
                      <a:endParaRPr lang="en-US" sz="1600" dirty="0">
                        <a:latin typeface="Amazon Ember" charset="0"/>
                        <a:ea typeface="Amazon Ember" charset="0"/>
                        <a:cs typeface="Amazon Ember" charset="0"/>
                      </a:endParaRPr>
                    </a:p>
                  </a:txBody>
                  <a:tcPr/>
                </a:tc>
                <a:extLst>
                  <a:ext uri="{0D108BD9-81ED-4DB2-BD59-A6C34878D82A}">
                    <a16:rowId xmlns:a16="http://schemas.microsoft.com/office/drawing/2014/main" val="4061716994"/>
                  </a:ext>
                </a:extLst>
              </a:tr>
            </a:tbl>
          </a:graphicData>
        </a:graphic>
      </p:graphicFrame>
      <p:pic>
        <p:nvPicPr>
          <p:cNvPr id="12" name="Picture 11"/>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5046432" y="2367582"/>
            <a:ext cx="457200" cy="457200"/>
          </a:xfrm>
          <a:prstGeom prst="rect">
            <a:avLst/>
          </a:prstGeom>
        </p:spPr>
      </p:pic>
      <p:pic>
        <p:nvPicPr>
          <p:cNvPr id="13" name="Picture 12"/>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5046432" y="3028730"/>
            <a:ext cx="457200" cy="457200"/>
          </a:xfrm>
          <a:prstGeom prst="rect">
            <a:avLst/>
          </a:prstGeom>
        </p:spPr>
      </p:pic>
      <p:pic>
        <p:nvPicPr>
          <p:cNvPr id="14" name="Picture 13"/>
          <p:cNvPicPr>
            <a:picLocks noChangeAspect="1"/>
          </p:cNvPicPr>
          <p:nvPr/>
        </p:nvPicPr>
        <p:blipFill>
          <a:blip r:embed="rId9" cstate="hqprint">
            <a:extLst>
              <a:ext uri="{28A0092B-C50C-407E-A947-70E740481C1C}">
                <a14:useLocalDpi xmlns:a14="http://schemas.microsoft.com/office/drawing/2010/main" val="0"/>
              </a:ext>
            </a:extLst>
          </a:blip>
          <a:stretch>
            <a:fillRect/>
          </a:stretch>
        </p:blipFill>
        <p:spPr>
          <a:xfrm>
            <a:off x="5046432" y="1647793"/>
            <a:ext cx="457200" cy="457200"/>
          </a:xfrm>
          <a:prstGeom prst="rect">
            <a:avLst/>
          </a:prstGeom>
        </p:spPr>
      </p:pic>
      <p:pic>
        <p:nvPicPr>
          <p:cNvPr id="15" name="Picture 14"/>
          <p:cNvPicPr>
            <a:picLocks noChangeAspect="1"/>
          </p:cNvPicPr>
          <p:nvPr/>
        </p:nvPicPr>
        <p:blipFill>
          <a:blip r:embed="rId10" cstate="hqprint">
            <a:extLst>
              <a:ext uri="{28A0092B-C50C-407E-A947-70E740481C1C}">
                <a14:useLocalDpi xmlns:a14="http://schemas.microsoft.com/office/drawing/2010/main" val="0"/>
              </a:ext>
            </a:extLst>
          </a:blip>
          <a:stretch>
            <a:fillRect/>
          </a:stretch>
        </p:blipFill>
        <p:spPr>
          <a:xfrm>
            <a:off x="5046432" y="3658347"/>
            <a:ext cx="457200" cy="457200"/>
          </a:xfrm>
          <a:prstGeom prst="rect">
            <a:avLst/>
          </a:prstGeom>
        </p:spPr>
      </p:pic>
    </p:spTree>
    <p:extLst>
      <p:ext uri="{BB962C8B-B14F-4D97-AF65-F5344CB8AC3E}">
        <p14:creationId xmlns:p14="http://schemas.microsoft.com/office/powerpoint/2010/main" val="38618936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hape 156">
            <a:extLst>
              <a:ext uri="{FF2B5EF4-FFF2-40B4-BE49-F238E27FC236}">
                <a16:creationId xmlns:a16="http://schemas.microsoft.com/office/drawing/2014/main" id="{FF8F5121-385C-7B4C-97E3-B410FC93A5AC}"/>
              </a:ext>
            </a:extLst>
          </p:cNvPr>
          <p:cNvSpPr txBox="1"/>
          <p:nvPr/>
        </p:nvSpPr>
        <p:spPr>
          <a:xfrm>
            <a:off x="256552" y="2601"/>
            <a:ext cx="6858000" cy="514500"/>
          </a:xfrm>
          <a:prstGeom prst="rect">
            <a:avLst/>
          </a:prstGeom>
          <a:noFill/>
          <a:ln>
            <a:noFill/>
          </a:ln>
        </p:spPr>
        <p:txBody>
          <a:bodyPr wrap="square" lIns="91425" tIns="45700" rIns="91425" bIns="45700" anchor="t" anchorCtr="0">
            <a:noAutofit/>
          </a:bodyPr>
          <a:lstStyle/>
          <a:p>
            <a:pPr lvl="0">
              <a:buClr>
                <a:srgbClr val="000000"/>
              </a:buClr>
              <a:buSzPts val="1100"/>
            </a:pPr>
            <a:r>
              <a:rPr lang="en" sz="2800" b="1" dirty="0">
                <a:latin typeface="Amazon Ember" panose="020B0603020204020204" pitchFamily="34" charset="0"/>
                <a:ea typeface="Amazon Ember" panose="020B0603020204020204" pitchFamily="34" charset="0"/>
                <a:cs typeface="Amazon Ember" panose="020B0603020204020204" pitchFamily="34" charset="0"/>
                <a:sym typeface="Oxygen"/>
              </a:rPr>
              <a:t>What is an Operating Model?</a:t>
            </a:r>
          </a:p>
        </p:txBody>
      </p:sp>
      <p:grpSp>
        <p:nvGrpSpPr>
          <p:cNvPr id="65" name="Group 64">
            <a:extLst>
              <a:ext uri="{FF2B5EF4-FFF2-40B4-BE49-F238E27FC236}">
                <a16:creationId xmlns:a16="http://schemas.microsoft.com/office/drawing/2014/main" id="{B7C06C17-B1DE-D54C-A413-3B42528FB503}"/>
              </a:ext>
            </a:extLst>
          </p:cNvPr>
          <p:cNvGrpSpPr/>
          <p:nvPr/>
        </p:nvGrpSpPr>
        <p:grpSpPr>
          <a:xfrm rot="405359">
            <a:off x="4016754" y="1612062"/>
            <a:ext cx="2961034" cy="2971800"/>
            <a:chOff x="843294" y="1474213"/>
            <a:chExt cx="1993802" cy="2001052"/>
          </a:xfrm>
        </p:grpSpPr>
        <p:sp>
          <p:nvSpPr>
            <p:cNvPr id="66" name="Circular Arrow 65">
              <a:extLst>
                <a:ext uri="{FF2B5EF4-FFF2-40B4-BE49-F238E27FC236}">
                  <a16:creationId xmlns:a16="http://schemas.microsoft.com/office/drawing/2014/main" id="{344701BB-5E7E-F74A-A58C-C919826B0A58}"/>
                </a:ext>
              </a:extLst>
            </p:cNvPr>
            <p:cNvSpPr/>
            <p:nvPr/>
          </p:nvSpPr>
          <p:spPr>
            <a:xfrm>
              <a:off x="843294" y="1474213"/>
              <a:ext cx="1993802" cy="1993802"/>
            </a:xfrm>
            <a:prstGeom prst="circularArrow">
              <a:avLst>
                <a:gd name="adj1" fmla="val 1095"/>
                <a:gd name="adj2" fmla="val 419220"/>
                <a:gd name="adj3" fmla="val 21040863"/>
                <a:gd name="adj4" fmla="val 10800000"/>
                <a:gd name="adj5" fmla="val 4067"/>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67" name="Circular Arrow 66">
              <a:extLst>
                <a:ext uri="{FF2B5EF4-FFF2-40B4-BE49-F238E27FC236}">
                  <a16:creationId xmlns:a16="http://schemas.microsoft.com/office/drawing/2014/main" id="{1D92E5CE-8CD4-D540-8E01-0D40F87FB7D9}"/>
                </a:ext>
              </a:extLst>
            </p:cNvPr>
            <p:cNvSpPr/>
            <p:nvPr/>
          </p:nvSpPr>
          <p:spPr>
            <a:xfrm rot="10800000">
              <a:off x="843294" y="1481463"/>
              <a:ext cx="1993802" cy="1993802"/>
            </a:xfrm>
            <a:prstGeom prst="circularArrow">
              <a:avLst>
                <a:gd name="adj1" fmla="val 1095"/>
                <a:gd name="adj2" fmla="val 419220"/>
                <a:gd name="adj3" fmla="val 21040863"/>
                <a:gd name="adj4" fmla="val 10800000"/>
                <a:gd name="adj5" fmla="val 4067"/>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grpSp>
      <p:grpSp>
        <p:nvGrpSpPr>
          <p:cNvPr id="64" name="Group 63">
            <a:extLst>
              <a:ext uri="{FF2B5EF4-FFF2-40B4-BE49-F238E27FC236}">
                <a16:creationId xmlns:a16="http://schemas.microsoft.com/office/drawing/2014/main" id="{1C72CEFD-4897-AE4C-8CC5-47A8A6B9A4B5}"/>
              </a:ext>
            </a:extLst>
          </p:cNvPr>
          <p:cNvGrpSpPr/>
          <p:nvPr/>
        </p:nvGrpSpPr>
        <p:grpSpPr>
          <a:xfrm rot="430698">
            <a:off x="2352703" y="1606679"/>
            <a:ext cx="2961035" cy="2971800"/>
            <a:chOff x="843294" y="1474213"/>
            <a:chExt cx="1993802" cy="2001052"/>
          </a:xfrm>
          <a:solidFill>
            <a:schemeClr val="accent6"/>
          </a:solidFill>
        </p:grpSpPr>
        <p:sp>
          <p:nvSpPr>
            <p:cNvPr id="52" name="Circular Arrow 51">
              <a:extLst>
                <a:ext uri="{FF2B5EF4-FFF2-40B4-BE49-F238E27FC236}">
                  <a16:creationId xmlns:a16="http://schemas.microsoft.com/office/drawing/2014/main" id="{9D116606-1458-A543-BD85-B81068C95C09}"/>
                </a:ext>
              </a:extLst>
            </p:cNvPr>
            <p:cNvSpPr/>
            <p:nvPr/>
          </p:nvSpPr>
          <p:spPr>
            <a:xfrm>
              <a:off x="843294" y="1474213"/>
              <a:ext cx="1993802" cy="1993802"/>
            </a:xfrm>
            <a:prstGeom prst="circularArrow">
              <a:avLst>
                <a:gd name="adj1" fmla="val 1095"/>
                <a:gd name="adj2" fmla="val 419220"/>
                <a:gd name="adj3" fmla="val 21040863"/>
                <a:gd name="adj4" fmla="val 10800000"/>
                <a:gd name="adj5" fmla="val 4067"/>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62" name="Circular Arrow 61">
              <a:extLst>
                <a:ext uri="{FF2B5EF4-FFF2-40B4-BE49-F238E27FC236}">
                  <a16:creationId xmlns:a16="http://schemas.microsoft.com/office/drawing/2014/main" id="{557A1DF5-321E-6542-B64E-E97FF69832A9}"/>
                </a:ext>
              </a:extLst>
            </p:cNvPr>
            <p:cNvSpPr/>
            <p:nvPr/>
          </p:nvSpPr>
          <p:spPr>
            <a:xfrm rot="10800000">
              <a:off x="843294" y="1481463"/>
              <a:ext cx="1993802" cy="1993802"/>
            </a:xfrm>
            <a:prstGeom prst="circularArrow">
              <a:avLst>
                <a:gd name="adj1" fmla="val 1095"/>
                <a:gd name="adj2" fmla="val 419220"/>
                <a:gd name="adj3" fmla="val 21040863"/>
                <a:gd name="adj4" fmla="val 10800000"/>
                <a:gd name="adj5" fmla="val 4067"/>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grpSp>
      <p:sp>
        <p:nvSpPr>
          <p:cNvPr id="70" name="TextBox 69">
            <a:extLst>
              <a:ext uri="{FF2B5EF4-FFF2-40B4-BE49-F238E27FC236}">
                <a16:creationId xmlns:a16="http://schemas.microsoft.com/office/drawing/2014/main" id="{BB13C7C8-2B87-A94F-8332-20CD2C0E9FB7}"/>
              </a:ext>
            </a:extLst>
          </p:cNvPr>
          <p:cNvSpPr txBox="1"/>
          <p:nvPr/>
        </p:nvSpPr>
        <p:spPr>
          <a:xfrm>
            <a:off x="2522054" y="1166752"/>
            <a:ext cx="1860550" cy="523220"/>
          </a:xfrm>
          <a:prstGeom prst="rect">
            <a:avLst/>
          </a:prstGeom>
          <a:noFill/>
        </p:spPr>
        <p:txBody>
          <a:bodyPr wrap="square" rtlCol="0">
            <a:spAutoFit/>
          </a:bodyPr>
          <a:lstStyle/>
          <a:p>
            <a:pPr algn="r"/>
            <a:r>
              <a:rPr lang="en-US" sz="1400" b="1" dirty="0">
                <a:latin typeface="Amazon Ember" panose="020B0603020204020204" pitchFamily="34" charset="0"/>
                <a:ea typeface="Amazon Ember" panose="020B0603020204020204" pitchFamily="34" charset="0"/>
                <a:cs typeface="Amazon Ember" panose="020B0603020204020204" pitchFamily="34" charset="0"/>
              </a:rPr>
              <a:t>Business</a:t>
            </a:r>
          </a:p>
          <a:p>
            <a:pPr algn="r"/>
            <a:r>
              <a:rPr lang="en-US" sz="1400" dirty="0">
                <a:latin typeface="Amazon Ember" panose="020B0603020204020204" pitchFamily="34" charset="0"/>
                <a:ea typeface="Amazon Ember" panose="020B0603020204020204" pitchFamily="34" charset="0"/>
                <a:cs typeface="Amazon Ember" panose="020B0603020204020204" pitchFamily="34" charset="0"/>
              </a:rPr>
              <a:t>Operating Model</a:t>
            </a:r>
          </a:p>
        </p:txBody>
      </p:sp>
      <p:sp>
        <p:nvSpPr>
          <p:cNvPr id="71" name="TextBox 70">
            <a:extLst>
              <a:ext uri="{FF2B5EF4-FFF2-40B4-BE49-F238E27FC236}">
                <a16:creationId xmlns:a16="http://schemas.microsoft.com/office/drawing/2014/main" id="{F787C7BF-E6E8-E64F-BD49-D85DA749F1A1}"/>
              </a:ext>
            </a:extLst>
          </p:cNvPr>
          <p:cNvSpPr txBox="1"/>
          <p:nvPr/>
        </p:nvSpPr>
        <p:spPr>
          <a:xfrm>
            <a:off x="4940453" y="1166752"/>
            <a:ext cx="1860550" cy="523220"/>
          </a:xfrm>
          <a:prstGeom prst="rect">
            <a:avLst/>
          </a:prstGeom>
          <a:noFill/>
        </p:spPr>
        <p:txBody>
          <a:bodyPr wrap="square" rtlCol="0">
            <a:spAutoFit/>
          </a:bodyPr>
          <a:lstStyle/>
          <a:p>
            <a:r>
              <a:rPr lang="en-US" sz="140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IT</a:t>
            </a:r>
          </a:p>
          <a:p>
            <a:r>
              <a:rPr lang="en-US" sz="1400" dirty="0">
                <a:latin typeface="Amazon Ember" panose="020B0603020204020204" pitchFamily="34" charset="0"/>
                <a:ea typeface="Amazon Ember" panose="020B0603020204020204" pitchFamily="34" charset="0"/>
                <a:cs typeface="Amazon Ember" panose="020B0603020204020204" pitchFamily="34" charset="0"/>
              </a:rPr>
              <a:t>Operating Model</a:t>
            </a:r>
          </a:p>
        </p:txBody>
      </p:sp>
      <p:grpSp>
        <p:nvGrpSpPr>
          <p:cNvPr id="3" name="Group 2">
            <a:extLst>
              <a:ext uri="{FF2B5EF4-FFF2-40B4-BE49-F238E27FC236}">
                <a16:creationId xmlns:a16="http://schemas.microsoft.com/office/drawing/2014/main" id="{AF051D9B-0985-914F-A708-ECFC01453A68}"/>
              </a:ext>
            </a:extLst>
          </p:cNvPr>
          <p:cNvGrpSpPr/>
          <p:nvPr/>
        </p:nvGrpSpPr>
        <p:grpSpPr>
          <a:xfrm>
            <a:off x="5211194" y="1868164"/>
            <a:ext cx="685800" cy="789897"/>
            <a:chOff x="5028314" y="1401176"/>
            <a:chExt cx="685800" cy="789897"/>
          </a:xfrm>
        </p:grpSpPr>
        <p:pic>
          <p:nvPicPr>
            <p:cNvPr id="43" name="Picture 42">
              <a:extLst>
                <a:ext uri="{FF2B5EF4-FFF2-40B4-BE49-F238E27FC236}">
                  <a16:creationId xmlns:a16="http://schemas.microsoft.com/office/drawing/2014/main" id="{14CA36D7-72A1-FE48-9E44-A0C148BEAB3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074034" y="1401176"/>
              <a:ext cx="594360" cy="594360"/>
            </a:xfrm>
            <a:prstGeom prst="rect">
              <a:avLst/>
            </a:prstGeom>
          </p:spPr>
        </p:pic>
        <p:sp>
          <p:nvSpPr>
            <p:cNvPr id="8" name="TextBox 7">
              <a:extLst>
                <a:ext uri="{FF2B5EF4-FFF2-40B4-BE49-F238E27FC236}">
                  <a16:creationId xmlns:a16="http://schemas.microsoft.com/office/drawing/2014/main" id="{31971DA7-DA50-9649-95EB-976C151E327D}"/>
                </a:ext>
              </a:extLst>
            </p:cNvPr>
            <p:cNvSpPr txBox="1"/>
            <p:nvPr/>
          </p:nvSpPr>
          <p:spPr>
            <a:xfrm>
              <a:off x="5028314" y="1883296"/>
              <a:ext cx="685800" cy="307777"/>
            </a:xfrm>
            <a:prstGeom prst="rect">
              <a:avLst/>
            </a:prstGeom>
            <a:noFill/>
          </p:spPr>
          <p:txBody>
            <a:bodyPr wrap="square" rtlCol="0">
              <a:spAutoFit/>
            </a:bodyPr>
            <a:lstStyle/>
            <a:p>
              <a:pPr algn="ctr"/>
              <a:r>
                <a:rPr lang="en-US" sz="700" b="1" dirty="0">
                  <a:latin typeface="Amazon Ember" panose="020B0603020204020204" pitchFamily="34" charset="0"/>
                  <a:ea typeface="Amazon Ember" panose="020B0603020204020204" pitchFamily="34" charset="0"/>
                  <a:cs typeface="Amazon Ember" panose="020B0603020204020204" pitchFamily="34" charset="0"/>
                </a:rPr>
                <a:t>Technology</a:t>
              </a:r>
            </a:p>
            <a:p>
              <a:pPr algn="ctr"/>
              <a:r>
                <a:rPr lang="en-US" sz="700" b="1" dirty="0">
                  <a:latin typeface="Amazon Ember" panose="020B0603020204020204" pitchFamily="34" charset="0"/>
                  <a:ea typeface="Amazon Ember" panose="020B0603020204020204" pitchFamily="34" charset="0"/>
                  <a:cs typeface="Amazon Ember" panose="020B0603020204020204" pitchFamily="34" charset="0"/>
                </a:rPr>
                <a:t>Capabilities</a:t>
              </a:r>
            </a:p>
          </p:txBody>
        </p:sp>
      </p:grpSp>
      <p:grpSp>
        <p:nvGrpSpPr>
          <p:cNvPr id="69" name="Group 68">
            <a:extLst>
              <a:ext uri="{FF2B5EF4-FFF2-40B4-BE49-F238E27FC236}">
                <a16:creationId xmlns:a16="http://schemas.microsoft.com/office/drawing/2014/main" id="{DCD56C20-4ED4-E649-B79E-697566EE3D9C}"/>
              </a:ext>
            </a:extLst>
          </p:cNvPr>
          <p:cNvGrpSpPr/>
          <p:nvPr/>
        </p:nvGrpSpPr>
        <p:grpSpPr>
          <a:xfrm>
            <a:off x="6037326" y="2738208"/>
            <a:ext cx="685800" cy="804929"/>
            <a:chOff x="6037326" y="2800728"/>
            <a:chExt cx="685800" cy="804929"/>
          </a:xfrm>
        </p:grpSpPr>
        <p:pic>
          <p:nvPicPr>
            <p:cNvPr id="47" name="Picture 46">
              <a:extLst>
                <a:ext uri="{FF2B5EF4-FFF2-40B4-BE49-F238E27FC236}">
                  <a16:creationId xmlns:a16="http://schemas.microsoft.com/office/drawing/2014/main" id="{77CA4CF2-6C80-4E49-88E5-A2160E3E3346}"/>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flipH="1">
              <a:off x="6083046" y="2800728"/>
              <a:ext cx="594360" cy="594360"/>
            </a:xfrm>
            <a:prstGeom prst="rect">
              <a:avLst/>
            </a:prstGeom>
          </p:spPr>
        </p:pic>
        <p:sp>
          <p:nvSpPr>
            <p:cNvPr id="31" name="TextBox 30">
              <a:extLst>
                <a:ext uri="{FF2B5EF4-FFF2-40B4-BE49-F238E27FC236}">
                  <a16:creationId xmlns:a16="http://schemas.microsoft.com/office/drawing/2014/main" id="{AA8DCB46-93B1-6443-A5EE-54A27F23533E}"/>
                </a:ext>
              </a:extLst>
            </p:cNvPr>
            <p:cNvSpPr txBox="1"/>
            <p:nvPr/>
          </p:nvSpPr>
          <p:spPr>
            <a:xfrm>
              <a:off x="6037326" y="3297880"/>
              <a:ext cx="685800" cy="307777"/>
            </a:xfrm>
            <a:prstGeom prst="rect">
              <a:avLst/>
            </a:prstGeom>
            <a:noFill/>
          </p:spPr>
          <p:txBody>
            <a:bodyPr wrap="square" rtlCol="0">
              <a:spAutoFit/>
            </a:bodyPr>
            <a:lstStyle/>
            <a:p>
              <a:pPr algn="ctr"/>
              <a:r>
                <a:rPr lang="en-US" sz="700" b="1" dirty="0">
                  <a:latin typeface="Amazon Ember" panose="020B0603020204020204" pitchFamily="34" charset="0"/>
                  <a:ea typeface="Amazon Ember" panose="020B0603020204020204" pitchFamily="34" charset="0"/>
                  <a:cs typeface="Amazon Ember" panose="020B0603020204020204" pitchFamily="34" charset="0"/>
                </a:rPr>
                <a:t>Technology</a:t>
              </a:r>
            </a:p>
            <a:p>
              <a:pPr algn="ctr"/>
              <a:r>
                <a:rPr lang="en-US" sz="700" b="1" dirty="0">
                  <a:latin typeface="Amazon Ember" panose="020B0603020204020204" pitchFamily="34" charset="0"/>
                  <a:ea typeface="Amazon Ember" panose="020B0603020204020204" pitchFamily="34" charset="0"/>
                  <a:cs typeface="Amazon Ember" panose="020B0603020204020204" pitchFamily="34" charset="0"/>
                </a:rPr>
                <a:t>Processes</a:t>
              </a:r>
            </a:p>
          </p:txBody>
        </p:sp>
      </p:grpSp>
      <p:grpSp>
        <p:nvGrpSpPr>
          <p:cNvPr id="6" name="Group 5">
            <a:extLst>
              <a:ext uri="{FF2B5EF4-FFF2-40B4-BE49-F238E27FC236}">
                <a16:creationId xmlns:a16="http://schemas.microsoft.com/office/drawing/2014/main" id="{DA5C452F-2A7B-1443-9F8C-E2FCD0D3B18D}"/>
              </a:ext>
            </a:extLst>
          </p:cNvPr>
          <p:cNvGrpSpPr/>
          <p:nvPr/>
        </p:nvGrpSpPr>
        <p:grpSpPr>
          <a:xfrm>
            <a:off x="5162783" y="3597838"/>
            <a:ext cx="685800" cy="836625"/>
            <a:chOff x="4979903" y="3311933"/>
            <a:chExt cx="685800" cy="836625"/>
          </a:xfrm>
        </p:grpSpPr>
        <p:pic>
          <p:nvPicPr>
            <p:cNvPr id="39" name="Picture 38">
              <a:extLst>
                <a:ext uri="{FF2B5EF4-FFF2-40B4-BE49-F238E27FC236}">
                  <a16:creationId xmlns:a16="http://schemas.microsoft.com/office/drawing/2014/main" id="{71DD28B5-5178-B343-B0EF-24707752D7B3}"/>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017210" y="3311933"/>
              <a:ext cx="594360" cy="594360"/>
            </a:xfrm>
            <a:prstGeom prst="rect">
              <a:avLst/>
            </a:prstGeom>
          </p:spPr>
        </p:pic>
        <p:sp>
          <p:nvSpPr>
            <p:cNvPr id="24" name="TextBox 23">
              <a:extLst>
                <a:ext uri="{FF2B5EF4-FFF2-40B4-BE49-F238E27FC236}">
                  <a16:creationId xmlns:a16="http://schemas.microsoft.com/office/drawing/2014/main" id="{0A630531-8EE2-D447-B7F5-764BBB702D2B}"/>
                </a:ext>
              </a:extLst>
            </p:cNvPr>
            <p:cNvSpPr txBox="1"/>
            <p:nvPr/>
          </p:nvSpPr>
          <p:spPr>
            <a:xfrm>
              <a:off x="4979903" y="3840781"/>
              <a:ext cx="685800" cy="307777"/>
            </a:xfrm>
            <a:prstGeom prst="rect">
              <a:avLst/>
            </a:prstGeom>
            <a:noFill/>
          </p:spPr>
          <p:txBody>
            <a:bodyPr wrap="square" rtlCol="0">
              <a:spAutoFit/>
            </a:bodyPr>
            <a:lstStyle/>
            <a:p>
              <a:pPr algn="ctr"/>
              <a:r>
                <a:rPr lang="en-US" sz="700" b="1" dirty="0">
                  <a:latin typeface="Amazon Ember" panose="020B0603020204020204" pitchFamily="34" charset="0"/>
                  <a:ea typeface="Amazon Ember" panose="020B0603020204020204" pitchFamily="34" charset="0"/>
                  <a:cs typeface="Amazon Ember" panose="020B0603020204020204" pitchFamily="34" charset="0"/>
                </a:rPr>
                <a:t>Technology</a:t>
              </a:r>
            </a:p>
            <a:p>
              <a:pPr algn="ctr"/>
              <a:r>
                <a:rPr lang="en-US" sz="700" b="1" dirty="0">
                  <a:latin typeface="Amazon Ember" panose="020B0603020204020204" pitchFamily="34" charset="0"/>
                  <a:ea typeface="Amazon Ember" panose="020B0603020204020204" pitchFamily="34" charset="0"/>
                  <a:cs typeface="Amazon Ember" panose="020B0603020204020204" pitchFamily="34" charset="0"/>
                </a:rPr>
                <a:t>Workforce</a:t>
              </a:r>
            </a:p>
          </p:txBody>
        </p:sp>
      </p:grpSp>
      <p:grpSp>
        <p:nvGrpSpPr>
          <p:cNvPr id="4" name="Group 3">
            <a:extLst>
              <a:ext uri="{FF2B5EF4-FFF2-40B4-BE49-F238E27FC236}">
                <a16:creationId xmlns:a16="http://schemas.microsoft.com/office/drawing/2014/main" id="{BCAF18C6-158F-344B-BAB2-121FB8557077}"/>
              </a:ext>
            </a:extLst>
          </p:cNvPr>
          <p:cNvGrpSpPr/>
          <p:nvPr/>
        </p:nvGrpSpPr>
        <p:grpSpPr>
          <a:xfrm>
            <a:off x="3490319" y="3610339"/>
            <a:ext cx="685800" cy="824124"/>
            <a:chOff x="3307439" y="3324434"/>
            <a:chExt cx="685800" cy="824124"/>
          </a:xfrm>
        </p:grpSpPr>
        <p:pic>
          <p:nvPicPr>
            <p:cNvPr id="29" name="Picture 28">
              <a:extLst>
                <a:ext uri="{FF2B5EF4-FFF2-40B4-BE49-F238E27FC236}">
                  <a16:creationId xmlns:a16="http://schemas.microsoft.com/office/drawing/2014/main" id="{075A2DEC-A56C-B348-8F5F-D0847076E2F9}"/>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flipH="1">
              <a:off x="3353160" y="3324434"/>
              <a:ext cx="594360" cy="594360"/>
            </a:xfrm>
            <a:prstGeom prst="rect">
              <a:avLst/>
            </a:prstGeom>
          </p:spPr>
        </p:pic>
        <p:sp>
          <p:nvSpPr>
            <p:cNvPr id="25" name="TextBox 24">
              <a:extLst>
                <a:ext uri="{FF2B5EF4-FFF2-40B4-BE49-F238E27FC236}">
                  <a16:creationId xmlns:a16="http://schemas.microsoft.com/office/drawing/2014/main" id="{8797AE87-CD42-0B4D-AD0B-C181CF01AACA}"/>
                </a:ext>
              </a:extLst>
            </p:cNvPr>
            <p:cNvSpPr txBox="1"/>
            <p:nvPr/>
          </p:nvSpPr>
          <p:spPr>
            <a:xfrm>
              <a:off x="3307439" y="3840781"/>
              <a:ext cx="685800" cy="307777"/>
            </a:xfrm>
            <a:prstGeom prst="rect">
              <a:avLst/>
            </a:prstGeom>
            <a:noFill/>
          </p:spPr>
          <p:txBody>
            <a:bodyPr wrap="square" rtlCol="0">
              <a:spAutoFit/>
            </a:bodyPr>
            <a:lstStyle/>
            <a:p>
              <a:pPr algn="ctr"/>
              <a:r>
                <a:rPr lang="en-US" sz="700" b="1" dirty="0">
                  <a:latin typeface="Amazon Ember" panose="020B0603020204020204" pitchFamily="34" charset="0"/>
                  <a:ea typeface="Amazon Ember" panose="020B0603020204020204" pitchFamily="34" charset="0"/>
                  <a:cs typeface="Amazon Ember" panose="020B0603020204020204" pitchFamily="34" charset="0"/>
                </a:rPr>
                <a:t>Business</a:t>
              </a:r>
            </a:p>
            <a:p>
              <a:pPr algn="ctr"/>
              <a:r>
                <a:rPr lang="en-US" sz="700" b="1" dirty="0">
                  <a:latin typeface="Amazon Ember" panose="020B0603020204020204" pitchFamily="34" charset="0"/>
                  <a:ea typeface="Amazon Ember" panose="020B0603020204020204" pitchFamily="34" charset="0"/>
                  <a:cs typeface="Amazon Ember" panose="020B0603020204020204" pitchFamily="34" charset="0"/>
                </a:rPr>
                <a:t>Workforce</a:t>
              </a:r>
            </a:p>
          </p:txBody>
        </p:sp>
      </p:grpSp>
      <p:grpSp>
        <p:nvGrpSpPr>
          <p:cNvPr id="2" name="Group 1">
            <a:extLst>
              <a:ext uri="{FF2B5EF4-FFF2-40B4-BE49-F238E27FC236}">
                <a16:creationId xmlns:a16="http://schemas.microsoft.com/office/drawing/2014/main" id="{C055EDC4-784F-C14A-8F8C-02631157FE67}"/>
              </a:ext>
            </a:extLst>
          </p:cNvPr>
          <p:cNvGrpSpPr/>
          <p:nvPr/>
        </p:nvGrpSpPr>
        <p:grpSpPr>
          <a:xfrm>
            <a:off x="3490319" y="1779434"/>
            <a:ext cx="685800" cy="881412"/>
            <a:chOff x="3280187" y="1463549"/>
            <a:chExt cx="685800" cy="881412"/>
          </a:xfrm>
        </p:grpSpPr>
        <p:pic>
          <p:nvPicPr>
            <p:cNvPr id="37" name="Picture 36">
              <a:extLst>
                <a:ext uri="{FF2B5EF4-FFF2-40B4-BE49-F238E27FC236}">
                  <a16:creationId xmlns:a16="http://schemas.microsoft.com/office/drawing/2014/main" id="{A40E6988-6385-6846-838B-51ED8823871D}"/>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3325907" y="1463549"/>
              <a:ext cx="594360" cy="594360"/>
            </a:xfrm>
            <a:prstGeom prst="rect">
              <a:avLst/>
            </a:prstGeom>
          </p:spPr>
        </p:pic>
        <p:sp>
          <p:nvSpPr>
            <p:cNvPr id="26" name="TextBox 25">
              <a:extLst>
                <a:ext uri="{FF2B5EF4-FFF2-40B4-BE49-F238E27FC236}">
                  <a16:creationId xmlns:a16="http://schemas.microsoft.com/office/drawing/2014/main" id="{B94919B8-6007-7840-B2CA-9AAAA76DC706}"/>
                </a:ext>
              </a:extLst>
            </p:cNvPr>
            <p:cNvSpPr txBox="1"/>
            <p:nvPr/>
          </p:nvSpPr>
          <p:spPr>
            <a:xfrm>
              <a:off x="3280187" y="2037184"/>
              <a:ext cx="685800" cy="307777"/>
            </a:xfrm>
            <a:prstGeom prst="rect">
              <a:avLst/>
            </a:prstGeom>
            <a:noFill/>
          </p:spPr>
          <p:txBody>
            <a:bodyPr wrap="square" rtlCol="0">
              <a:spAutoFit/>
            </a:bodyPr>
            <a:lstStyle/>
            <a:p>
              <a:pPr algn="ctr"/>
              <a:r>
                <a:rPr lang="en-US" sz="700" b="1" dirty="0">
                  <a:latin typeface="Amazon Ember" panose="020B0603020204020204" pitchFamily="34" charset="0"/>
                  <a:ea typeface="Amazon Ember" panose="020B0603020204020204" pitchFamily="34" charset="0"/>
                  <a:cs typeface="Amazon Ember" panose="020B0603020204020204" pitchFamily="34" charset="0"/>
                </a:rPr>
                <a:t>Business</a:t>
              </a:r>
            </a:p>
            <a:p>
              <a:pPr algn="ctr"/>
              <a:r>
                <a:rPr lang="en-US" sz="700" b="1" dirty="0">
                  <a:latin typeface="Amazon Ember" panose="020B0603020204020204" pitchFamily="34" charset="0"/>
                  <a:ea typeface="Amazon Ember" panose="020B0603020204020204" pitchFamily="34" charset="0"/>
                  <a:cs typeface="Amazon Ember" panose="020B0603020204020204" pitchFamily="34" charset="0"/>
                </a:rPr>
                <a:t>Objectives</a:t>
              </a:r>
            </a:p>
          </p:txBody>
        </p:sp>
      </p:grpSp>
      <p:grpSp>
        <p:nvGrpSpPr>
          <p:cNvPr id="34" name="Group 33">
            <a:extLst>
              <a:ext uri="{FF2B5EF4-FFF2-40B4-BE49-F238E27FC236}">
                <a16:creationId xmlns:a16="http://schemas.microsoft.com/office/drawing/2014/main" id="{4B82EDF4-47C0-9849-B08F-68D9FDF7D8F9}"/>
              </a:ext>
            </a:extLst>
          </p:cNvPr>
          <p:cNvGrpSpPr/>
          <p:nvPr/>
        </p:nvGrpSpPr>
        <p:grpSpPr>
          <a:xfrm>
            <a:off x="2547249" y="2713867"/>
            <a:ext cx="685800" cy="837803"/>
            <a:chOff x="2364369" y="2788924"/>
            <a:chExt cx="685800" cy="837803"/>
          </a:xfrm>
        </p:grpSpPr>
        <p:pic>
          <p:nvPicPr>
            <p:cNvPr id="27" name="Picture 26">
              <a:extLst>
                <a:ext uri="{FF2B5EF4-FFF2-40B4-BE49-F238E27FC236}">
                  <a16:creationId xmlns:a16="http://schemas.microsoft.com/office/drawing/2014/main" id="{EEF8B76F-4170-BB43-87E6-B4BB896C55A3}"/>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414267" y="2788924"/>
              <a:ext cx="594360" cy="594360"/>
            </a:xfrm>
            <a:prstGeom prst="rect">
              <a:avLst/>
            </a:prstGeom>
          </p:spPr>
        </p:pic>
        <p:sp>
          <p:nvSpPr>
            <p:cNvPr id="32" name="TextBox 31">
              <a:extLst>
                <a:ext uri="{FF2B5EF4-FFF2-40B4-BE49-F238E27FC236}">
                  <a16:creationId xmlns:a16="http://schemas.microsoft.com/office/drawing/2014/main" id="{EE991DA8-BB92-C040-BE52-7782FA1BDA29}"/>
                </a:ext>
              </a:extLst>
            </p:cNvPr>
            <p:cNvSpPr txBox="1"/>
            <p:nvPr/>
          </p:nvSpPr>
          <p:spPr>
            <a:xfrm>
              <a:off x="2364369" y="3318950"/>
              <a:ext cx="685800" cy="307777"/>
            </a:xfrm>
            <a:prstGeom prst="rect">
              <a:avLst/>
            </a:prstGeom>
            <a:noFill/>
          </p:spPr>
          <p:txBody>
            <a:bodyPr wrap="square" rtlCol="0">
              <a:spAutoFit/>
            </a:bodyPr>
            <a:lstStyle/>
            <a:p>
              <a:pPr algn="ctr"/>
              <a:r>
                <a:rPr lang="en-US" sz="700" b="1" dirty="0">
                  <a:latin typeface="Amazon Ember" panose="020B0603020204020204" pitchFamily="34" charset="0"/>
                  <a:ea typeface="Amazon Ember" panose="020B0603020204020204" pitchFamily="34" charset="0"/>
                  <a:cs typeface="Amazon Ember" panose="020B0603020204020204" pitchFamily="34" charset="0"/>
                </a:rPr>
                <a:t>Business</a:t>
              </a:r>
            </a:p>
            <a:p>
              <a:pPr algn="ctr"/>
              <a:r>
                <a:rPr lang="en-US" sz="700" b="1" dirty="0">
                  <a:latin typeface="Amazon Ember" panose="020B0603020204020204" pitchFamily="34" charset="0"/>
                  <a:ea typeface="Amazon Ember" panose="020B0603020204020204" pitchFamily="34" charset="0"/>
                  <a:cs typeface="Amazon Ember" panose="020B0603020204020204" pitchFamily="34" charset="0"/>
                </a:rPr>
                <a:t>Processes</a:t>
              </a:r>
            </a:p>
          </p:txBody>
        </p:sp>
      </p:grpSp>
      <p:grpSp>
        <p:nvGrpSpPr>
          <p:cNvPr id="35" name="Group 34">
            <a:extLst>
              <a:ext uri="{FF2B5EF4-FFF2-40B4-BE49-F238E27FC236}">
                <a16:creationId xmlns:a16="http://schemas.microsoft.com/office/drawing/2014/main" id="{651E73C1-1317-DB4C-A14F-2ACEF2005B84}"/>
              </a:ext>
            </a:extLst>
          </p:cNvPr>
          <p:cNvGrpSpPr/>
          <p:nvPr/>
        </p:nvGrpSpPr>
        <p:grpSpPr>
          <a:xfrm>
            <a:off x="7616741" y="1875627"/>
            <a:ext cx="650819" cy="921165"/>
            <a:chOff x="7285628" y="1696736"/>
            <a:chExt cx="650819" cy="921165"/>
          </a:xfrm>
        </p:grpSpPr>
        <p:pic>
          <p:nvPicPr>
            <p:cNvPr id="21" name="Picture 20">
              <a:extLst>
                <a:ext uri="{FF2B5EF4-FFF2-40B4-BE49-F238E27FC236}">
                  <a16:creationId xmlns:a16="http://schemas.microsoft.com/office/drawing/2014/main" id="{23343E9C-A65C-8C45-A36E-CEF6FD868597}"/>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313857" y="1696736"/>
              <a:ext cx="594360" cy="594360"/>
            </a:xfrm>
            <a:prstGeom prst="rect">
              <a:avLst/>
            </a:prstGeom>
          </p:spPr>
        </p:pic>
        <p:sp>
          <p:nvSpPr>
            <p:cNvPr id="30" name="TextBox 29">
              <a:extLst>
                <a:ext uri="{FF2B5EF4-FFF2-40B4-BE49-F238E27FC236}">
                  <a16:creationId xmlns:a16="http://schemas.microsoft.com/office/drawing/2014/main" id="{74C61E15-4269-8141-8AD5-DCA37879AB9F}"/>
                </a:ext>
              </a:extLst>
            </p:cNvPr>
            <p:cNvSpPr txBox="1"/>
            <p:nvPr/>
          </p:nvSpPr>
          <p:spPr>
            <a:xfrm>
              <a:off x="7285628" y="2248569"/>
              <a:ext cx="650819" cy="369332"/>
            </a:xfrm>
            <a:prstGeom prst="rect">
              <a:avLst/>
            </a:prstGeom>
            <a:noFill/>
          </p:spPr>
          <p:txBody>
            <a:bodyPr wrap="none" lIns="0" rIns="0" rtlCol="0">
              <a:spAutoFit/>
            </a:bodyPr>
            <a:lstStyle/>
            <a:p>
              <a:pPr algn="ctr"/>
              <a:r>
                <a:rPr lang="en-US" sz="900" b="1" dirty="0">
                  <a:latin typeface="Amazon Ember" panose="020B0603020204020204" pitchFamily="34" charset="0"/>
                  <a:ea typeface="Amazon Ember" panose="020B0603020204020204" pitchFamily="34" charset="0"/>
                  <a:cs typeface="Amazon Ember" panose="020B0603020204020204" pitchFamily="34" charset="0"/>
                </a:rPr>
                <a:t>Operational</a:t>
              </a:r>
            </a:p>
            <a:p>
              <a:pPr algn="ctr"/>
              <a:r>
                <a:rPr lang="en-US" sz="900" b="1" dirty="0">
                  <a:latin typeface="Amazon Ember" panose="020B0603020204020204" pitchFamily="34" charset="0"/>
                  <a:ea typeface="Amazon Ember" panose="020B0603020204020204" pitchFamily="34" charset="0"/>
                  <a:cs typeface="Amazon Ember" panose="020B0603020204020204" pitchFamily="34" charset="0"/>
                </a:rPr>
                <a:t>Excellence</a:t>
              </a:r>
            </a:p>
          </p:txBody>
        </p:sp>
      </p:grpSp>
      <p:grpSp>
        <p:nvGrpSpPr>
          <p:cNvPr id="36" name="Group 35">
            <a:extLst>
              <a:ext uri="{FF2B5EF4-FFF2-40B4-BE49-F238E27FC236}">
                <a16:creationId xmlns:a16="http://schemas.microsoft.com/office/drawing/2014/main" id="{57DF6054-4791-9B48-B4AB-FDCDA3F377DB}"/>
              </a:ext>
            </a:extLst>
          </p:cNvPr>
          <p:cNvGrpSpPr/>
          <p:nvPr/>
        </p:nvGrpSpPr>
        <p:grpSpPr>
          <a:xfrm>
            <a:off x="7583879" y="2738381"/>
            <a:ext cx="716543" cy="830492"/>
            <a:chOff x="7252766" y="2737290"/>
            <a:chExt cx="716543" cy="830492"/>
          </a:xfrm>
        </p:grpSpPr>
        <p:pic>
          <p:nvPicPr>
            <p:cNvPr id="14" name="Picture 13">
              <a:extLst>
                <a:ext uri="{FF2B5EF4-FFF2-40B4-BE49-F238E27FC236}">
                  <a16:creationId xmlns:a16="http://schemas.microsoft.com/office/drawing/2014/main" id="{526EE47C-DB76-D548-B430-8D2B28BB4191}"/>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7313857" y="2737290"/>
              <a:ext cx="594360" cy="594360"/>
            </a:xfrm>
            <a:prstGeom prst="rect">
              <a:avLst/>
            </a:prstGeom>
          </p:spPr>
        </p:pic>
        <p:sp>
          <p:nvSpPr>
            <p:cNvPr id="48" name="TextBox 47">
              <a:extLst>
                <a:ext uri="{FF2B5EF4-FFF2-40B4-BE49-F238E27FC236}">
                  <a16:creationId xmlns:a16="http://schemas.microsoft.com/office/drawing/2014/main" id="{4186385E-F80F-EB4F-B164-A652397B9163}"/>
                </a:ext>
              </a:extLst>
            </p:cNvPr>
            <p:cNvSpPr txBox="1"/>
            <p:nvPr/>
          </p:nvSpPr>
          <p:spPr>
            <a:xfrm>
              <a:off x="7252766" y="3198450"/>
              <a:ext cx="716543" cy="369332"/>
            </a:xfrm>
            <a:prstGeom prst="rect">
              <a:avLst/>
            </a:prstGeom>
            <a:noFill/>
          </p:spPr>
          <p:txBody>
            <a:bodyPr wrap="none" lIns="0" rIns="0" rtlCol="0">
              <a:spAutoFit/>
            </a:bodyPr>
            <a:lstStyle/>
            <a:p>
              <a:pPr algn="ctr"/>
              <a:r>
                <a:rPr lang="en-US" sz="900" b="1" dirty="0">
                  <a:latin typeface="Amazon Ember" panose="020B0603020204020204" pitchFamily="34" charset="0"/>
                  <a:ea typeface="Amazon Ember" panose="020B0603020204020204" pitchFamily="34" charset="0"/>
                  <a:cs typeface="Amazon Ember" panose="020B0603020204020204" pitchFamily="34" charset="0"/>
                </a:rPr>
                <a:t>Cost</a:t>
              </a:r>
            </a:p>
            <a:p>
              <a:pPr algn="ctr"/>
              <a:r>
                <a:rPr lang="en-US" sz="900" b="1" dirty="0">
                  <a:latin typeface="Amazon Ember" panose="020B0603020204020204" pitchFamily="34" charset="0"/>
                  <a:ea typeface="Amazon Ember" panose="020B0603020204020204" pitchFamily="34" charset="0"/>
                  <a:cs typeface="Amazon Ember" panose="020B0603020204020204" pitchFamily="34" charset="0"/>
                </a:rPr>
                <a:t>Optimization</a:t>
              </a:r>
            </a:p>
          </p:txBody>
        </p:sp>
      </p:grpSp>
      <p:grpSp>
        <p:nvGrpSpPr>
          <p:cNvPr id="38" name="Group 37">
            <a:extLst>
              <a:ext uri="{FF2B5EF4-FFF2-40B4-BE49-F238E27FC236}">
                <a16:creationId xmlns:a16="http://schemas.microsoft.com/office/drawing/2014/main" id="{B88546CB-6908-6D43-9B85-3CCF86FE53F6}"/>
              </a:ext>
            </a:extLst>
          </p:cNvPr>
          <p:cNvGrpSpPr/>
          <p:nvPr/>
        </p:nvGrpSpPr>
        <p:grpSpPr>
          <a:xfrm>
            <a:off x="7623954" y="3544744"/>
            <a:ext cx="636393" cy="955761"/>
            <a:chOff x="7292841" y="3715103"/>
            <a:chExt cx="636393" cy="955761"/>
          </a:xfrm>
        </p:grpSpPr>
        <p:pic>
          <p:nvPicPr>
            <p:cNvPr id="19" name="Picture 18">
              <a:extLst>
                <a:ext uri="{FF2B5EF4-FFF2-40B4-BE49-F238E27FC236}">
                  <a16:creationId xmlns:a16="http://schemas.microsoft.com/office/drawing/2014/main" id="{7A275AA9-95D1-F845-B159-53FEBBB17EDD}"/>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7313857" y="3715103"/>
              <a:ext cx="594360" cy="594360"/>
            </a:xfrm>
            <a:prstGeom prst="rect">
              <a:avLst/>
            </a:prstGeom>
          </p:spPr>
        </p:pic>
        <p:sp>
          <p:nvSpPr>
            <p:cNvPr id="50" name="TextBox 49">
              <a:extLst>
                <a:ext uri="{FF2B5EF4-FFF2-40B4-BE49-F238E27FC236}">
                  <a16:creationId xmlns:a16="http://schemas.microsoft.com/office/drawing/2014/main" id="{08241FB1-FA49-C64B-ADCC-5B62C2088D81}"/>
                </a:ext>
              </a:extLst>
            </p:cNvPr>
            <p:cNvSpPr txBox="1"/>
            <p:nvPr/>
          </p:nvSpPr>
          <p:spPr>
            <a:xfrm>
              <a:off x="7292841" y="4301532"/>
              <a:ext cx="636393" cy="369332"/>
            </a:xfrm>
            <a:prstGeom prst="rect">
              <a:avLst/>
            </a:prstGeom>
            <a:noFill/>
          </p:spPr>
          <p:txBody>
            <a:bodyPr wrap="none" lIns="0" rIns="0" rtlCol="0">
              <a:spAutoFit/>
            </a:bodyPr>
            <a:lstStyle/>
            <a:p>
              <a:pPr algn="ctr"/>
              <a:r>
                <a:rPr lang="en-US" sz="900" b="1" dirty="0">
                  <a:latin typeface="Amazon Ember" panose="020B0603020204020204" pitchFamily="34" charset="0"/>
                  <a:ea typeface="Amazon Ember" panose="020B0603020204020204" pitchFamily="34" charset="0"/>
                  <a:cs typeface="Amazon Ember" panose="020B0603020204020204" pitchFamily="34" charset="0"/>
                </a:rPr>
                <a:t>Security &amp;</a:t>
              </a:r>
            </a:p>
            <a:p>
              <a:pPr algn="ctr"/>
              <a:r>
                <a:rPr lang="en-US" sz="900" b="1" dirty="0">
                  <a:latin typeface="Amazon Ember" panose="020B0603020204020204" pitchFamily="34" charset="0"/>
                  <a:ea typeface="Amazon Ember" panose="020B0603020204020204" pitchFamily="34" charset="0"/>
                  <a:cs typeface="Amazon Ember" panose="020B0603020204020204" pitchFamily="34" charset="0"/>
                </a:rPr>
                <a:t>Compliance</a:t>
              </a:r>
            </a:p>
          </p:txBody>
        </p:sp>
      </p:grpSp>
      <p:grpSp>
        <p:nvGrpSpPr>
          <p:cNvPr id="40" name="Group 39">
            <a:extLst>
              <a:ext uri="{FF2B5EF4-FFF2-40B4-BE49-F238E27FC236}">
                <a16:creationId xmlns:a16="http://schemas.microsoft.com/office/drawing/2014/main" id="{D5E19223-9FE0-3043-9A54-DC9F0EB732C8}"/>
              </a:ext>
            </a:extLst>
          </p:cNvPr>
          <p:cNvGrpSpPr/>
          <p:nvPr/>
        </p:nvGrpSpPr>
        <p:grpSpPr>
          <a:xfrm>
            <a:off x="1085113" y="1817043"/>
            <a:ext cx="670055" cy="921165"/>
            <a:chOff x="902233" y="1696736"/>
            <a:chExt cx="670055" cy="921165"/>
          </a:xfrm>
        </p:grpSpPr>
        <p:pic>
          <p:nvPicPr>
            <p:cNvPr id="45" name="Picture 44">
              <a:extLst>
                <a:ext uri="{FF2B5EF4-FFF2-40B4-BE49-F238E27FC236}">
                  <a16:creationId xmlns:a16="http://schemas.microsoft.com/office/drawing/2014/main" id="{6854C83A-06EA-A74E-B4B9-3D8DB698AE56}"/>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940080" y="1696736"/>
              <a:ext cx="594360" cy="594360"/>
            </a:xfrm>
            <a:prstGeom prst="rect">
              <a:avLst/>
            </a:prstGeom>
          </p:spPr>
        </p:pic>
        <p:sp>
          <p:nvSpPr>
            <p:cNvPr id="55" name="TextBox 54">
              <a:extLst>
                <a:ext uri="{FF2B5EF4-FFF2-40B4-BE49-F238E27FC236}">
                  <a16:creationId xmlns:a16="http://schemas.microsoft.com/office/drawing/2014/main" id="{3663E116-B16D-7E40-8C68-E63BEF1F6EFC}"/>
                </a:ext>
              </a:extLst>
            </p:cNvPr>
            <p:cNvSpPr txBox="1"/>
            <p:nvPr/>
          </p:nvSpPr>
          <p:spPr>
            <a:xfrm>
              <a:off x="902233" y="2248569"/>
              <a:ext cx="670055" cy="369332"/>
            </a:xfrm>
            <a:prstGeom prst="rect">
              <a:avLst/>
            </a:prstGeom>
            <a:noFill/>
          </p:spPr>
          <p:txBody>
            <a:bodyPr wrap="none" lIns="0" rIns="0" rtlCol="0">
              <a:spAutoFit/>
            </a:bodyPr>
            <a:lstStyle/>
            <a:p>
              <a:pPr algn="ctr"/>
              <a:r>
                <a:rPr lang="en-US" sz="900" b="1" dirty="0">
                  <a:latin typeface="Amazon Ember" panose="020B0603020204020204" pitchFamily="34" charset="0"/>
                  <a:ea typeface="Amazon Ember" panose="020B0603020204020204" pitchFamily="34" charset="0"/>
                  <a:cs typeface="Amazon Ember" panose="020B0603020204020204" pitchFamily="34" charset="0"/>
                </a:rPr>
                <a:t>New Ideas &amp;</a:t>
              </a:r>
            </a:p>
            <a:p>
              <a:pPr algn="ctr"/>
              <a:r>
                <a:rPr lang="en-US" sz="900" b="1" dirty="0">
                  <a:latin typeface="Amazon Ember" panose="020B0603020204020204" pitchFamily="34" charset="0"/>
                  <a:ea typeface="Amazon Ember" panose="020B0603020204020204" pitchFamily="34" charset="0"/>
                  <a:cs typeface="Amazon Ember" panose="020B0603020204020204" pitchFamily="34" charset="0"/>
                </a:rPr>
                <a:t>Innovation</a:t>
              </a:r>
            </a:p>
          </p:txBody>
        </p:sp>
      </p:grpSp>
      <p:grpSp>
        <p:nvGrpSpPr>
          <p:cNvPr id="41" name="Group 40">
            <a:extLst>
              <a:ext uri="{FF2B5EF4-FFF2-40B4-BE49-F238E27FC236}">
                <a16:creationId xmlns:a16="http://schemas.microsoft.com/office/drawing/2014/main" id="{7FDDA514-7F24-4E4F-9299-7B6149F4AB83}"/>
              </a:ext>
            </a:extLst>
          </p:cNvPr>
          <p:cNvGrpSpPr/>
          <p:nvPr/>
        </p:nvGrpSpPr>
        <p:grpSpPr>
          <a:xfrm>
            <a:off x="1122960" y="2679356"/>
            <a:ext cx="594360" cy="890452"/>
            <a:chOff x="940080" y="2737290"/>
            <a:chExt cx="594360" cy="890452"/>
          </a:xfrm>
        </p:grpSpPr>
        <p:pic>
          <p:nvPicPr>
            <p:cNvPr id="28" name="Picture 27">
              <a:extLst>
                <a:ext uri="{FF2B5EF4-FFF2-40B4-BE49-F238E27FC236}">
                  <a16:creationId xmlns:a16="http://schemas.microsoft.com/office/drawing/2014/main" id="{4AE39075-AFF1-B649-87C4-52A045407251}"/>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940080" y="2737290"/>
              <a:ext cx="594360" cy="594360"/>
            </a:xfrm>
            <a:prstGeom prst="rect">
              <a:avLst/>
            </a:prstGeom>
          </p:spPr>
        </p:pic>
        <p:sp>
          <p:nvSpPr>
            <p:cNvPr id="56" name="TextBox 55">
              <a:extLst>
                <a:ext uri="{FF2B5EF4-FFF2-40B4-BE49-F238E27FC236}">
                  <a16:creationId xmlns:a16="http://schemas.microsoft.com/office/drawing/2014/main" id="{EB4D0804-688C-DE41-86BE-A9A43CE5889F}"/>
                </a:ext>
              </a:extLst>
            </p:cNvPr>
            <p:cNvSpPr txBox="1"/>
            <p:nvPr/>
          </p:nvSpPr>
          <p:spPr>
            <a:xfrm>
              <a:off x="1012039" y="3258410"/>
              <a:ext cx="450443" cy="369332"/>
            </a:xfrm>
            <a:prstGeom prst="rect">
              <a:avLst/>
            </a:prstGeom>
            <a:noFill/>
          </p:spPr>
          <p:txBody>
            <a:bodyPr wrap="none" lIns="0" rIns="0" rtlCol="0">
              <a:spAutoFit/>
            </a:bodyPr>
            <a:lstStyle/>
            <a:p>
              <a:pPr algn="ctr"/>
              <a:r>
                <a:rPr lang="en-US" sz="900" b="1" dirty="0">
                  <a:latin typeface="Amazon Ember" panose="020B0603020204020204" pitchFamily="34" charset="0"/>
                  <a:ea typeface="Amazon Ember" panose="020B0603020204020204" pitchFamily="34" charset="0"/>
                  <a:cs typeface="Amazon Ember" panose="020B0603020204020204" pitchFamily="34" charset="0"/>
                </a:rPr>
                <a:t>Speed &amp;</a:t>
              </a:r>
            </a:p>
            <a:p>
              <a:pPr algn="ctr"/>
              <a:r>
                <a:rPr lang="en-US" sz="900" b="1" dirty="0">
                  <a:latin typeface="Amazon Ember" panose="020B0603020204020204" pitchFamily="34" charset="0"/>
                  <a:ea typeface="Amazon Ember" panose="020B0603020204020204" pitchFamily="34" charset="0"/>
                  <a:cs typeface="Amazon Ember" panose="020B0603020204020204" pitchFamily="34" charset="0"/>
                </a:rPr>
                <a:t>Agility</a:t>
              </a:r>
            </a:p>
          </p:txBody>
        </p:sp>
      </p:grpSp>
      <p:grpSp>
        <p:nvGrpSpPr>
          <p:cNvPr id="42" name="Group 41">
            <a:extLst>
              <a:ext uri="{FF2B5EF4-FFF2-40B4-BE49-F238E27FC236}">
                <a16:creationId xmlns:a16="http://schemas.microsoft.com/office/drawing/2014/main" id="{2CF55884-053E-584B-A93F-8490DA482E6F}"/>
              </a:ext>
            </a:extLst>
          </p:cNvPr>
          <p:cNvGrpSpPr/>
          <p:nvPr/>
        </p:nvGrpSpPr>
        <p:grpSpPr>
          <a:xfrm>
            <a:off x="1122960" y="3521740"/>
            <a:ext cx="594360" cy="903296"/>
            <a:chOff x="940080" y="3715103"/>
            <a:chExt cx="594360" cy="903296"/>
          </a:xfrm>
        </p:grpSpPr>
        <p:pic>
          <p:nvPicPr>
            <p:cNvPr id="49" name="Picture 48">
              <a:extLst>
                <a:ext uri="{FF2B5EF4-FFF2-40B4-BE49-F238E27FC236}">
                  <a16:creationId xmlns:a16="http://schemas.microsoft.com/office/drawing/2014/main" id="{E604240E-8DF9-BA4A-BFF6-C14A39549C26}"/>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940080" y="3715103"/>
              <a:ext cx="594360" cy="594360"/>
            </a:xfrm>
            <a:prstGeom prst="rect">
              <a:avLst/>
            </a:prstGeom>
          </p:spPr>
        </p:pic>
        <p:sp>
          <p:nvSpPr>
            <p:cNvPr id="57" name="TextBox 56">
              <a:extLst>
                <a:ext uri="{FF2B5EF4-FFF2-40B4-BE49-F238E27FC236}">
                  <a16:creationId xmlns:a16="http://schemas.microsoft.com/office/drawing/2014/main" id="{C76CCC43-7096-7945-AE2A-50A88BDEF4BA}"/>
                </a:ext>
              </a:extLst>
            </p:cNvPr>
            <p:cNvSpPr txBox="1"/>
            <p:nvPr/>
          </p:nvSpPr>
          <p:spPr>
            <a:xfrm>
              <a:off x="1024862" y="4249067"/>
              <a:ext cx="424796" cy="369332"/>
            </a:xfrm>
            <a:prstGeom prst="rect">
              <a:avLst/>
            </a:prstGeom>
            <a:noFill/>
          </p:spPr>
          <p:txBody>
            <a:bodyPr wrap="none" lIns="0" rIns="0" rtlCol="0">
              <a:spAutoFit/>
            </a:bodyPr>
            <a:lstStyle/>
            <a:p>
              <a:pPr algn="ctr"/>
              <a:r>
                <a:rPr lang="en-US" sz="900" b="1" dirty="0">
                  <a:latin typeface="Amazon Ember" panose="020B0603020204020204" pitchFamily="34" charset="0"/>
                  <a:ea typeface="Amazon Ember" panose="020B0603020204020204" pitchFamily="34" charset="0"/>
                  <a:cs typeface="Amazon Ember" panose="020B0603020204020204" pitchFamily="34" charset="0"/>
                </a:rPr>
                <a:t>Value &amp;</a:t>
              </a:r>
            </a:p>
            <a:p>
              <a:pPr algn="ctr"/>
              <a:r>
                <a:rPr lang="en-US" sz="900" b="1" dirty="0">
                  <a:latin typeface="Amazon Ember" panose="020B0603020204020204" pitchFamily="34" charset="0"/>
                  <a:ea typeface="Amazon Ember" panose="020B0603020204020204" pitchFamily="34" charset="0"/>
                  <a:cs typeface="Amazon Ember" panose="020B0603020204020204" pitchFamily="34" charset="0"/>
                </a:rPr>
                <a:t>Results</a:t>
              </a:r>
            </a:p>
          </p:txBody>
        </p:sp>
      </p:grpSp>
      <p:sp>
        <p:nvSpPr>
          <p:cNvPr id="59" name="Shape 182">
            <a:extLst>
              <a:ext uri="{FF2B5EF4-FFF2-40B4-BE49-F238E27FC236}">
                <a16:creationId xmlns:a16="http://schemas.microsoft.com/office/drawing/2014/main" id="{2BB499A4-BFAE-B24E-A91F-AAF0D25E30CF}"/>
              </a:ext>
            </a:extLst>
          </p:cNvPr>
          <p:cNvSpPr txBox="1"/>
          <p:nvPr/>
        </p:nvSpPr>
        <p:spPr>
          <a:xfrm>
            <a:off x="265275" y="624429"/>
            <a:ext cx="8590800" cy="438600"/>
          </a:xfrm>
          <a:prstGeom prst="rect">
            <a:avLst/>
          </a:prstGeom>
          <a:noFill/>
          <a:ln>
            <a:noFill/>
          </a:ln>
        </p:spPr>
        <p:txBody>
          <a:bodyPr wrap="square" lIns="68550" tIns="34275" rIns="68550" bIns="34275" anchor="t" anchorCtr="0">
            <a:noAutofit/>
          </a:bodyPr>
          <a:lstStyle/>
          <a:p>
            <a:pPr lvl="0"/>
            <a:r>
              <a:rPr lang="en-US" sz="1600" dirty="0">
                <a:latin typeface="Amazon Ember Medium" panose="020B0603020204020204" pitchFamily="34" charset="0"/>
                <a:ea typeface="Amazon Ember Medium" panose="020B0603020204020204" pitchFamily="34" charset="0"/>
                <a:cs typeface="Amazon Ember Medium" panose="020B0603020204020204" pitchFamily="34" charset="0"/>
                <a:sym typeface="Oxygen"/>
              </a:rPr>
              <a:t>An Operating Model defines how the Business and IT align and operate to reach strategic business objectives. </a:t>
            </a:r>
          </a:p>
        </p:txBody>
      </p:sp>
      <p:grpSp>
        <p:nvGrpSpPr>
          <p:cNvPr id="76" name="Group 75">
            <a:extLst>
              <a:ext uri="{FF2B5EF4-FFF2-40B4-BE49-F238E27FC236}">
                <a16:creationId xmlns:a16="http://schemas.microsoft.com/office/drawing/2014/main" id="{AC501982-82BA-9644-8AF5-74904BC8E71F}"/>
              </a:ext>
            </a:extLst>
          </p:cNvPr>
          <p:cNvGrpSpPr/>
          <p:nvPr/>
        </p:nvGrpSpPr>
        <p:grpSpPr>
          <a:xfrm>
            <a:off x="6507864" y="1411770"/>
            <a:ext cx="1410690" cy="405148"/>
            <a:chOff x="6507864" y="1474290"/>
            <a:chExt cx="1410690" cy="405148"/>
          </a:xfrm>
          <a:solidFill>
            <a:schemeClr val="bg1"/>
          </a:solidFill>
        </p:grpSpPr>
        <p:cxnSp>
          <p:nvCxnSpPr>
            <p:cNvPr id="72" name="Elbow Connector 71">
              <a:extLst>
                <a:ext uri="{FF2B5EF4-FFF2-40B4-BE49-F238E27FC236}">
                  <a16:creationId xmlns:a16="http://schemas.microsoft.com/office/drawing/2014/main" id="{C403D111-3286-2940-B8BB-1EB3E67B676E}"/>
                </a:ext>
              </a:extLst>
            </p:cNvPr>
            <p:cNvCxnSpPr>
              <a:cxnSpLocks/>
            </p:cNvCxnSpPr>
            <p:nvPr/>
          </p:nvCxnSpPr>
          <p:spPr>
            <a:xfrm rot="16200000" flipV="1">
              <a:off x="7070408" y="1031292"/>
              <a:ext cx="285602" cy="1410690"/>
            </a:xfrm>
            <a:prstGeom prst="bentConnector2">
              <a:avLst/>
            </a:prstGeom>
            <a:grpFill/>
            <a:ln w="50800">
              <a:headEnd type="triangle"/>
              <a:tailEnd type="none"/>
            </a:ln>
            <a:effectLst/>
          </p:spPr>
          <p:style>
            <a:lnRef idx="2">
              <a:schemeClr val="accent1"/>
            </a:lnRef>
            <a:fillRef idx="0">
              <a:schemeClr val="accent1"/>
            </a:fillRef>
            <a:effectRef idx="1">
              <a:schemeClr val="accent1"/>
            </a:effectRef>
            <a:fontRef idx="minor">
              <a:schemeClr val="tx1"/>
            </a:fontRef>
          </p:style>
        </p:cxnSp>
        <p:sp>
          <p:nvSpPr>
            <p:cNvPr id="73" name="TextBox 72">
              <a:extLst>
                <a:ext uri="{FF2B5EF4-FFF2-40B4-BE49-F238E27FC236}">
                  <a16:creationId xmlns:a16="http://schemas.microsoft.com/office/drawing/2014/main" id="{36DB7509-3DBE-4349-8B0F-5573BAB2E964}"/>
                </a:ext>
              </a:extLst>
            </p:cNvPr>
            <p:cNvSpPr txBox="1"/>
            <p:nvPr/>
          </p:nvSpPr>
          <p:spPr>
            <a:xfrm>
              <a:off x="6892929" y="1474290"/>
              <a:ext cx="640560" cy="230832"/>
            </a:xfrm>
            <a:prstGeom prst="rect">
              <a:avLst/>
            </a:prstGeom>
            <a:grpFill/>
          </p:spPr>
          <p:txBody>
            <a:bodyPr wrap="none" lIns="45720" rIns="45720" rtlCol="0">
              <a:spAutoFit/>
            </a:bodyPr>
            <a:lstStyle/>
            <a:p>
              <a:pPr algn="ctr"/>
              <a:r>
                <a:rPr lang="en-US" sz="900" b="1" dirty="0">
                  <a:latin typeface="Amazon Ember" panose="020B0603020204020204" pitchFamily="34" charset="0"/>
                  <a:ea typeface="Amazon Ember" panose="020B0603020204020204" pitchFamily="34" charset="0"/>
                  <a:cs typeface="Amazon Ember" panose="020B0603020204020204" pitchFamily="34" charset="0"/>
                </a:rPr>
                <a:t>Outcomes</a:t>
              </a:r>
            </a:p>
          </p:txBody>
        </p:sp>
      </p:grpSp>
      <p:grpSp>
        <p:nvGrpSpPr>
          <p:cNvPr id="75" name="Group 74">
            <a:extLst>
              <a:ext uri="{FF2B5EF4-FFF2-40B4-BE49-F238E27FC236}">
                <a16:creationId xmlns:a16="http://schemas.microsoft.com/office/drawing/2014/main" id="{5E0023D2-E431-9E41-B908-25F58B4EEE71}"/>
              </a:ext>
            </a:extLst>
          </p:cNvPr>
          <p:cNvGrpSpPr/>
          <p:nvPr/>
        </p:nvGrpSpPr>
        <p:grpSpPr>
          <a:xfrm>
            <a:off x="1420140" y="1501990"/>
            <a:ext cx="1410690" cy="285602"/>
            <a:chOff x="1420140" y="1531441"/>
            <a:chExt cx="1410690" cy="285602"/>
          </a:xfrm>
          <a:solidFill>
            <a:schemeClr val="bg1"/>
          </a:solidFill>
        </p:grpSpPr>
        <p:cxnSp>
          <p:nvCxnSpPr>
            <p:cNvPr id="63" name="Elbow Connector 62">
              <a:extLst>
                <a:ext uri="{FF2B5EF4-FFF2-40B4-BE49-F238E27FC236}">
                  <a16:creationId xmlns:a16="http://schemas.microsoft.com/office/drawing/2014/main" id="{87CAD425-97E8-E348-9940-13700EC7D20F}"/>
                </a:ext>
              </a:extLst>
            </p:cNvPr>
            <p:cNvCxnSpPr>
              <a:stCxn id="45" idx="0"/>
            </p:cNvCxnSpPr>
            <p:nvPr/>
          </p:nvCxnSpPr>
          <p:spPr>
            <a:xfrm rot="5400000" flipH="1" flipV="1">
              <a:off x="1982684" y="968897"/>
              <a:ext cx="285602" cy="1410690"/>
            </a:xfrm>
            <a:prstGeom prst="bentConnector2">
              <a:avLst/>
            </a:prstGeom>
            <a:grpFill/>
            <a:ln w="50800">
              <a:solidFill>
                <a:schemeClr val="accent6"/>
              </a:solidFill>
              <a:headEnd type="triangle"/>
              <a:tailEnd type="none"/>
            </a:ln>
            <a:effectLst/>
          </p:spPr>
          <p:style>
            <a:lnRef idx="2">
              <a:schemeClr val="accent1"/>
            </a:lnRef>
            <a:fillRef idx="0">
              <a:schemeClr val="accent1"/>
            </a:fillRef>
            <a:effectRef idx="1">
              <a:schemeClr val="accent1"/>
            </a:effectRef>
            <a:fontRef idx="minor">
              <a:schemeClr val="tx1"/>
            </a:fontRef>
          </p:style>
        </p:cxnSp>
        <p:sp>
          <p:nvSpPr>
            <p:cNvPr id="74" name="TextBox 73">
              <a:extLst>
                <a:ext uri="{FF2B5EF4-FFF2-40B4-BE49-F238E27FC236}">
                  <a16:creationId xmlns:a16="http://schemas.microsoft.com/office/drawing/2014/main" id="{A395E8D6-B988-714A-A1AE-DC9CC0632FE6}"/>
                </a:ext>
              </a:extLst>
            </p:cNvPr>
            <p:cNvSpPr txBox="1"/>
            <p:nvPr/>
          </p:nvSpPr>
          <p:spPr>
            <a:xfrm>
              <a:off x="1812389" y="1564510"/>
              <a:ext cx="640560" cy="230832"/>
            </a:xfrm>
            <a:prstGeom prst="rect">
              <a:avLst/>
            </a:prstGeom>
            <a:grpFill/>
          </p:spPr>
          <p:txBody>
            <a:bodyPr wrap="none" lIns="45720" rIns="45720" rtlCol="0">
              <a:spAutoFit/>
            </a:bodyPr>
            <a:lstStyle/>
            <a:p>
              <a:pPr algn="ctr"/>
              <a:r>
                <a:rPr lang="en-US" sz="900" b="1" dirty="0">
                  <a:latin typeface="Amazon Ember" panose="020B0603020204020204" pitchFamily="34" charset="0"/>
                  <a:ea typeface="Amazon Ember" panose="020B0603020204020204" pitchFamily="34" charset="0"/>
                  <a:cs typeface="Amazon Ember" panose="020B0603020204020204" pitchFamily="34" charset="0"/>
                </a:rPr>
                <a:t>Outcomes</a:t>
              </a:r>
            </a:p>
          </p:txBody>
        </p:sp>
      </p:grpSp>
      <p:grpSp>
        <p:nvGrpSpPr>
          <p:cNvPr id="5" name="Group 4">
            <a:extLst>
              <a:ext uri="{FF2B5EF4-FFF2-40B4-BE49-F238E27FC236}">
                <a16:creationId xmlns:a16="http://schemas.microsoft.com/office/drawing/2014/main" id="{6277D90C-2885-BA48-B5E0-F95C8DD705B0}"/>
              </a:ext>
            </a:extLst>
          </p:cNvPr>
          <p:cNvGrpSpPr/>
          <p:nvPr/>
        </p:nvGrpSpPr>
        <p:grpSpPr>
          <a:xfrm>
            <a:off x="4324395" y="2442605"/>
            <a:ext cx="674184" cy="1192708"/>
            <a:chOff x="4324395" y="2505125"/>
            <a:chExt cx="674184" cy="1192708"/>
          </a:xfrm>
        </p:grpSpPr>
        <p:sp>
          <p:nvSpPr>
            <p:cNvPr id="58" name="TextBox 57">
              <a:extLst>
                <a:ext uri="{FF2B5EF4-FFF2-40B4-BE49-F238E27FC236}">
                  <a16:creationId xmlns:a16="http://schemas.microsoft.com/office/drawing/2014/main" id="{B98997E5-F8F2-E44A-A174-616DA31A64BF}"/>
                </a:ext>
              </a:extLst>
            </p:cNvPr>
            <p:cNvSpPr txBox="1"/>
            <p:nvPr/>
          </p:nvSpPr>
          <p:spPr>
            <a:xfrm>
              <a:off x="4384211" y="3190002"/>
              <a:ext cx="556242" cy="507831"/>
            </a:xfrm>
            <a:prstGeom prst="rect">
              <a:avLst/>
            </a:prstGeom>
            <a:noFill/>
          </p:spPr>
          <p:txBody>
            <a:bodyPr wrap="none" lIns="0" rIns="0" rtlCol="0">
              <a:spAutoFit/>
            </a:bodyPr>
            <a:lstStyle/>
            <a:p>
              <a:pPr algn="ctr"/>
              <a:r>
                <a:rPr lang="en-US" sz="900" b="1" dirty="0">
                  <a:latin typeface="Amazon Ember" panose="020B0603020204020204" pitchFamily="34" charset="0"/>
                  <a:ea typeface="Amazon Ember" panose="020B0603020204020204" pitchFamily="34" charset="0"/>
                  <a:cs typeface="Amazon Ember" panose="020B0603020204020204" pitchFamily="34" charset="0"/>
                </a:rPr>
                <a:t>Digital</a:t>
              </a:r>
            </a:p>
            <a:p>
              <a:pPr algn="ctr"/>
              <a:r>
                <a:rPr lang="en-US" sz="900" b="1" dirty="0">
                  <a:latin typeface="Amazon Ember" panose="020B0603020204020204" pitchFamily="34" charset="0"/>
                  <a:ea typeface="Amazon Ember" panose="020B0603020204020204" pitchFamily="34" charset="0"/>
                  <a:cs typeface="Amazon Ember" panose="020B0603020204020204" pitchFamily="34" charset="0"/>
                </a:rPr>
                <a:t>Products</a:t>
              </a:r>
            </a:p>
            <a:p>
              <a:pPr algn="ctr"/>
              <a:r>
                <a:rPr lang="en-US" sz="900" b="1" dirty="0">
                  <a:latin typeface="Amazon Ember" panose="020B0603020204020204" pitchFamily="34" charset="0"/>
                  <a:ea typeface="Amazon Ember" panose="020B0603020204020204" pitchFamily="34" charset="0"/>
                  <a:cs typeface="Amazon Ember" panose="020B0603020204020204" pitchFamily="34" charset="0"/>
                </a:rPr>
                <a:t>&amp; Services</a:t>
              </a:r>
            </a:p>
          </p:txBody>
        </p:sp>
        <p:pic>
          <p:nvPicPr>
            <p:cNvPr id="60" name="Picture 59">
              <a:extLst>
                <a:ext uri="{FF2B5EF4-FFF2-40B4-BE49-F238E27FC236}">
                  <a16:creationId xmlns:a16="http://schemas.microsoft.com/office/drawing/2014/main" id="{7AE7083E-DD65-A244-94DB-586ECEF0DC21}"/>
                </a:ext>
              </a:extLst>
            </p:cNvPr>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4324395" y="2505125"/>
              <a:ext cx="674184" cy="674184"/>
            </a:xfrm>
            <a:prstGeom prst="rect">
              <a:avLst/>
            </a:prstGeom>
          </p:spPr>
        </p:pic>
      </p:grpSp>
    </p:spTree>
    <p:extLst>
      <p:ext uri="{BB962C8B-B14F-4D97-AF65-F5344CB8AC3E}">
        <p14:creationId xmlns:p14="http://schemas.microsoft.com/office/powerpoint/2010/main" val="365376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0"/>
                                        </p:tgtEl>
                                        <p:attrNameLst>
                                          <p:attrName>style.visibility</p:attrName>
                                        </p:attrNameLst>
                                      </p:cBhvr>
                                      <p:to>
                                        <p:strVal val="visible"/>
                                      </p:to>
                                    </p:set>
                                    <p:animEffect transition="in" filter="fade">
                                      <p:cBhvr>
                                        <p:cTn id="7" dur="500"/>
                                        <p:tgtEl>
                                          <p:spTgt spid="70"/>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par>
                                <p:cTn id="14" presetID="10" presetClass="entr" presetSubtype="0" fill="hold" nodeType="withEffect">
                                  <p:stCondLst>
                                    <p:cond delay="0"/>
                                  </p:stCondLst>
                                  <p:childTnLst>
                                    <p:set>
                                      <p:cBhvr>
                                        <p:cTn id="15" dur="1" fill="hold">
                                          <p:stCondLst>
                                            <p:cond delay="0"/>
                                          </p:stCondLst>
                                        </p:cTn>
                                        <p:tgtEl>
                                          <p:spTgt spid="34"/>
                                        </p:tgtEl>
                                        <p:attrNameLst>
                                          <p:attrName>style.visibility</p:attrName>
                                        </p:attrNameLst>
                                      </p:cBhvr>
                                      <p:to>
                                        <p:strVal val="visible"/>
                                      </p:to>
                                    </p:set>
                                    <p:animEffect transition="in" filter="fade">
                                      <p:cBhvr>
                                        <p:cTn id="16" dur="500"/>
                                        <p:tgtEl>
                                          <p:spTgt spid="34"/>
                                        </p:tgtEl>
                                      </p:cBhvr>
                                    </p:animEffect>
                                  </p:childTnLst>
                                </p:cTn>
                              </p:par>
                              <p:par>
                                <p:cTn id="17" presetID="10" presetClass="entr" presetSubtype="0" fill="hold" nodeType="withEffect">
                                  <p:stCondLst>
                                    <p:cond delay="0"/>
                                  </p:stCondLst>
                                  <p:childTnLst>
                                    <p:set>
                                      <p:cBhvr>
                                        <p:cTn id="18" dur="1" fill="hold">
                                          <p:stCondLst>
                                            <p:cond delay="0"/>
                                          </p:stCondLst>
                                        </p:cTn>
                                        <p:tgtEl>
                                          <p:spTgt spid="64"/>
                                        </p:tgtEl>
                                        <p:attrNameLst>
                                          <p:attrName>style.visibility</p:attrName>
                                        </p:attrNameLst>
                                      </p:cBhvr>
                                      <p:to>
                                        <p:strVal val="visible"/>
                                      </p:to>
                                    </p:set>
                                    <p:animEffect transition="in" filter="fade">
                                      <p:cBhvr>
                                        <p:cTn id="19" dur="500"/>
                                        <p:tgtEl>
                                          <p:spTgt spid="64"/>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40"/>
                                        </p:tgtEl>
                                        <p:attrNameLst>
                                          <p:attrName>style.visibility</p:attrName>
                                        </p:attrNameLst>
                                      </p:cBhvr>
                                      <p:to>
                                        <p:strVal val="visible"/>
                                      </p:to>
                                    </p:set>
                                    <p:animEffect transition="in" filter="fade">
                                      <p:cBhvr>
                                        <p:cTn id="24" dur="500"/>
                                        <p:tgtEl>
                                          <p:spTgt spid="40"/>
                                        </p:tgtEl>
                                      </p:cBhvr>
                                    </p:animEffect>
                                  </p:childTnLst>
                                </p:cTn>
                              </p:par>
                              <p:par>
                                <p:cTn id="25" presetID="10" presetClass="entr" presetSubtype="0" fill="hold" nodeType="withEffect">
                                  <p:stCondLst>
                                    <p:cond delay="0"/>
                                  </p:stCondLst>
                                  <p:childTnLst>
                                    <p:set>
                                      <p:cBhvr>
                                        <p:cTn id="26" dur="1" fill="hold">
                                          <p:stCondLst>
                                            <p:cond delay="0"/>
                                          </p:stCondLst>
                                        </p:cTn>
                                        <p:tgtEl>
                                          <p:spTgt spid="41"/>
                                        </p:tgtEl>
                                        <p:attrNameLst>
                                          <p:attrName>style.visibility</p:attrName>
                                        </p:attrNameLst>
                                      </p:cBhvr>
                                      <p:to>
                                        <p:strVal val="visible"/>
                                      </p:to>
                                    </p:set>
                                    <p:animEffect transition="in" filter="fade">
                                      <p:cBhvr>
                                        <p:cTn id="27" dur="500"/>
                                        <p:tgtEl>
                                          <p:spTgt spid="41"/>
                                        </p:tgtEl>
                                      </p:cBhvr>
                                    </p:animEffect>
                                  </p:childTnLst>
                                </p:cTn>
                              </p:par>
                              <p:par>
                                <p:cTn id="28" presetID="10" presetClass="entr" presetSubtype="0" fill="hold" nodeType="withEffect">
                                  <p:stCondLst>
                                    <p:cond delay="0"/>
                                  </p:stCondLst>
                                  <p:childTnLst>
                                    <p:set>
                                      <p:cBhvr>
                                        <p:cTn id="29" dur="1" fill="hold">
                                          <p:stCondLst>
                                            <p:cond delay="0"/>
                                          </p:stCondLst>
                                        </p:cTn>
                                        <p:tgtEl>
                                          <p:spTgt spid="42"/>
                                        </p:tgtEl>
                                        <p:attrNameLst>
                                          <p:attrName>style.visibility</p:attrName>
                                        </p:attrNameLst>
                                      </p:cBhvr>
                                      <p:to>
                                        <p:strVal val="visible"/>
                                      </p:to>
                                    </p:set>
                                    <p:animEffect transition="in" filter="fade">
                                      <p:cBhvr>
                                        <p:cTn id="30" dur="500"/>
                                        <p:tgtEl>
                                          <p:spTgt spid="42"/>
                                        </p:tgtEl>
                                      </p:cBhvr>
                                    </p:animEffect>
                                  </p:childTnLst>
                                </p:cTn>
                              </p:par>
                              <p:par>
                                <p:cTn id="31" presetID="10" presetClass="entr" presetSubtype="0" fill="hold" nodeType="withEffect">
                                  <p:stCondLst>
                                    <p:cond delay="0"/>
                                  </p:stCondLst>
                                  <p:childTnLst>
                                    <p:set>
                                      <p:cBhvr>
                                        <p:cTn id="32" dur="1" fill="hold">
                                          <p:stCondLst>
                                            <p:cond delay="0"/>
                                          </p:stCondLst>
                                        </p:cTn>
                                        <p:tgtEl>
                                          <p:spTgt spid="75"/>
                                        </p:tgtEl>
                                        <p:attrNameLst>
                                          <p:attrName>style.visibility</p:attrName>
                                        </p:attrNameLst>
                                      </p:cBhvr>
                                      <p:to>
                                        <p:strVal val="visible"/>
                                      </p:to>
                                    </p:set>
                                    <p:animEffect transition="in" filter="fade">
                                      <p:cBhvr>
                                        <p:cTn id="33" dur="500"/>
                                        <p:tgtEl>
                                          <p:spTgt spid="75"/>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65"/>
                                        </p:tgtEl>
                                        <p:attrNameLst>
                                          <p:attrName>style.visibility</p:attrName>
                                        </p:attrNameLst>
                                      </p:cBhvr>
                                      <p:to>
                                        <p:strVal val="visible"/>
                                      </p:to>
                                    </p:set>
                                    <p:animEffect transition="in" filter="fade">
                                      <p:cBhvr>
                                        <p:cTn id="38" dur="500"/>
                                        <p:tgtEl>
                                          <p:spTgt spid="65"/>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71"/>
                                        </p:tgtEl>
                                        <p:attrNameLst>
                                          <p:attrName>style.visibility</p:attrName>
                                        </p:attrNameLst>
                                      </p:cBhvr>
                                      <p:to>
                                        <p:strVal val="visible"/>
                                      </p:to>
                                    </p:set>
                                    <p:animEffect transition="in" filter="fade">
                                      <p:cBhvr>
                                        <p:cTn id="41" dur="500"/>
                                        <p:tgtEl>
                                          <p:spTgt spid="71"/>
                                        </p:tgtEl>
                                      </p:cBhvr>
                                    </p:animEffect>
                                  </p:childTnLst>
                                </p:cTn>
                              </p:par>
                              <p:par>
                                <p:cTn id="42" presetID="10" presetClass="entr" presetSubtype="0" fill="hold" nodeType="withEffect">
                                  <p:stCondLst>
                                    <p:cond delay="0"/>
                                  </p:stCondLst>
                                  <p:childTnLst>
                                    <p:set>
                                      <p:cBhvr>
                                        <p:cTn id="43" dur="1" fill="hold">
                                          <p:stCondLst>
                                            <p:cond delay="0"/>
                                          </p:stCondLst>
                                        </p:cTn>
                                        <p:tgtEl>
                                          <p:spTgt spid="3"/>
                                        </p:tgtEl>
                                        <p:attrNameLst>
                                          <p:attrName>style.visibility</p:attrName>
                                        </p:attrNameLst>
                                      </p:cBhvr>
                                      <p:to>
                                        <p:strVal val="visible"/>
                                      </p:to>
                                    </p:set>
                                    <p:animEffect transition="in" filter="fade">
                                      <p:cBhvr>
                                        <p:cTn id="44" dur="500"/>
                                        <p:tgtEl>
                                          <p:spTgt spid="3"/>
                                        </p:tgtEl>
                                      </p:cBhvr>
                                    </p:animEffect>
                                  </p:childTnLst>
                                </p:cTn>
                              </p:par>
                              <p:par>
                                <p:cTn id="45" presetID="10" presetClass="entr" presetSubtype="0" fill="hold" nodeType="with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fade">
                                      <p:cBhvr>
                                        <p:cTn id="47" dur="500"/>
                                        <p:tgtEl>
                                          <p:spTgt spid="69"/>
                                        </p:tgtEl>
                                      </p:cBhvr>
                                    </p:animEffect>
                                  </p:childTnLst>
                                </p:cTn>
                              </p:par>
                              <p:par>
                                <p:cTn id="48" presetID="10" presetClass="entr" presetSubtype="0" fill="hold" nodeType="withEffect">
                                  <p:stCondLst>
                                    <p:cond delay="0"/>
                                  </p:stCondLst>
                                  <p:childTnLst>
                                    <p:set>
                                      <p:cBhvr>
                                        <p:cTn id="49" dur="1" fill="hold">
                                          <p:stCondLst>
                                            <p:cond delay="0"/>
                                          </p:stCondLst>
                                        </p:cTn>
                                        <p:tgtEl>
                                          <p:spTgt spid="6"/>
                                        </p:tgtEl>
                                        <p:attrNameLst>
                                          <p:attrName>style.visibility</p:attrName>
                                        </p:attrNameLst>
                                      </p:cBhvr>
                                      <p:to>
                                        <p:strVal val="visible"/>
                                      </p:to>
                                    </p:set>
                                    <p:animEffect transition="in" filter="fade">
                                      <p:cBhvr>
                                        <p:cTn id="50" dur="500"/>
                                        <p:tgtEl>
                                          <p:spTgt spid="6"/>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35"/>
                                        </p:tgtEl>
                                        <p:attrNameLst>
                                          <p:attrName>style.visibility</p:attrName>
                                        </p:attrNameLst>
                                      </p:cBhvr>
                                      <p:to>
                                        <p:strVal val="visible"/>
                                      </p:to>
                                    </p:set>
                                    <p:animEffect transition="in" filter="fade">
                                      <p:cBhvr>
                                        <p:cTn id="55" dur="500"/>
                                        <p:tgtEl>
                                          <p:spTgt spid="35"/>
                                        </p:tgtEl>
                                      </p:cBhvr>
                                    </p:animEffect>
                                  </p:childTnLst>
                                </p:cTn>
                              </p:par>
                              <p:par>
                                <p:cTn id="56" presetID="10" presetClass="entr" presetSubtype="0" fill="hold" nodeType="withEffect">
                                  <p:stCondLst>
                                    <p:cond delay="0"/>
                                  </p:stCondLst>
                                  <p:childTnLst>
                                    <p:set>
                                      <p:cBhvr>
                                        <p:cTn id="57" dur="1" fill="hold">
                                          <p:stCondLst>
                                            <p:cond delay="0"/>
                                          </p:stCondLst>
                                        </p:cTn>
                                        <p:tgtEl>
                                          <p:spTgt spid="36"/>
                                        </p:tgtEl>
                                        <p:attrNameLst>
                                          <p:attrName>style.visibility</p:attrName>
                                        </p:attrNameLst>
                                      </p:cBhvr>
                                      <p:to>
                                        <p:strVal val="visible"/>
                                      </p:to>
                                    </p:set>
                                    <p:animEffect transition="in" filter="fade">
                                      <p:cBhvr>
                                        <p:cTn id="58" dur="500"/>
                                        <p:tgtEl>
                                          <p:spTgt spid="36"/>
                                        </p:tgtEl>
                                      </p:cBhvr>
                                    </p:animEffect>
                                  </p:childTnLst>
                                </p:cTn>
                              </p:par>
                              <p:par>
                                <p:cTn id="59" presetID="10" presetClass="entr" presetSubtype="0" fill="hold" nodeType="withEffect">
                                  <p:stCondLst>
                                    <p:cond delay="0"/>
                                  </p:stCondLst>
                                  <p:childTnLst>
                                    <p:set>
                                      <p:cBhvr>
                                        <p:cTn id="60" dur="1" fill="hold">
                                          <p:stCondLst>
                                            <p:cond delay="0"/>
                                          </p:stCondLst>
                                        </p:cTn>
                                        <p:tgtEl>
                                          <p:spTgt spid="38"/>
                                        </p:tgtEl>
                                        <p:attrNameLst>
                                          <p:attrName>style.visibility</p:attrName>
                                        </p:attrNameLst>
                                      </p:cBhvr>
                                      <p:to>
                                        <p:strVal val="visible"/>
                                      </p:to>
                                    </p:set>
                                    <p:animEffect transition="in" filter="fade">
                                      <p:cBhvr>
                                        <p:cTn id="61" dur="500"/>
                                        <p:tgtEl>
                                          <p:spTgt spid="38"/>
                                        </p:tgtEl>
                                      </p:cBhvr>
                                    </p:animEffect>
                                  </p:childTnLst>
                                </p:cTn>
                              </p:par>
                              <p:par>
                                <p:cTn id="62" presetID="10" presetClass="entr" presetSubtype="0" fill="hold" nodeType="withEffect">
                                  <p:stCondLst>
                                    <p:cond delay="0"/>
                                  </p:stCondLst>
                                  <p:childTnLst>
                                    <p:set>
                                      <p:cBhvr>
                                        <p:cTn id="63" dur="1" fill="hold">
                                          <p:stCondLst>
                                            <p:cond delay="0"/>
                                          </p:stCondLst>
                                        </p:cTn>
                                        <p:tgtEl>
                                          <p:spTgt spid="76"/>
                                        </p:tgtEl>
                                        <p:attrNameLst>
                                          <p:attrName>style.visibility</p:attrName>
                                        </p:attrNameLst>
                                      </p:cBhvr>
                                      <p:to>
                                        <p:strVal val="visible"/>
                                      </p:to>
                                    </p:set>
                                    <p:animEffect transition="in" filter="fade">
                                      <p:cBhvr>
                                        <p:cTn id="64" dur="500"/>
                                        <p:tgtEl>
                                          <p:spTgt spid="76"/>
                                        </p:tgtEl>
                                      </p:cBhvr>
                                    </p:animEffect>
                                  </p:childTnLst>
                                </p:cTn>
                              </p:par>
                            </p:childTnLst>
                          </p:cTn>
                        </p:par>
                      </p:childTnLst>
                    </p:cTn>
                  </p:par>
                  <p:par>
                    <p:cTn id="65" fill="hold">
                      <p:stCondLst>
                        <p:cond delay="indefinite"/>
                      </p:stCondLst>
                      <p:childTnLst>
                        <p:par>
                          <p:cTn id="66" fill="hold">
                            <p:stCondLst>
                              <p:cond delay="0"/>
                            </p:stCondLst>
                            <p:childTnLst>
                              <p:par>
                                <p:cTn id="67" presetID="53" presetClass="entr" presetSubtype="16" fill="hold" nodeType="clickEffect">
                                  <p:stCondLst>
                                    <p:cond delay="0"/>
                                  </p:stCondLst>
                                  <p:childTnLst>
                                    <p:set>
                                      <p:cBhvr>
                                        <p:cTn id="68" dur="1" fill="hold">
                                          <p:stCondLst>
                                            <p:cond delay="0"/>
                                          </p:stCondLst>
                                        </p:cTn>
                                        <p:tgtEl>
                                          <p:spTgt spid="5"/>
                                        </p:tgtEl>
                                        <p:attrNameLst>
                                          <p:attrName>style.visibility</p:attrName>
                                        </p:attrNameLst>
                                      </p:cBhvr>
                                      <p:to>
                                        <p:strVal val="visible"/>
                                      </p:to>
                                    </p:set>
                                    <p:anim calcmode="lin" valueType="num">
                                      <p:cBhvr>
                                        <p:cTn id="69" dur="500" fill="hold"/>
                                        <p:tgtEl>
                                          <p:spTgt spid="5"/>
                                        </p:tgtEl>
                                        <p:attrNameLst>
                                          <p:attrName>ppt_w</p:attrName>
                                        </p:attrNameLst>
                                      </p:cBhvr>
                                      <p:tavLst>
                                        <p:tav tm="0">
                                          <p:val>
                                            <p:fltVal val="0"/>
                                          </p:val>
                                        </p:tav>
                                        <p:tav tm="100000">
                                          <p:val>
                                            <p:strVal val="#ppt_w"/>
                                          </p:val>
                                        </p:tav>
                                      </p:tavLst>
                                    </p:anim>
                                    <p:anim calcmode="lin" valueType="num">
                                      <p:cBhvr>
                                        <p:cTn id="70" dur="500" fill="hold"/>
                                        <p:tgtEl>
                                          <p:spTgt spid="5"/>
                                        </p:tgtEl>
                                        <p:attrNameLst>
                                          <p:attrName>ppt_h</p:attrName>
                                        </p:attrNameLst>
                                      </p:cBhvr>
                                      <p:tavLst>
                                        <p:tav tm="0">
                                          <p:val>
                                            <p:fltVal val="0"/>
                                          </p:val>
                                        </p:tav>
                                        <p:tav tm="100000">
                                          <p:val>
                                            <p:strVal val="#ppt_h"/>
                                          </p:val>
                                        </p:tav>
                                      </p:tavLst>
                                    </p:anim>
                                    <p:animEffect transition="in" filter="fade">
                                      <p:cBhvr>
                                        <p:cTn id="7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p:bldP spid="71" grpId="0"/>
    </p:bldLst>
  </p:timing>
</p:sld>
</file>

<file path=ppt/theme/theme1.xml><?xml version="1.0" encoding="utf-8"?>
<a:theme xmlns:a="http://schemas.openxmlformats.org/drawingml/2006/main" name="AWS_Deck_Template">
  <a:themeElements>
    <a:clrScheme name="Custom 1">
      <a:dk1>
        <a:srgbClr val="414042"/>
      </a:dk1>
      <a:lt1>
        <a:srgbClr val="FFFFFF"/>
      </a:lt1>
      <a:dk2>
        <a:srgbClr val="414042"/>
      </a:dk2>
      <a:lt2>
        <a:srgbClr val="EEECE1"/>
      </a:lt2>
      <a:accent1>
        <a:srgbClr val="FAA634"/>
      </a:accent1>
      <a:accent2>
        <a:srgbClr val="146EB4"/>
      </a:accent2>
      <a:accent3>
        <a:srgbClr val="A4D7F4"/>
      </a:accent3>
      <a:accent4>
        <a:srgbClr val="347F46"/>
      </a:accent4>
      <a:accent5>
        <a:srgbClr val="FCDD51"/>
      </a:accent5>
      <a:accent6>
        <a:srgbClr val="FFFFFF"/>
      </a:accent6>
      <a:hlink>
        <a:srgbClr val="FFFFFF"/>
      </a:hlink>
      <a:folHlink>
        <a:srgbClr val="FFFFFF"/>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D26A3D6C04DFD740953BA1B2B9E62D60" ma:contentTypeVersion="0" ma:contentTypeDescription="Create a new document." ma:contentTypeScope="" ma:versionID="26617cd14cd3af163c0e97ff614e520a">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documentManagement/>
</p:properties>
</file>

<file path=customXml/itemProps1.xml><?xml version="1.0" encoding="utf-8"?>
<ds:datastoreItem xmlns:ds="http://schemas.openxmlformats.org/officeDocument/2006/customXml" ds:itemID="{705B35A6-8B52-46A5-AE45-B98C6459DC10}">
  <ds:schemaRefs>
    <ds:schemaRef ds:uri="http://schemas.microsoft.com/sharepoint/v3/contenttype/forms"/>
  </ds:schemaRefs>
</ds:datastoreItem>
</file>

<file path=customXml/itemProps2.xml><?xml version="1.0" encoding="utf-8"?>
<ds:datastoreItem xmlns:ds="http://schemas.openxmlformats.org/officeDocument/2006/customXml" ds:itemID="{51A3258A-222C-4488-825E-7520D001FB7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C597C89A-FD0C-431E-81F6-90225B937683}">
  <ds:schemaRefs>
    <ds:schemaRef ds:uri="http://schemas.microsoft.com/office/infopath/2007/PartnerControl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AWS_Deck_Template.potx</Template>
  <TotalTime>46131</TotalTime>
  <Words>8151</Words>
  <Application>Microsoft Macintosh PowerPoint</Application>
  <PresentationFormat>On-screen Show (16:9)</PresentationFormat>
  <Paragraphs>1420</Paragraphs>
  <Slides>68</Slides>
  <Notes>60</Notes>
  <HiddenSlides>6</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68</vt:i4>
      </vt:variant>
    </vt:vector>
  </HeadingPairs>
  <TitlesOfParts>
    <vt:vector size="76" baseType="lpstr">
      <vt:lpstr>Amazon Ember</vt:lpstr>
      <vt:lpstr>Amazon Ember Light</vt:lpstr>
      <vt:lpstr>Amazon Ember Medium</vt:lpstr>
      <vt:lpstr>Amazon Ember Regular</vt:lpstr>
      <vt:lpstr>Arial</vt:lpstr>
      <vt:lpstr>Calibri</vt:lpstr>
      <vt:lpstr>Corbel</vt:lpstr>
      <vt:lpstr>AWS_Deck_Template</vt:lpstr>
      <vt:lpstr>Operational Integration and Operations on AWS</vt:lpstr>
      <vt:lpstr>Notes to Presenter</vt:lpstr>
      <vt:lpstr>Disclaimers</vt:lpstr>
      <vt:lpstr>Mobilize Outcomes</vt:lpstr>
      <vt:lpstr>What is Operational Integration (OI)?</vt:lpstr>
      <vt:lpstr>PowerPoint Presentation</vt:lpstr>
      <vt:lpstr>Operations Integration – Business Outcomes</vt:lpstr>
      <vt:lpstr>Why, and when, do I need a Cloud Operating Model?</vt:lpstr>
      <vt:lpstr>PowerPoint Presentation</vt:lpstr>
      <vt:lpstr>PowerPoint Presentation</vt:lpstr>
      <vt:lpstr>PowerPoint Presentation</vt:lpstr>
      <vt:lpstr>The mix of models changes over time</vt:lpstr>
      <vt:lpstr>PowerPoint Presentation</vt:lpstr>
      <vt:lpstr>PowerPoint Presentation</vt:lpstr>
      <vt:lpstr>Cloud Operating Model  Target Operating Model Perspectives</vt:lpstr>
      <vt:lpstr>Cloud Operating Model - People</vt:lpstr>
      <vt:lpstr>PowerPoint Presentation</vt:lpstr>
      <vt:lpstr>Cloud Operating Model – Process Application Lifecycle Framework</vt:lpstr>
      <vt:lpstr>Core Operations Functions</vt:lpstr>
      <vt:lpstr>Cloud Operating Model - Tools</vt:lpstr>
      <vt:lpstr>Cloud Operation Tools Assessment </vt:lpstr>
      <vt:lpstr>Operational Integration Domains</vt:lpstr>
      <vt:lpstr>98 Capabilities</vt:lpstr>
      <vt:lpstr>PowerPoint Presentation</vt:lpstr>
      <vt:lpstr>PowerPoint Presentation</vt:lpstr>
      <vt:lpstr>PowerPoint Presentation</vt:lpstr>
      <vt:lpstr>OI Domains – Core Operations Functions: Platform Architecture &amp; Governance</vt:lpstr>
      <vt:lpstr>PowerPoint Presentation</vt:lpstr>
      <vt:lpstr>PowerPoint Presentation</vt:lpstr>
      <vt:lpstr>OI Domains – Core Operations Functions: Operational Health</vt:lpstr>
      <vt:lpstr>PowerPoint Presentation</vt:lpstr>
      <vt:lpstr>PowerPoint Presentation</vt:lpstr>
      <vt:lpstr>OI Domains – Core Operations Functions: Provisioning &amp; Configuration Management</vt:lpstr>
      <vt:lpstr>PowerPoint Presentation</vt:lpstr>
      <vt:lpstr>PowerPoint Presentation</vt:lpstr>
      <vt:lpstr>PowerPoint Presentation</vt:lpstr>
      <vt:lpstr>OI Domains – Core Operations Functions: Availability &amp; Continuity Management</vt:lpstr>
      <vt:lpstr>PowerPoint Presentation</vt:lpstr>
      <vt:lpstr>PowerPoint Presentation</vt:lpstr>
      <vt:lpstr>OI Domains – Security &amp; Control Functions: Change Management</vt:lpstr>
      <vt:lpstr>PowerPoint Presentation</vt:lpstr>
      <vt:lpstr>PowerPoint Presentation</vt:lpstr>
      <vt:lpstr>OI Domains – Security &amp; Control Functions: Resource Inventory Management</vt:lpstr>
      <vt:lpstr>PowerPoint Presentation</vt:lpstr>
      <vt:lpstr>PowerPoint Presentation</vt:lpstr>
      <vt:lpstr>OI Domains – Security &amp; Control Functions: Identity &amp; Access Management</vt:lpstr>
      <vt:lpstr>PowerPoint Presentation</vt:lpstr>
      <vt:lpstr>PowerPoint Presentation</vt:lpstr>
      <vt:lpstr>OI Domains – Security &amp; Control Functions: Security Management</vt:lpstr>
      <vt:lpstr>PowerPoint Presentation</vt:lpstr>
      <vt:lpstr>PowerPoint Presentation</vt:lpstr>
      <vt:lpstr>OI Domains – Business Management Functions: Financial Management</vt:lpstr>
      <vt:lpstr>PowerPoint Presentation</vt:lpstr>
      <vt:lpstr>PowerPoint Presentation</vt:lpstr>
      <vt:lpstr>OI Domains – Business Management Functions: Capacity Planning &amp; Forecasting</vt:lpstr>
      <vt:lpstr>PowerPoint Presentation</vt:lpstr>
      <vt:lpstr>PowerPoint Presentation</vt:lpstr>
      <vt:lpstr>OI Domains – Business Management Functions: Organizational Change Management</vt:lpstr>
      <vt:lpstr>PowerPoint Presentation</vt:lpstr>
      <vt:lpstr>OI Domains – Business Management Functions: Vendor Management</vt:lpstr>
      <vt:lpstr>PowerPoint Presentation</vt:lpstr>
      <vt:lpstr>OI Domains – Support Functions: Reporting &amp; Analytics</vt:lpstr>
      <vt:lpstr>PowerPoint Presentation</vt:lpstr>
      <vt:lpstr>PowerPoint Presentation</vt:lpstr>
      <vt:lpstr>OI Domains – Support Functions: Continuous Improvement</vt:lpstr>
      <vt:lpstr>PowerPoint Presentation</vt:lpstr>
      <vt:lpstr>OI Domains – Support Functions: Application Lifecycle Management</vt:lpstr>
      <vt:lpstr>PowerPoint Presentation</vt:lpstr>
    </vt:vector>
  </TitlesOfParts>
  <Company>Amazon.com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AWS Deck Template</dc:title>
  <dc:creator>Catalano, Alec</dc:creator>
  <cp:lastModifiedBy>Khurram Nizami</cp:lastModifiedBy>
  <cp:revision>773</cp:revision>
  <cp:lastPrinted>2015-02-19T18:40:56Z</cp:lastPrinted>
  <dcterms:created xsi:type="dcterms:W3CDTF">2012-12-27T19:47:40Z</dcterms:created>
  <dcterms:modified xsi:type="dcterms:W3CDTF">2022-02-24T20:12:52Z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0x010100D26A3D6C04DFD740953BA1B2B9E62D60</vt:lpwstr>
  </property>
</Properties>
</file>